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8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2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52"/>
  </p:notesMasterIdLst>
  <p:sldIdLst>
    <p:sldId id="256" r:id="rId3"/>
    <p:sldId id="372" r:id="rId4"/>
    <p:sldId id="308" r:id="rId5"/>
    <p:sldId id="259" r:id="rId6"/>
    <p:sldId id="373" r:id="rId7"/>
    <p:sldId id="382" r:id="rId8"/>
    <p:sldId id="328" r:id="rId9"/>
    <p:sldId id="330" r:id="rId10"/>
    <p:sldId id="379" r:id="rId11"/>
    <p:sldId id="378" r:id="rId12"/>
    <p:sldId id="331" r:id="rId13"/>
    <p:sldId id="380" r:id="rId14"/>
    <p:sldId id="383" r:id="rId15"/>
    <p:sldId id="332" r:id="rId16"/>
    <p:sldId id="371" r:id="rId17"/>
    <p:sldId id="347" r:id="rId18"/>
    <p:sldId id="261" r:id="rId19"/>
    <p:sldId id="346" r:id="rId20"/>
    <p:sldId id="343" r:id="rId21"/>
    <p:sldId id="342" r:id="rId22"/>
    <p:sldId id="344" r:id="rId23"/>
    <p:sldId id="352" r:id="rId24"/>
    <p:sldId id="353" r:id="rId25"/>
    <p:sldId id="348" r:id="rId26"/>
    <p:sldId id="349" r:id="rId27"/>
    <p:sldId id="355" r:id="rId28"/>
    <p:sldId id="350" r:id="rId29"/>
    <p:sldId id="357" r:id="rId30"/>
    <p:sldId id="300" r:id="rId31"/>
    <p:sldId id="368" r:id="rId32"/>
    <p:sldId id="384" r:id="rId33"/>
    <p:sldId id="335" r:id="rId34"/>
    <p:sldId id="359" r:id="rId35"/>
    <p:sldId id="364" r:id="rId36"/>
    <p:sldId id="313" r:id="rId37"/>
    <p:sldId id="339" r:id="rId38"/>
    <p:sldId id="365" r:id="rId39"/>
    <p:sldId id="362" r:id="rId40"/>
    <p:sldId id="363" r:id="rId41"/>
    <p:sldId id="338" r:id="rId42"/>
    <p:sldId id="360" r:id="rId43"/>
    <p:sldId id="361" r:id="rId44"/>
    <p:sldId id="337" r:id="rId45"/>
    <p:sldId id="366" r:id="rId46"/>
    <p:sldId id="370" r:id="rId47"/>
    <p:sldId id="386" r:id="rId48"/>
    <p:sldId id="387" r:id="rId49"/>
    <p:sldId id="273" r:id="rId50"/>
    <p:sldId id="376" r:id="rId5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 autoAdjust="0"/>
    <p:restoredTop sz="78371" autoAdjust="0"/>
  </p:normalViewPr>
  <p:slideViewPr>
    <p:cSldViewPr snapToGrid="0">
      <p:cViewPr varScale="1">
        <p:scale>
          <a:sx n="127" d="100"/>
          <a:sy n="127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5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1 491 24575,'51'-44'0,"0"0"0,-4 3 0,5-6 0,-1-1 0,-6 3 0,-21 25 0,10-12 0,-21 23 0,-4 4 0,5-8 0,1 6 0,4-11 0,1 7 0,5-9 0,5 0 0,3 3 0,-4-2 0,-4 8 0,-5 6 0,0-4 0,-1 8 0,-4-3 0,3 4 0,-3 0 0,5 0 0,-1 0 0,1 0 0,-5 0 0,3 0 0,-8 0 0,9 0 0,-9 0 0,3 0 0,-4 0 0,0 0 0,0 0 0,0 0 0,-1 0 0,1 0 0,5 0 0,6 0 0,1 0 0,10 0 0,-4 0 0,5 0 0,0 0 0,-5 0 0,3 0 0,-9 0 0,0 0 0,-3 0 0,-8 4 0,4-4 0,-5 4 0,0-4 0,-5 4 0,0 1 0,0 0 0,-3 3 0,3-3 0,0 0 0,-3 3 0,3-3 0,-4 4 0,0-1 0,4 1 0,1 0 0,4 0 0,4 5 0,2 0 0,6 12 0,-2-6 0,2 6 0,-2-7 0,-3 1 0,-3-5 0,-3-2 0,-2-4 0,1 0 0,0-4 0,-4 3 0,-1-11 0,-4 2 0,0-13 0,5-7 0,18-14 0,-12 15 0,11-2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2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24575,'21'0'0,"-8"0"0,12 0 0,-7 0 0,9 0 0,5 0 0,-4 4 0,4-3 0,0 7 0,-8-7 0,7 7 0,-9-7 0,0 7 0,-1-7 0,-9 6 0,-1-6 0,-3 5 0,-1-5 0,1 5 0,-1-5 0,0 2 0,1-3 0,-1 0 0,4 4 0,2-3 0,7 7 0,3-7 0,3 7 0,1-4 0,-5 5 0,-1-4 0,-9 2 0,0-6 0,-5 2 0,0-3 0,1 0 0,-1 0 0,-3 3 0,-4-2 0,-4 2 0,-3 1 0,-1 0 0,1 3 0,-1 0 0,1 1 0,-1-1 0,1 0 0,-5 1 0,4 0 0,-7 0 0,6-1 0,-2 1 0,3-1 0,1-3 0,-1 3 0,1-6 0,-1 5 0,1-5 0,-1 2 0,4 0 0,-2-2 0,1 6 0,-2-3 0,-1 0 0,4 3 0,-2-3 0,2 3 0,-4-3 0,1 3 0,-1-3 0,1 3 0,2 0 0,-1 1 0,2-1 0,-8 1 0,4-1 0,-8 5 0,4 0 0,-4 5 0,-1-1 0,1 0 0,-1-3 0,5 2 0,0-6 0,4 2 0,1-4 0,3 1 0,0-1 0,1 1 0,2-1 0,-2 0 0,3 1 0,0-8 0,3 0 0,5-5 0,1 2 0,-1 3 0,-5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4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 72 24575,'-34'0'0,"-3"0"0,8 0 0,-3 0 0,5 0 0,-18 0 0,-5 0 0,-11 0 0,-13 0 0,11 0 0,1 0 0,4 0 0,11 0 0,6 0 0,-9 0 0,25 7 0,-12-1 0,12 13 0,-3-5 0,3 3 0,8-5 0,9 0 0,-2 0 0,4 9 0,-6-4 0,3 9 0,0-4 0,4 5 0,-3 0 0,7 5 0,-7 1 0,7 12 0,-4-4 0,5 10 0,0-5 0,0 14 0,0-12 0,0 10 0,0-12 0,0 7 0,0 0 0,0-7 0,0-1 0,0-11 0,0-2 0,0-5 0,4-5 0,1 3 0,3-3 0,5 0 0,0 4 0,4-9 0,5 10 0,1-8 0,10 4 0,-5-5 0,22 5 0,-14-8 0,15 7 0,-18-11 0,5 3 0,-5-5 0,1 0 0,4 1 0,-5-5 0,6-1 0,0-4 0,6 0 0,1 0 0,7 0 0,-6 0 0,4 0 0,-11 0 0,5 0 0,0-5 0,-5 0 0,5-10 0,7-6 0,-20 1 0,30-12 0,-20-5 0,13 1 0,-10-6 0,-10 11 0,8-12 0,-16 16 0,15-15 0,-18 13 0,5-2 0,-3-8 0,3 8 0,-10-1 0,4 4 0,-5 1 0,-4 5 0,-2-4 0,-3 9 0,-1-4 0,-3 8 0,-2-2 0,-3 6 0,0-6 0,0 2 0,-13-9 0,-4-7 0,-18-7 0,-28-27 0,13 9 0,-24-11 0,27 9 0,-9 10 0,23 8 0,-20-4 0,21 11 0,-17-8 0,1-3 0,11 15 0,-9-4 0,12 12 0,-5 4 0,0 1 0,6 8 0,5 2 0,7 4 0,9 0 0,0 0 0,8 3 0,1 1 0,3 3 0,0 5 0,4 5 0,-3-7 0,3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5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3059 0 24575,'-23'12'0,"-5"10"0,4 7 0,-21 20 0,-20 23-823,30-36 0,-2 2 823,-11 13 0,-1 1 0,1-8 0,-1 2-841,-6 12 1,-3 2 840,-3 2 0,-1 2-1378,-2 10 0,-1 4 1378,15-19 0,-3 2 0,3 0-885,3-2 1,3-1-1,-3 4 885,-14 13 0,-2 3 0,3 0-592,13-8 0,4 1 0,-3 0 592,-12 11 0,-3 1 0,6-4 0,6 7 0,2-2-106,3-18 1,-2 2-1,3-3 106,-2 8 0,1-2 0,-4 9 0,-2 1 376,0-2 0,1-3-376,13-19 0,1-1 821,-3 3 1,0-1-822,5-11 0,1-2 0,-1 1 0,1-1 1342,0 0 0,0-1-1342,-24 30 0,25-33 0,1-1 0,-20 33 0,-9-1 0,9 1 0,-4 0 0,-2 7 0,14-24 0,-4 10 2328,16-23-2328,-2 5 1797,6-8-1797,7-12 1107,10-11-1107,2-5 519,6-5-519,-2-6 0,3-2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8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0 281 24575,'16'0'0,"1"0"0,-1-4 0,0 3 0,1-6 0,-1 3 0,0-8 0,5 2 0,1-6 0,5 2 0,5-5 0,-4 5 0,10-4 0,-10 4 0,4-5 0,-10 5 0,4 1 0,-13 5 0,7 0 0,-8 0 0,5 3 0,-5-2 0,3 7 0,-2-7 0,-1 6 0,3-7 0,-6 8 0,2-7 0,-4 6 0,1-6 0,-1 6 0,0-2 0,1 0 0,-1-2 0,4-2 0,2 2 0,-1 2 0,-1-1 0,-3 4 0,-1-4 0,0 4 0,1 0 0,-1 0 0,0 0 0,-3 7 0,0-1 0,-8 5 0,4 0 0,-4-2 0,1 2 0,2 0 0,-5-2 0,5 2 0,-6 0 0,6-2 0,-6 2 0,6-4 0,-6 1 0,6-1 0,-5 0 0,5 1 0,-2-1 0,3 0 0,-4 1 0,4-1 0,-4 0 0,4 1 0,0-1 0,-3 1 0,2 3 0,-2-3 0,-1 7 0,3-2 0,-2 3 0,-1 0 0,3 13 0,-7-6 0,7 11 0,-7-7 0,7-5 0,-3 4 0,1-9 0,2 4 0,-7-5 0,7 1 0,-6-1 0,6 0 0,-6 1 0,6-5 0,-6 3 0,6-6 0,-3 6 0,1-7 0,2 4 0,-3-5 0,4 0 0,-3 1 0,2-1 0,-2 0 0,3 1 0,-3-4 0,2 2 0,-2-2 0,3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4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1267 78 24575,'-22'0'0,"-4"0"0,4 0 0,0 0 0,-30-5 0,12-1 0,-27-5 0,14-5 0,-14 9 0,4-7 0,-28 12 0,19-3 0,-5 5 0,10 0 0,6 0 0,-7 0 0,0 0 0,19 0 0,-2 0 0,27 0 0,-7 0 0,9 0 0,0 0 0,5 0 0,5 4 0,5 0 0,-1 3 0,4 0 0,1 1 0,-1 8 0,-1 7 0,-5 17 0,-1 13 0,0 16 0,-1 8 0,0 16 0,8-41 0,1-1 0,-3 38 0,6 3 0,0-37 0,0-3 0,0-19 0,0-1 0,0-10 0,4-1 0,8-4 0,7-4 0,19 1 0,3-4 0,19 1 0,1-1 0,14-3 0,2-2-465,17-5 465,-8 0 0,7 0 0,-22-5 0,-21-4 0,-2-1 0,1-4 0,33-15 0,-41 14 0,11-11 0,7-4 0,-16-1 0,-3 4 465,-22 5-465,-2 5 0,-7 1 0,7-5 0,-7 3 0,4-7 0,-4-3 0,0 0 0,0-4 0,-4-1 0,-1 0 0,-4-12 0,0 4 0,0-4 0,-9 0 0,-14-4 0,-11-6 0,-17 4 0,13 12 0,-16-3 0,19 20 0,-14-14 0,15 20 0,-2-7 0,17 14 0,4 1 0,11 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6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3605 1 24575,'-28'18'0,"-4"12"0,-16 9 0,4 9 0,-3-11 0,-19 23-1147,18-10 0,-2 3 1147,4-9 0,-2 2 0,-15 18 0,-2 1 0,16-19 0,-1-1 0,-7 2 0,-2 1 0,0 6 0,-1 1 0,-2-6 0,-2 2-725,15-5 0,0 5 0,-2-3 725,-25 14 0,0 0 0,22-11 0,0 3 0,1-1 0,1-6 0,0-1 0,3-2 0,-7 10 0,0 0-815,-13 11 0,1-2 815,13-18 0,0-1 0,-15 14 0,-1 1 0,6-6 0,2-1 0,1-7 0,1-1-555,0-1 1,0-1 554,0-6 0,0-1 0,5-1 0,0 1 0,-8 0 0,1 1 0,11-1 0,1-3 411,4-7 0,0-1-411,3 4 0,1-1 0,-21 9 2396,0 0-2396,7 2 1870,17-21-1870,11 5 1534,8-12-1534,9 1 586,0-3-586,5-4 0,-1-1 0,-8 1 0,3 1 0,-13 4 0,12-1 0,-6-4 0,12 3 0,-4-6 0,8 5 0,4-5 0,18 2 0,7-3 0,-3 0 0,-5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8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24575,'32'-13'0,"-6"10"0,-4-10 0,-6 13 0,0 0 0,1 0 0,-1 0 0,0 0 0,5 0 0,-3 0 0,13 0 0,-8 0 0,9 0 0,-5 0 0,0 0 0,-1 0 0,-3 0 0,-3 0 0,-7 0 0,-2 0 0,-4 0 0,1 0 0,-1-3 0,1 2 0,3-3 0,1 4 0,4 0 0,1 0 0,-1 0 0,0 0 0,1 0 0,-5 0 0,-1 0 0,-3 0 0,-1 0 0,0 0 0,-3 4 0,3-4 0,-3 4 0,3-4 0,1 0 0,-1 0 0,-3 3 0,3-2 0,-3 2 0,0 0 0,-1-2 0,-3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0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24575,'12'0'0,"8"0"0,-11 0 0,11-3 0,-7 2 0,8-7 0,1 3 0,5-8 0,5-2 0,1 1 0,6-5 0,0 4 0,0-4 0,0-1 0,-6 1 0,-5 5 0,-3 1 0,-11 5 0,2 0 0,-9 4 0,1 1 0,-1 3 0,0 0 0,-3 3 0,0 1 0,-4 3 0,0 1 0,0-1 0,0 0 0,0 1 0,0-1 0,0 0 0,0 1 0,0-1 0,0 1 0,0-1 0,0 0 0,0 1 0,0-1 0,-4 0 0,4 1 0,-7-1 0,6 0 0,-2 1 0,-1-1 0,4 0 0,-4 1 0,4-1 0,0 1 0,0-1 0,0 0 0,-3 1 0,2-1 0,-2 0 0,3 1 0,0-1 0,-4 0 0,4 1 0,-4-1 0,1 0 0,2 1 0,-5-1 0,5 1 0,-6-1 0,6 0 0,-6 5 0,6 0 0,-6 4 0,6-4 0,-3 0 0,4-1 0,0-3 0,-3 4 0,2-5 0,-2-3 0,3-1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4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1267 78 24575,'-22'0'0,"-4"0"0,4 0 0,0 0 0,-30-5 0,12-1 0,-27-5 0,14-5 0,-14 9 0,4-7 0,-28 12 0,19-3 0,-5 5 0,10 0 0,6 0 0,-7 0 0,0 0 0,19 0 0,-2 0 0,27 0 0,-7 0 0,9 0 0,0 0 0,5 0 0,5 4 0,5 0 0,-1 3 0,4 0 0,1 1 0,-1 8 0,-1 7 0,-5 17 0,-1 13 0,0 16 0,-1 8 0,0 16 0,8-41 0,1-1 0,-3 38 0,6 3 0,0-37 0,0-3 0,0-19 0,0-1 0,0-10 0,4-1 0,8-4 0,7-4 0,19 1 0,3-4 0,19 1 0,1-1 0,14-3 0,2-2-465,17-5 465,-8 0 0,7 0 0,-22-5 0,-21-4 0,-2-1 0,1-4 0,33-15 0,-41 14 0,11-11 0,7-4 0,-16-1 0,-3 4 465,-22 5-465,-2 5 0,-7 1 0,7-5 0,-7 3 0,4-7 0,-4-3 0,0 0 0,0-4 0,-4-1 0,-1 0 0,-4-12 0,0 4 0,0-4 0,-9 0 0,-14-4 0,-11-6 0,-17 4 0,13 12 0,-16-3 0,19 20 0,-14-14 0,15 20 0,-2-7 0,17 14 0,4 1 0,11 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6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3605 1 24575,'-28'18'0,"-4"12"0,-16 9 0,4 9 0,-3-11 0,-19 23-1147,18-10 0,-2 3 1147,4-9 0,-2 2 0,-15 18 0,-2 1 0,16-19 0,-1-1 0,-7 2 0,-2 1 0,0 6 0,-1 1 0,-2-6 0,-2 2-725,15-5 0,0 5 0,-2-3 725,-25 14 0,0 0 0,22-11 0,0 3 0,1-1 0,1-6 0,0-1 0,3-2 0,-7 10 0,0 0-815,-13 11 0,1-2 815,13-18 0,0-1 0,-15 14 0,-1 1 0,6-6 0,2-1 0,1-7 0,1-1-555,0-1 1,0-1 554,0-6 0,0-1 0,5-1 0,0 1 0,-8 0 0,1 1 0,11-1 0,1-3 411,4-7 0,0-1-411,3 4 0,1-1 0,-21 9 2396,0 0-2396,7 2 1870,17-21-1870,11 5 1534,8-12-1534,9 1 586,0-3-586,5-4 0,-1-1 0,-8 1 0,3 1 0,-13 4 0,12-1 0,-6-4 0,12 3 0,-4-6 0,8 5 0,4-5 0,18 2 0,7-3 0,-3 0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9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1 24575,'0'13'0,"0"2"0,0 5 0,3-5 0,3 3 0,-1-3 0,4 4 0,-8-4 0,3 4 0,0-9 0,-3 3 0,3-4 0,-4 0 0,4-4 0,-3 3 0,3-3 0,-4 3 0,0 1 0,0 0 0,0 0 0,0 0 0,0 0 0,0 0 0,0-1 0,0 1 0,0 0 0,0 0 0,0 0 0,0 0 0,0 0 0,0-1 0,0 1 0,0 0 0,0 0 0,0 0 0,0 0 0,0-1 0,0 1 0,0 0 0,0 0 0,0-8 0,-4 2 0,-1-11 0,-4 3 0,4-4 0,-3 4 0,7-3 0,-7 7 0,7-7 0,-7 7 0,7-7 0,-7 7 0,7-7 0,-3 3 0,0 0 0,3-3 0,-7 7 0,3-3 0,-9 4 0,4 0 0,-4 0 0,5 0 0,0 0 0,0 0 0,4-4 0,-3 3 0,7-7 0,-3 3 0,0 0 0,3-3 0,-7 7 0,3-3 0,-8 4 0,2 0 0,-2 0 0,4 0 0,0 0 0,0 0 0,0 0 0,4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8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24575,'32'-13'0,"-6"10"0,-4-10 0,-6 13 0,0 0 0,1 0 0,-1 0 0,0 0 0,5 0 0,-3 0 0,13 0 0,-8 0 0,9 0 0,-5 0 0,0 0 0,-1 0 0,-3 0 0,-3 0 0,-7 0 0,-2 0 0,-4 0 0,1 0 0,-1-3 0,1 2 0,3-3 0,1 4 0,4 0 0,1 0 0,-1 0 0,0 0 0,1 0 0,-5 0 0,-1 0 0,-3 0 0,-1 0 0,0 0 0,-3 4 0,3-4 0,-3 4 0,3-4 0,1 0 0,-1 0 0,-3 3 0,3-2 0,-3 2 0,0 0 0,-1-2 0,-3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0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24575,'12'0'0,"8"0"0,-11 0 0,11-3 0,-7 2 0,8-7 0,1 3 0,5-8 0,5-2 0,1 1 0,6-5 0,0 4 0,0-4 0,0-1 0,-6 1 0,-5 5 0,-3 1 0,-11 5 0,2 0 0,-9 4 0,1 1 0,-1 3 0,0 0 0,-3 3 0,0 1 0,-4 3 0,0 1 0,0-1 0,0 0 0,0 1 0,0-1 0,0 0 0,0 1 0,0-1 0,0 1 0,0-1 0,0 0 0,0 1 0,0-1 0,-4 0 0,4 1 0,-7-1 0,6 0 0,-2 1 0,-1-1 0,4 0 0,-4 1 0,4-1 0,0 1 0,0-1 0,0 0 0,-3 1 0,2-1 0,-2 0 0,3 1 0,0-1 0,-4 0 0,4 1 0,-4-1 0,1 0 0,2 1 0,-5-1 0,5 1 0,-6-1 0,6 0 0,-6 5 0,6 0 0,-6 4 0,6-4 0,-3 0 0,4-1 0,0-3 0,-3 4 0,2-5 0,-2-3 0,3-1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3:24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24575,'59'0'0,"-34"0"0,28 0 0,-15 0 0,-15 0 0,25 0 0,-30 0 0,5 0 0,-11 0 0,3 0 0,-7 0 0,3 0 0,-4 0 0,1 0 0,-1 0 0,0 0 0,0 0 0,0 0 0,1 0 0,3 0 0,1 0 0,4 0 0,4 0 0,-3 0 0,8-3 0,-3 2 0,-1-3 0,0 4 0,-5 0 0,0 0 0,-4 0 0,-1 0 0,-4 0 0,0 0 0,0 0 0,1 0 0,-1 0 0,0 0 0,0 0 0,4 0 0,1 0 0,4 0 0,0 0 0,0 0 0,0 3 0,-4-2 0,-1 3 0,-4-4 0,1 0 0,-1 3 0,0-2 0,-3 5 0,11-5 0,-1 2 0,12-3 0,6 4 0,1 1 0,5 5 0,0-1 0,6 1 0,8 0 0,-10 0 0,35 2 0,-25-2 0,38-3 0,-15 3 0,8-9 0,8 4 0,-26-5 0,29 0 0,-29 0 0,19 0 0,-3 0 0,-13 0 0,30 0 0,-25 0 0,17 5 0,-23 1 0,-14 0 0,26 5 0,-21-5 0,6 5 0,-2 4 0,-20-4 0,16 9 0,-7-8 0,1 3 0,-1-5 0,0 0 0,1 0 0,-7 0 0,5 1 0,-10-2 0,4 1 0,-6-1 0,0 1 0,12 3 0,-15-3 0,9 3 0,-13-4 0,2 1 0,-1-1 0,5 0 0,-4-4 0,11 4 0,-4-4 0,4 5 0,0 0 0,-5-1 0,11 2 0,-10-2 0,4 1 0,-6-1 0,0 1 0,0-1 0,6 1 0,-5 0 0,18 0 0,-3 1 0,0-5 0,2-1 0,-4 0 0,31-4 0,-18 8 0,16-8 0,-35 8 0,4-8 0,-16 7 0,9-3 0,-10 0 0,-1 3 0,0-3 0,-6 4 0,0-4 0,6 3 0,-5-3 0,10 4 0,-10 0 0,10 1 0,-9-2 0,8 2 0,-8-1 0,8 0 0,-8 0 0,-1-1 0,-2 1 0,4 3 0,-6-6 0,9 5 0,-15-10 0,4 6 0,-5-6 0,4 7 0,-3-7 0,8 6 0,-8-6 0,8 7 0,-8-7 0,4 3 0,-1 0 0,-3-3 0,8 3 0,-12-1 0,7-2 0,-12 2 0,3 0 0,-4-2 0,1 2 0,-4 0 0,-1-2 0,-3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3:27.2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0 24575,'0'15'0,"0"-3"0,0 2 0,0-5 0,0 2 0,0 0 0,0-3 0,3 3 0,1-4 0,3 4 0,5-2 0,-4 6 0,7-6 0,-6 2 0,2 0 0,-3-3 0,-1 3 0,1 1 0,-1 0 0,1 0 0,0 3 0,4 1 0,-3 1 0,3 4 0,-1-5 0,2 0 0,-1-1 0,0 1 0,-5-4 0,1-1 0,-1-3 0,0-1 0,0 0 0,1-3 0,-4 2 0,2-2 0,-2 4 0,7-1 0,-3 0 0,3 1 0,-4-1 0,1 0 0,-1-3 0,-3 3 0,2-6 0,-8 2 0,-2-3 0,-8 0 0,0 0 0,1 3 0,4-2 0,-1 5 0,-3-1 0,3-1 0,-3 2 0,3-5 0,1 2 0,0 1 0,0-4 0,-1 4 0,1-1 0,0 1 0,-1 0 0,-3 2 0,3-1 0,-3-1 0,3 2 0,1-5 0,0 5 0,-1-5 0,1 2 0,0-3 0,0 0 0,-1 4 0,1-4 0,0 4 0,-1-1 0,1-2 0,-9 6 0,7-6 0,-11 6 0,8-6 0,0 3 0,1-1 0,3-2 0,1 5 0,0-5 0,-4 5 0,2-1 0,-2 2 0,4-3 0,0 3 0,-1-3 0,4 3 0,-2-3 0,5 2 0,-6-5 0,3 5 0,-7-1 0,3 2 0,-3 0 0,0 1 0,2-1 0,-2 1 0,4-1 0,-1 0 0,4 0 0,-2-3 0,5 0 0,-2-4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6:44.0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24575,'0'32'0,"0"1"0,8 5 0,3 0 0,8 0 0,6 12 0,2 4 0,11 8 0,-14-15 0,24 20 0,-30-39 0,33 45 0,-25-40 0,6 15 0,2-8 0,-13-7 0,13 12 0,-9-9 0,5 12 0,0-6 0,7 11 0,3 8 0,-2-11 0,1 9 0,-3-10 0,-3 3 0,10 3 0,-11-8 0,-1-6 0,12 17 0,-15-19 0,17 21 0,-14-19 0,0 0 0,-1 0 0,1 0 0,-1-5 0,1 4 0,-3-10 0,2 4 0,-1-5 0,-6-6 0,3-1 0,-13-6 0,7 0 0,-8 0 0,1 0 0,2 0 0,-7 0 0,4 0 0,-4 0 0,3-4 0,-1 8 0,1-7 0,1 8 0,0 2 0,0-9 0,-1 4 0,-3-11 0,-1 0 0,0 0 0,0 1 0,0-4 0,-3 2 0,0-2 0,-4 3 0,0 4 0,0-6 0,0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6:46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 0 24575,'0'21'0,"0"-4"0,7 3 0,-6-4 0,10-4 0,-7-1 0,3-4 0,-3 1 0,2-1 0,-2 0 0,4 4 0,3 1 0,1 4 0,4 0 0,0 0 0,0 0 0,0 0 0,0 0 0,0-1 0,-4 1 0,3-3 0,-6-2 0,6 0 0,-7-3 0,3 4 0,-4-5 0,0 0 0,1-3 0,-4 2 0,2-5 0,-5 6 0,2-3 0,-3 3 0,3 0 0,1 0 0,4 4 0,-1-3 0,1 7 0,-1-7 0,1 4 0,-1-5 0,0 0 0,-3 0 0,-1 0 0,-6-3 0,-1 0 0,-3-4 0,-1 0 0,1 0 0,0 0 0,-1 0 0,1 0 0,0 0 0,-1 0 0,1 0 0,0 0 0,-4 0 0,-6 0 0,0 0 0,-4 0 0,9 0 0,-13 4 0,1 1 0,-5 4 0,-1 0 0,8-1 0,1-3 0,4 2 0,2-6 0,7 5 0,-4-5 0,5 2 0,3 1 0,-3-4 0,3 7 0,-3-3 0,-4 3 0,3-3 0,-4 3 0,5-3 0,0 3 0,0 0 0,3 1 0,0-1 0,1 0 0,-1 0 0,-7 1 0,3-1 0,-4 1 0,5-1 0,0 0 0,3 0 0,-3-3 0,6 3 0,-2-3 0,3 3 0,0-3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3:26:55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162 0 24575,'0'16'0,"-4"2"0,3-10 0,-2 3 0,3-3 0,0-1 0,0 0 0,-4-3 0,4 2 0,-4-2 0,1 4 0,2 3 0,-2 1 0,-1 4 0,0 4 0,-5-3 0,5 4 0,-4-1 0,4-3 0,-1 0 0,-2-6 0,6-4 0,-2 0 0,0 0 0,2 1 0,-3-1 0,4 0 0,0 0 0,0 0 0,-3-3 0,2 3 0,-5-3 0,2 3 0,0 0 0,-3 0 0,7 1 0,-7-1 0,6 0 0,-2 0 0,3 0 0,-3 1 0,2-1 0,-2 0 0,3 0 0,0 4 0,0 1 0,-7 1 0,5-2 0,-5 0 0,7-3 0,-4 3 0,4-3 0,-4-1 0,4 0 0,0 0 0,0 0 0,0 1 0,0-1 0,0 0 0,0 0 0,0 0 0,0 1 0,0-1 0,0 0 0,0 0 0,0 0 0,0 1 0,0-1 0,0 0 0,0 0 0,0 0 0,0 1 0,-3-4 0,2 2 0,-2-2 0,3 3 0,-3-3 0,2 3 0,-2-3 0,3 3 0,0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0T13:46:07.7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1,'0'52,"0"-2,0-12,0 6,0 8,0-10,0 20,0 2,5-1,1 18,10-22,-4 8,4-1,0 0,-9 8,8-6,-9 0,5-4,0 3,0 2,-5 4,4-6,-9-7,9 4,-9-4,4 0,-5 5,0-6,0 8,0-1,0 1,0-1,0 0,0 1,0-7,0-2,0-7,0-5,0 4,0 6,0-2,0 9,0-12,0 1,0-1,0 1,0-7,0 5,0-10,0 4,0-6,0 0,0 0,0 0,0 0,0 6,0-5,0 11,0-4,0 12,0-5,0 5,0 0,0-5,0 6,0 15,0-23,0 16,0-29,0-5,0 4,0-10,0 10,-4-4,3 11,-4 1,5 6,0 8,0 0,0 15,0-18,0 14,0-16,0 13,0-8,0 6,0-12,0 5,0-6,0 11,0-15,0-2,0-20,0-10,0-4,0 5,0-2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0T13:46:11.4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1 330,'29'38,"-6"0,-7-16,-3-1,1 9,-2-7,1 14,1-14,4 7,-6-8,5 4,-8-4,3-2,0-4,-3 0,2 0,1 4,-3-3,7 4,-7-5,7 4,-3 2,4 4,1 0,4 2,-4-7,4 6,-5-10,-1 3,0-4,0 0,-4 0,3 0,-6 0,3 0,-4-1,0 1,0 0,0 0,-1 0,2 5,-1-4,0 8,1-8,-1 8,1-4,-1 1,1 3,-1-1,0-2,0 6,0-11,1 3,-1-4,0 5,0-4,0 3,0 1,0-4,-3 0,2-3,-6-2,3 6,-1-3,-2 3,5-4,-5 1,5-1,2-50,-4 28,3-44,-3 30,1-6,4-5,1-4,-1-2,1-13,0 10,1-13,-2 14,5-4,-3 1,7 5,-8 6,7 2,-7 5,2 4,-3 1,-2 9,1-2,-1 2,4-11,2 1,4-7,1-3,-1 9,1-7,-6 13,4-4,-8 9,4-3,-2 7,-1-11,2 2,-3-4,0 1,4 4,-3 0,2 0,-3 4,0-3,4-2,6-6,-3-3,5 3,-11 2,7 5,-8 4,3 1,-1 0,2 3,2-10,-2 9,2-9,-5 6,2 0,0-7,-3 14,3-12,0 5,-3-4,3-4,-3 8,0-3,2 4,-2-1,6-2,-6 6,3-13,-3-3,0-1,1-5,-1 13,1-4,-1 5,-1 4,4-3,0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04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5151 1 24575,'-22'0'0,"-3"0"0,-14 0 0,-6 0 0,5 0 0,-18 0 0,-13 0 0,-17 0-571,33 0 1,-2 0 570,0 0 0,-1 0 0,-13 0 0,-2 0-751,5 0 0,-2 0 751,-5 0 0,-5 0-799,13 0 1,-2 0 0,1 0 798,-16 0 0,-2 0 0,4 0 0,-5 0 0,3 0 0,-10-1 0,0 2 0,19 5 0,-2 2 0,0 1-866,3-3 1,1 1 0,-1 1 865,-4 5 0,0 1 0,-1 1 0,-5 0 0,0-1 0,4 0-553,-17 3 0,1 0 553,19-1 0,-3 2 0,3-2 0,-14 1 0,2-1 0,19-2 0,-2 1 0,4-3 59,-7 1 1,4-2-60,-5-1 0,5 1 0,-22 7 726,40-11 0,0 0-726,-31 11 2587,23-2-2587,-13 2 2524,24 3-2524,-11 5 1350,14 7-1350,-10 7 0,-2 6 0,-12 7 0,5 1 76,-6 7-76,4-1 0,2 1 0,5 9 0,14-15 128,2 4-128,23-18 0,2 5 0,15-5 0,0 4 0,5 0 504,0-5-504,20 13 0,4-11 0,26 8 0,-2-12 0,15 7 0,7-9-582,17 7 582,0-7 0,-37-16 0,1-1 0,-3 0 0,0-1 0,3-1 0,1-1 0,-1 1 0,1-2 0,-1-5 0,2 0 0,20 5 0,3 0 0,-15-6 0,2-2-757,21 3 0,2-1 757,-23-5 0,-1-2 0,14-2 0,1 0 0,-3 0 0,1 0 0,4 0 0,0 0 0,-1 0 0,-1 0 0,-9 0 0,0 0 0,3-1 0,0 2 0,-7 2 0,-2 0-441,0-2 0,0-1 441,-1 3 0,-1 0 0,-7 1 0,0-2 0,3-1 0,0 0 0,-4 1 0,-1 1 0,6-2 0,-1-2 0,-3 1 0,-1 0 0,5 0 0,-1 0 0,-4 0 0,-1 0 0,1 0 0,-1 0-202,1 0 0,0 0 202,-1 1 0,1-2 0,0-1 0,-1-1 0,44-4 0,-44 0 0,0 1 0,44-1 0,-14-3 0,-22 7 0,1-1 0,35-14 0,4 9 0,-40 0 0,-4 0 0,14 2 0,-19 3 0,2 0 0,33-6 0,0 8 0,0-9 0,8 10 0,-6-10 0,-37 11 0,1-1 0,44-10 0,-44 10 0,1 0 0,0-2 0,0 1 0,3 1 0,2 2 0,0-1 0,0 0-341,4 0 0,2 0 341,8 0 0,1 0 0,-3 0 0,0 0 0,14 0 0,0 0 0,-8 0 0,-2 0 0,-12 0 0,-1 0 676,-1 0 1,0 0-677,-7 0 0,-2 0 0,35 0 894,-13-24-894,-48-12 441,-12 5-441,27 1 1376,16 30-1376,30 0 0,0 5 0,-8 2 0,-15 3 0,-4 1 0,-17-1 0,17-4 0,-10-2 0,11 1 0,-6-4 0,-1 4 0,-5-5 0,11 0 0,-10 0 0,18 0 0,-5-6 0,7-5 0,8-7 0,1-6 0,8 0 0,0-1 0,0 1 0,-21 6 0,16 1 0,-23 6 0,18-5 0,-7 3 0,-7-3 0,-2 5 0,-6 0 0,6-5 0,-4 0 0,4-2 0,1-2 0,-6 3 0,12 0 0,-12 1 0,28-2 0,-30 7 0,29-7 0,-26 7 0,6 0 0,5 0 0,-11-4 0,-2 3 0,-2-3 0,-16 1 0,15-1 0,-25-2 0,4 4 0,-17-3 0,-4 4 0,3-4 0,-1-5 0,2-2 0,-3-3 0,0-1 0,-4 0 0,-1 5 0,-4 1 0,0 4 0,0-9 0,-13 1 0,-9-14 0,-23-6 0,-13-2 0,-9-12-750,-6 3 750,-8 0 0,6 1 0,32 29 0,-2 1 0,-10-5 0,-1 1 0,9 5 0,-1 1 0,-9-1 0,-1 2 0,-27-8 0,0 6 0,-8-1 0,6 1 0,37 13 0,-1 2 0,-36-9 0,36 11 0,0 1 0,-36-6 0,37 5 0,-1 1 0,-44-7 0,14 6 0,27 1 0,1 0 0,-8 5-290,-37-5 290,27 6 0,-14 0 0,8 0 0,-6 0 0,13 0 0,-21 0 0,11 0 0,-13 0 0,22 0 0,3 0 0,0 0 0,4 0 0,0 0 0,1 0 0,8 0 0,-13 0 0,-16 0 0,12 0 0,1 0 0,13 0 0,5 5 0,-2-4 739,-4 9-739,6-9 301,1 8-301,5-8 0,-4 4 0,4-5 0,0 0 0,-4 0 0,5 0 0,-7 0 0,6 0 0,-4 0 0,4 0 0,-23 4 0,19-3 0,-11 4 0,28-1 0,2-3 0,10 3 0,1-4 0,4 0 0,-4 0 0,4 0 0,-9 0 0,4 0 0,0 0 0,-4 0 0,4 0 0,-5 0 0,0 0 0,0 0 0,5 0 0,-4 0 0,9 0 0,-4 0 0,1 0 0,7 0 0,-6 0 0,10 0 0,-6 0 0,7 0 0,-4 0 0,1 0 0,-2 0 0,1 0 0,-4 0 0,4-4 0,0 3 0,-4-6 0,8 6 0,-4-6 0,5 6 0,-1-6 0,1 6 0,-1-5 0,1 5 0,3-6 0,-3 3 0,3 0 0,-3-3 0,-5 3 0,-5 0 0,-1-4 0,-7 3 0,3-3 0,-5-1 0,5 0 0,4 4 0,7-2 0,4 6 0,-1-2 0,4 0 0,12 6 0,8 7 0,0-2 0,-3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4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24575,'45'0'0,"19"7"0,12 8 0,2 2 0,12 12 0,-23-12 0,16 5 0,11-6 0,-7 6 0,18-11 0,12 3-654,-7-7 654,-35-3 0,3 3-646,2 2 0,2 0 646,18-3 0,4-1-992,4 8 0,4 2 992,12-8 0,1 0 0,-5 9 0,-1-1 0,14-8 0,0-2 0,-13 5 0,-2 0 0,1 0 0,-2-1 0,-7 3 0,-4 0-500,-10 6 0,-3 0 500,1-6 0,-2-1 0,-6 11 0,-1 0 0,1-6 0,1 0 0,-6 9 0,-3 3 51,-4-4 0,-3-2-51,-4 5 0,-5-2 0,37 17 0,4 4 0,3 5 0,-24-16 0,-15-6 0,2-1 0,13-1 1091,9 5-1091,-4-3 2006,-27-14-2006,22 8 1207,-16-2-1207,-3-6 524,-17 4-524,-7-7 0,-11 4 0,-12-9 0,0 7 0,-11-8 0,-1 4 0,-4 1 0,0-2 0,-9-3 0,6-2 0,-7-4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7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0 24575,'0'17'0,"6"-1"0,13 15 0,2 0 0,4 1 0,-1 4 0,-6-16 0,6 7 0,-2-8 0,-5-3 0,0 0 0,-7-5 0,-1-1 0,2-5 0,-1 5 0,0-10 0,1 5 0,-1 0 0,1 0 0,-1 1 0,-1 4 0,3-10 0,-3 9 0,1-7 0,1 2 0,-1 0 0,0-3 0,1 4 0,-1 0 0,1-3 0,-1 6 0,-1-7 0,3 8 0,-7-2 0,-1 2 0,0-3 0,2 2 0,5-6 0,-5 8 0,2-5 0,-2 5 0,-1 1 0,-5-5 0,-5-2 0,-11-4 0,4 0 0,-3 4 0,-2-3 0,6 4 0,-5 0 0,0-5 0,4 6 0,-4-2 0,6-3 0,-7 9 0,6-9 0,-6 8 0,2-8 0,4 9 0,-6-5 0,2 1 0,2 4 0,-8-10 0,9 5 0,-4-5 0,7 0 0,-2 0 0,5 5 0,-4-4 0,5 3 0,-5-4 0,-1 0 0,1 4 0,-1-2 0,1 7 0,-1-9 0,-4 10 0,2-3 0,-8-1 0,10 2 0,-6-6 0,8 7 0,-3-7 0,3 2 0,-3-4 0,3 0 0,-2 0 0,5 4 0,6-3 0,11 9 0,-4-8 0,3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9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1532 24575,'39'0'0,"13"0"0,3 0 0,21 0 0,1 0 0,8 0 0,0 0-868,8-6 868,2 4 0,0-14-676,-25 5 1,1-2 675,-15 0 0,2-3 0,28-9 0,2-2 0,-17 8 0,-4 0 0,-3-4 0,1-2 0,-2 1 0,3-2 0,-6 3 0,-8 3 0,0 1 0,15-7 0,7-2 0,-4 1 0,0-1 0,-2 2 0,11-1 0,2-2 0,-2-4 0,-1 0 0,-10 7 0,-1 1 0,1 0 0,0 0 0,-1 3 0,-1 1-444,-8 4 0,-2 1 444,1 0 0,-1 0 0,-5 2 0,1 1 0,4-3 0,0-1 0,1 1 0,1-1 0,3 3 0,1-1 0,-1-5 0,1 1 0,5 3 0,-1 2 0,-2-3 0,-2 0 0,1 3 0,-2 1 0,36-8 0,-6 3 0,-5 6-464,0 0 464,8 5 0,-17-4 0,6 10 0,-13-4 0,5 5 0,16 0 0,-24 0 558,16 0-558,-30 0 1496,-1 0-1496,1 0 969,0 0-969,-1 0 548,15 0-548,-17-4 0,30-3 0,-30-8 0,24 2 0,-26-2 0,10 4 0,11-6 0,-11 0 0,24-7 0,-28 8 0,13-6 0,-19 11 0,17-11 0,13 6 0,-11-2 0,10 3 0,-32 9 0,-7 2 0,-9 0 0,2 3 0,-13-2 0,3 3 0,-5 0 0,0-4 0,1 3 0,-1-6 0,0 2 0,0-3 0,1 0 0,9-5 0,-7 3 0,12-8 0,-9 5 0,5-5 0,-5 4 0,-5 2 0,-2 8 0,-7 0 0,4 4 0,-8 3 0,-4 2 0,-1-1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27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8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</a:t>
            </a:r>
            <a:r>
              <a:rPr lang="de-DE" dirty="0" err="1"/>
              <a:t>Superzo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  <a:p>
            <a:pPr marL="158750" indent="0">
              <a:buNone/>
            </a:pPr>
            <a:r>
              <a:rPr lang="de-DE" dirty="0" err="1"/>
              <a:t>om</a:t>
            </a:r>
            <a:r>
              <a:rPr lang="de-DE" dirty="0"/>
              <a:t>, Video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806764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42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65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6353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0037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20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51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00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54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56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61" r:id="rId6"/>
    <p:sldLayoutId id="2147483665" r:id="rId7"/>
    <p:sldLayoutId id="2147483666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12" Type="http://schemas.openxmlformats.org/officeDocument/2006/relationships/customXml" Target="../ink/ink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26.png"/><Relationship Id="rId4" Type="http://schemas.openxmlformats.org/officeDocument/2006/relationships/customXml" Target="../ink/ink11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41.png"/><Relationship Id="rId3" Type="http://schemas.openxmlformats.org/officeDocument/2006/relationships/image" Target="../media/image16.jpg"/><Relationship Id="rId7" Type="http://schemas.openxmlformats.org/officeDocument/2006/relationships/image" Target="../media/image38.png"/><Relationship Id="rId12" Type="http://schemas.openxmlformats.org/officeDocument/2006/relationships/customXml" Target="../ink/ink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40.png"/><Relationship Id="rId5" Type="http://schemas.openxmlformats.org/officeDocument/2006/relationships/image" Target="../media/image26.svg"/><Relationship Id="rId10" Type="http://schemas.openxmlformats.org/officeDocument/2006/relationships/customXml" Target="../ink/ink16.xml"/><Relationship Id="rId4" Type="http://schemas.openxmlformats.org/officeDocument/2006/relationships/image" Target="../media/image13.png"/><Relationship Id="rId9" Type="http://schemas.openxmlformats.org/officeDocument/2006/relationships/image" Target="../media/image39.png"/><Relationship Id="rId1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customXml" Target="../ink/ink22.xml"/><Relationship Id="rId3" Type="http://schemas.openxmlformats.org/officeDocument/2006/relationships/image" Target="../media/image16.jpg"/><Relationship Id="rId7" Type="http://schemas.openxmlformats.org/officeDocument/2006/relationships/image" Target="../media/image43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customXml" Target="../ink/ink23.xml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33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image" Target="../media/image50.png"/><Relationship Id="rId4" Type="http://schemas.openxmlformats.org/officeDocument/2006/relationships/customXml" Target="../ink/ink24.xml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Feed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Algorithmus bestimmt über Relevanz für Nutzer*innen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Organische Reichweite eingeschränkt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4D9E68-F8F8-6A47-9C51-CF5B1BE1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390" y="59888"/>
            <a:ext cx="3402410" cy="4982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B2F81CE-C6D8-314D-B3C3-3E2C86B7683A}"/>
                  </a:ext>
                </a:extLst>
              </p14:cNvPr>
              <p14:cNvContentPartPr/>
              <p14:nvPr/>
            </p14:nvContentPartPr>
            <p14:xfrm>
              <a:off x="4949731" y="2178728"/>
              <a:ext cx="59760" cy="18583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B2F81CE-C6D8-314D-B3C3-3E2C86B768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5731" y="2071088"/>
                <a:ext cx="167400" cy="20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28842F1-EB0D-624C-81BD-613C88082ADE}"/>
                  </a:ext>
                </a:extLst>
              </p14:cNvPr>
              <p14:cNvContentPartPr/>
              <p14:nvPr/>
            </p14:nvContentPartPr>
            <p14:xfrm>
              <a:off x="4754971" y="3519008"/>
              <a:ext cx="576720" cy="6188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28842F1-EB0D-624C-81BD-613C88082A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01331" y="3411368"/>
                <a:ext cx="684360" cy="83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28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(mit </a:t>
            </a:r>
            <a:r>
              <a:rPr lang="de-DE" dirty="0" err="1"/>
              <a:t>max</a:t>
            </a:r>
            <a:r>
              <a:rPr lang="de-DE" dirty="0"/>
              <a:t> 25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b="1" u="sng" dirty="0"/>
              <a:t>Notizen: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81" y="213807"/>
            <a:ext cx="2893219" cy="47158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7894" y="22908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(jetzt mit max.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Jetzt max.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lvl="2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4EB101-644C-F045-9D15-F559391B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734" y="369785"/>
            <a:ext cx="2701883" cy="47737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14:cNvPr>
              <p14:cNvContentPartPr/>
              <p14:nvPr/>
            </p14:nvContentPartPr>
            <p14:xfrm>
              <a:off x="4951294" y="2805609"/>
              <a:ext cx="3769920" cy="6901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654" y="2796609"/>
                <a:ext cx="3787560" cy="70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D539B52-5803-944F-96FC-E6AA9A5D0457}"/>
              </a:ext>
            </a:extLst>
          </p:cNvPr>
          <p:cNvGrpSpPr/>
          <p:nvPr/>
        </p:nvGrpSpPr>
        <p:grpSpPr>
          <a:xfrm>
            <a:off x="3269733" y="3027009"/>
            <a:ext cx="2164027" cy="496728"/>
            <a:chOff x="3269734" y="3027009"/>
            <a:chExt cx="155268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14:cNvPr>
                <p14:cNvContentPartPr/>
                <p14:nvPr/>
              </p14:nvContentPartPr>
              <p14:xfrm>
                <a:off x="3269734" y="3027009"/>
                <a:ext cx="1437120" cy="2998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61094" y="3018369"/>
                  <a:ext cx="1454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14:cNvPr>
                <p14:cNvContentPartPr/>
                <p14:nvPr/>
              </p14:nvContentPartPr>
              <p14:xfrm>
                <a:off x="4677334" y="3219609"/>
                <a:ext cx="145080" cy="1638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8334" y="3210609"/>
                  <a:ext cx="16272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D5E768-F8E0-564C-8BB2-A94D4DBE1B36}"/>
              </a:ext>
            </a:extLst>
          </p:cNvPr>
          <p:cNvGrpSpPr/>
          <p:nvPr/>
        </p:nvGrpSpPr>
        <p:grpSpPr>
          <a:xfrm>
            <a:off x="2984974" y="2067969"/>
            <a:ext cx="2553840" cy="578520"/>
            <a:chOff x="2984974" y="2067969"/>
            <a:chExt cx="2553840" cy="5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14:cNvPr>
                <p14:cNvContentPartPr/>
                <p14:nvPr/>
              </p14:nvContentPartPr>
              <p14:xfrm>
                <a:off x="2984974" y="2094969"/>
                <a:ext cx="2466360" cy="551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75974" y="2085969"/>
                  <a:ext cx="24840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14:cNvPr>
                <p14:cNvContentPartPr/>
                <p14:nvPr/>
              </p14:nvContentPartPr>
              <p14:xfrm>
                <a:off x="5306614" y="2067969"/>
                <a:ext cx="232200" cy="179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7974" y="2059329"/>
                  <a:ext cx="249840" cy="19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09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max. 150 Zeichen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max. 30 Zeichen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max.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  <a:br>
              <a:rPr lang="de-DE" dirty="0"/>
            </a:br>
            <a:br>
              <a:rPr lang="de-DE" dirty="0"/>
            </a:br>
            <a:r>
              <a:rPr lang="de-DE" b="1" u="sng" dirty="0"/>
              <a:t>Notizen: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 descr="Ein Bild, das Text, Menschliches Gesicht, Screenshot, Website enthält.&#10;&#10;Automatisch generierte Beschreibung">
            <a:extLst>
              <a:ext uri="{FF2B5EF4-FFF2-40B4-BE49-F238E27FC236}">
                <a16:creationId xmlns:a16="http://schemas.microsoft.com/office/drawing/2014/main" id="{FB62EC9B-9799-8D4B-A4EC-3645F293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3" y="236306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962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Funktionen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19C65-9526-EA48-AC49-E763048B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49" y="189251"/>
            <a:ext cx="2893219" cy="476166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8269BA9-4C3E-DE4F-AAEC-27B0A1C796C1}"/>
              </a:ext>
            </a:extLst>
          </p:cNvPr>
          <p:cNvGrpSpPr/>
          <p:nvPr/>
        </p:nvGrpSpPr>
        <p:grpSpPr>
          <a:xfrm>
            <a:off x="5033374" y="385329"/>
            <a:ext cx="1513440" cy="2144160"/>
            <a:chOff x="5033374" y="385329"/>
            <a:chExt cx="1513440" cy="21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14:cNvPr>
                <p14:cNvContentPartPr/>
                <p14:nvPr/>
              </p14:nvContentPartPr>
              <p14:xfrm>
                <a:off x="5934094" y="385329"/>
                <a:ext cx="612720" cy="5054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16094" y="367689"/>
                  <a:ext cx="6483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14:cNvPr>
                <p14:cNvContentPartPr/>
                <p14:nvPr/>
              </p14:nvContentPartPr>
              <p14:xfrm>
                <a:off x="5033374" y="1064289"/>
                <a:ext cx="1101600" cy="146520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15734" y="1046289"/>
                  <a:ext cx="1137240" cy="15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14:cNvPr>
                <p14:cNvContentPartPr/>
                <p14:nvPr/>
              </p14:nvContentPartPr>
              <p14:xfrm>
                <a:off x="5917174" y="1065009"/>
                <a:ext cx="245880" cy="2556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99174" y="1047009"/>
                  <a:ext cx="281520" cy="29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Quadratisch. (Neu ab Q II 2025: 3:4-Format: 1088 x 1440 Pixel)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6" y="1282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und 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44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E-Mail: </a:t>
            </a:r>
            <a:r>
              <a:rPr lang="de-DE" sz="1200" dirty="0" err="1">
                <a:latin typeface="+mj-lt"/>
              </a:rPr>
              <a:t>cg@mehrtexte.de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stellen, zum antworten aktivieren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3193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 (Corporate Identity, Corporate Design)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r>
              <a:rPr lang="de-DE" dirty="0">
                <a:sym typeface="Wingdings" panose="05000000000000000000" pitchFamily="2" charset="2"/>
              </a:rPr>
              <a:t> (Zitate)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Tools: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r>
              <a:rPr lang="de-DE" dirty="0"/>
              <a:t>, </a:t>
            </a:r>
            <a:r>
              <a:rPr lang="de-DE" dirty="0" err="1"/>
              <a:t>CapCut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Mit Avatar arbeiten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Expertentalks/Interviews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Workshop Streamen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Lesungen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Messeimpressionen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QaA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Kündigt Live-Streams an</a:t>
            </a:r>
          </a:p>
        </p:txBody>
      </p:sp>
    </p:spTree>
    <p:extLst>
      <p:ext uri="{BB962C8B-B14F-4D97-AF65-F5344CB8AC3E}">
        <p14:creationId xmlns:p14="http://schemas.microsoft.com/office/powerpoint/2010/main" val="195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26447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r>
              <a:rPr lang="de-DE" sz="1800" dirty="0" err="1">
                <a:solidFill>
                  <a:schemeClr val="tx1"/>
                </a:solidFill>
              </a:rPr>
              <a:t>weiterbildung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einfuehrung-in-instagram-gertz-vhs-2025/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98F0BEAF-C92B-B34C-8012-8BBF3A16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93" y="381837"/>
            <a:ext cx="2826019" cy="4761663"/>
          </a:xfrm>
          <a:prstGeom prst="rect">
            <a:avLst/>
          </a:prstGeom>
        </p:spPr>
      </p:pic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87A55AC6-4B04-4CC5-89DC-0C73674F8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2933" y="4041706"/>
            <a:ext cx="914400" cy="9144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09AE1C6-E190-8446-BE6D-30AC6DF04259}"/>
              </a:ext>
            </a:extLst>
          </p:cNvPr>
          <p:cNvGrpSpPr/>
          <p:nvPr/>
        </p:nvGrpSpPr>
        <p:grpSpPr>
          <a:xfrm>
            <a:off x="4511209" y="566409"/>
            <a:ext cx="2043720" cy="1608840"/>
            <a:chOff x="4511209" y="566409"/>
            <a:chExt cx="2043720" cy="160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14:cNvPr>
                <p14:cNvContentPartPr/>
                <p14:nvPr/>
              </p14:nvContentPartPr>
              <p14:xfrm>
                <a:off x="6082249" y="566409"/>
                <a:ext cx="472680" cy="3596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64609" y="548769"/>
                  <a:ext cx="5083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14:cNvPr>
                <p14:cNvContentPartPr/>
                <p14:nvPr/>
              </p14:nvContentPartPr>
              <p14:xfrm>
                <a:off x="4745929" y="1146729"/>
                <a:ext cx="1297800" cy="102636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27929" y="1129089"/>
                  <a:ext cx="1333440" cy="10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14:cNvPr>
                <p14:cNvContentPartPr/>
                <p14:nvPr/>
              </p14:nvContentPartPr>
              <p14:xfrm>
                <a:off x="4511209" y="2161569"/>
                <a:ext cx="242280" cy="136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93209" y="2143569"/>
                  <a:ext cx="277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14:cNvPr>
                <p14:cNvContentPartPr/>
                <p14:nvPr/>
              </p14:nvContentPartPr>
              <p14:xfrm>
                <a:off x="5902609" y="1098489"/>
                <a:ext cx="186840" cy="1483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84969" y="1080849"/>
                  <a:ext cx="222480" cy="183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Grafik 1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A8543C3E-D24A-FC47-AE46-7A318128F6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9081" y="0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98F0BEAF-C92B-B34C-8012-8BBF3A16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93" y="381837"/>
            <a:ext cx="2826019" cy="4761663"/>
          </a:xfrm>
          <a:prstGeom prst="rect">
            <a:avLst/>
          </a:prstGeom>
        </p:spPr>
      </p:pic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09AE1C6-E190-8446-BE6D-30AC6DF04259}"/>
              </a:ext>
            </a:extLst>
          </p:cNvPr>
          <p:cNvGrpSpPr/>
          <p:nvPr/>
        </p:nvGrpSpPr>
        <p:grpSpPr>
          <a:xfrm>
            <a:off x="4511209" y="566409"/>
            <a:ext cx="2043720" cy="1608840"/>
            <a:chOff x="4511209" y="566409"/>
            <a:chExt cx="2043720" cy="160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14:cNvPr>
                <p14:cNvContentPartPr/>
                <p14:nvPr/>
              </p14:nvContentPartPr>
              <p14:xfrm>
                <a:off x="6082249" y="566409"/>
                <a:ext cx="472680" cy="35964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64249" y="548409"/>
                  <a:ext cx="5083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14:cNvPr>
                <p14:cNvContentPartPr/>
                <p14:nvPr/>
              </p14:nvContentPartPr>
              <p14:xfrm>
                <a:off x="4745929" y="1146729"/>
                <a:ext cx="1297800" cy="102636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27934" y="1128723"/>
                  <a:ext cx="1333430" cy="1062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14:cNvPr>
                <p14:cNvContentPartPr/>
                <p14:nvPr/>
              </p14:nvContentPartPr>
              <p14:xfrm>
                <a:off x="4511209" y="2161569"/>
                <a:ext cx="242280" cy="136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93209" y="2143569"/>
                  <a:ext cx="277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14:cNvPr>
                <p14:cNvContentPartPr/>
                <p14:nvPr/>
              </p14:nvContentPartPr>
              <p14:xfrm>
                <a:off x="5902609" y="1098489"/>
                <a:ext cx="186840" cy="1483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84609" y="1080445"/>
                  <a:ext cx="222480" cy="18404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312EF49-19B3-9640-A8B2-5110A37F8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6070" y="0"/>
            <a:ext cx="2556364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0324E5A5-14EA-FD4F-880D-39E8BF941F32}"/>
                  </a:ext>
                </a:extLst>
              </p14:cNvPr>
              <p14:cNvContentPartPr/>
              <p14:nvPr/>
            </p14:nvContentPartPr>
            <p14:xfrm>
              <a:off x="4527091" y="2330648"/>
              <a:ext cx="2072520" cy="30132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0324E5A5-14EA-FD4F-880D-39E8BF941F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09091" y="2313008"/>
                <a:ext cx="21081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C83935A-E8D0-BB43-B41A-BE339AAA6988}"/>
                  </a:ext>
                </a:extLst>
              </p14:cNvPr>
              <p14:cNvContentPartPr/>
              <p14:nvPr/>
            </p14:nvContentPartPr>
            <p14:xfrm>
              <a:off x="6429331" y="2495888"/>
              <a:ext cx="191160" cy="2592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C83935A-E8D0-BB43-B41A-BE339AAA69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11691" y="2477888"/>
                <a:ext cx="226800" cy="2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75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164E01-EA94-4C44-B418-F10AD58F7E23}"/>
              </a:ext>
            </a:extLst>
          </p:cNvPr>
          <p:cNvSpPr txBox="1"/>
          <p:nvPr/>
        </p:nvSpPr>
        <p:spPr>
          <a:xfrm>
            <a:off x="1310640" y="1940560"/>
            <a:ext cx="540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Kontoart wechseln oder neues Profi-Konto eröffnen</a:t>
            </a:r>
          </a:p>
        </p:txBody>
      </p:sp>
      <p:pic>
        <p:nvPicPr>
          <p:cNvPr id="7" name="Grafik 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0E98A673-44AC-5844-BDD0-33187C50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60" y="0"/>
            <a:ext cx="2556364" cy="51435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A5FE086-2885-CD40-B7AC-5B5DB6975937}"/>
              </a:ext>
            </a:extLst>
          </p:cNvPr>
          <p:cNvGrpSpPr/>
          <p:nvPr/>
        </p:nvGrpSpPr>
        <p:grpSpPr>
          <a:xfrm>
            <a:off x="5708971" y="2978288"/>
            <a:ext cx="691200" cy="911160"/>
            <a:chOff x="5708971" y="2978288"/>
            <a:chExt cx="691200" cy="91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2C8F068D-91CD-454B-B253-7BE585F716C0}"/>
                    </a:ext>
                  </a:extLst>
                </p14:cNvPr>
                <p14:cNvContentPartPr/>
                <p14:nvPr/>
              </p14:nvContentPartPr>
              <p14:xfrm>
                <a:off x="5708971" y="2978288"/>
                <a:ext cx="536760" cy="7956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2C8F068D-91CD-454B-B253-7BE585F716C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91331" y="2960288"/>
                  <a:ext cx="572400" cy="83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691C4EF3-2023-EC4A-A359-3525F54C6166}"/>
                    </a:ext>
                  </a:extLst>
                </p14:cNvPr>
                <p14:cNvContentPartPr/>
                <p14:nvPr/>
              </p14:nvContentPartPr>
              <p14:xfrm>
                <a:off x="6213691" y="3609368"/>
                <a:ext cx="186480" cy="2484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691C4EF3-2023-EC4A-A359-3525F54C616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691" y="3591368"/>
                  <a:ext cx="2221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3E64CBF6-EDE5-C14F-B6A0-3615DBDB579E}"/>
                    </a:ext>
                  </a:extLst>
                </p14:cNvPr>
                <p14:cNvContentPartPr/>
                <p14:nvPr/>
              </p14:nvContentPartPr>
              <p14:xfrm>
                <a:off x="6214411" y="3636008"/>
                <a:ext cx="58320" cy="25344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3E64CBF6-EDE5-C14F-B6A0-3615DBDB579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96771" y="3618008"/>
                  <a:ext cx="93960" cy="289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200 Millionen Unternehmenskonten!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Bieten Link auf externe Seite auch ohne 10.000 Follower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Storytelling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Musste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– und </a:t>
            </a:r>
            <a:r>
              <a:rPr lang="de-DE" sz="1600" dirty="0" err="1">
                <a:latin typeface="Oswald"/>
              </a:rPr>
              <a:t>Creator</a:t>
            </a:r>
            <a:r>
              <a:rPr lang="de-DE" sz="1600" dirty="0">
                <a:latin typeface="Oswald"/>
              </a:rPr>
              <a:t>-Profil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Musste mit einem Facebook-Shop verknüpft sein, mittlerweile „nur“ noch mit einer FB-Site.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(*1983) und Mike Krieger (*1986)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2010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einer Milliarde Dollar (800 Mio. Euro)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56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Ausblick</a:t>
            </a:r>
          </a:p>
        </p:txBody>
      </p:sp>
    </p:spTree>
    <p:extLst>
      <p:ext uri="{BB962C8B-B14F-4D97-AF65-F5344CB8AC3E}">
        <p14:creationId xmlns:p14="http://schemas.microsoft.com/office/powerpoint/2010/main" val="3780504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Ausblick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Mehr verschiedene 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Instagram SEO wird wichtiger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Mit Kollaborationen arbeiten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Content auch auf FB / Threads vermarkten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Mehr „Teilen“ anvisieren / versuchen  </a:t>
            </a:r>
          </a:p>
          <a:p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  </a:t>
            </a:r>
          </a:p>
        </p:txBody>
      </p:sp>
      <p:pic>
        <p:nvPicPr>
          <p:cNvPr id="7" name="Grafik 6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77462D14-638E-7845-9C23-769DDBB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717" y="0"/>
            <a:ext cx="4601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8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200" y="116054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Höchste Interaktionsrate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700" dirty="0"/>
              <a:t>Über 2 Milliarden monatliche Nutzer (MAU), 500 Millionen täglich aktiv (DAU)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500" dirty="0"/>
              <a:t> 45,2 Millionen Nutzer im Monat in Deutschland (Stand 09/2024; 55% der Bevölkerung, 34 Mio. wöchentlich, 21 Mio. täglich)</a:t>
            </a:r>
          </a:p>
          <a:p>
            <a:endParaRPr lang="de-DE" sz="1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300" dirty="0"/>
              <a:t> 10 mal höhere Interaktionsrate als auf FB</a:t>
            </a:r>
          </a:p>
          <a:p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Mehr als 90% der Nutzer folgen einem Unternehmen auf Instagram</a:t>
            </a:r>
          </a:p>
          <a:p>
            <a:pPr lvl="2"/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300" dirty="0"/>
              <a:t>200 Millionen aktive </a:t>
            </a:r>
            <a:r>
              <a:rPr lang="de-DE" sz="1300" dirty="0" err="1"/>
              <a:t>Unternehmensaccounts</a:t>
            </a:r>
            <a:r>
              <a:rPr lang="de-DE" sz="1300" dirty="0"/>
              <a:t> gibt es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200" dirty="0"/>
              <a:t>130 Millionen wählen monatlich einen Shopping Beitrag aus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22 Millionen Produktansichten gibt es pro Tag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000" dirty="0"/>
              <a:t>100 Millionen Menschen weltweit nutzen täglich Instagram Live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900" dirty="0"/>
              <a:t>50 % der Menschen sehen jeden Tag ein Video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800" dirty="0"/>
              <a:t>Ein Drittel der Beiträge auf Instagram sind Videos</a:t>
            </a:r>
          </a:p>
        </p:txBody>
      </p:sp>
    </p:spTree>
    <p:extLst>
      <p:ext uri="{BB962C8B-B14F-4D97-AF65-F5344CB8AC3E}">
        <p14:creationId xmlns:p14="http://schemas.microsoft.com/office/powerpoint/2010/main" val="743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8156" y="102750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89990" y="389952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Marktanteil</a:t>
            </a:r>
            <a:endParaRPr dirty="0"/>
          </a:p>
        </p:txBody>
      </p:sp>
      <p:pic>
        <p:nvPicPr>
          <p:cNvPr id="4" name="Grafik 3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EDD23FB6-F8C5-914F-B4F0-00B90A3A3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45" y="1047359"/>
            <a:ext cx="7611221" cy="40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Crashkurs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Feed, Profil, Story und Co.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Kostenlose App in den App-Stores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Nutzbar ab 13 Jahre (Business-Account ab 16J.)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Insgesamt sind fünf Konten bei Instagram möglich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Account umwandelbar in Business-Account + </a:t>
            </a:r>
            <a:r>
              <a:rPr lang="de-DE" dirty="0" err="1"/>
              <a:t>Creator</a:t>
            </a:r>
            <a:r>
              <a:rPr lang="de-DE" dirty="0"/>
              <a:t>-Account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Ziel von </a:t>
            </a:r>
            <a:r>
              <a:rPr lang="de-DE" dirty="0" err="1"/>
              <a:t>Meta</a:t>
            </a:r>
            <a:r>
              <a:rPr lang="de-DE" dirty="0"/>
              <a:t> Inc.: Lange Bindung (Zeit)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drinnen, Elektronik, elektronisch, verschieden enthält.&#10;&#10;Automatisch generierte Beschreibung">
            <a:extLst>
              <a:ext uri="{FF2B5EF4-FFF2-40B4-BE49-F238E27FC236}">
                <a16:creationId xmlns:a16="http://schemas.microsoft.com/office/drawing/2014/main" id="{E413D99A-FA5E-5648-BFB6-BB936D0B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700" y="3062525"/>
            <a:ext cx="1288923" cy="12889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E9E83F8-57D5-6347-A4E5-FD772CC68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481" y="3062524"/>
            <a:ext cx="1288922" cy="12889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14:cNvPr>
              <p14:cNvContentPartPr/>
              <p14:nvPr/>
            </p14:nvContentPartPr>
            <p14:xfrm>
              <a:off x="6199755" y="3559310"/>
              <a:ext cx="545760" cy="1767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1115" y="3550670"/>
                <a:ext cx="56340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14:cNvPr>
              <p14:cNvContentPartPr/>
              <p14:nvPr/>
            </p14:nvContentPartPr>
            <p14:xfrm>
              <a:off x="6643635" y="3560390"/>
              <a:ext cx="95400" cy="1530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4995" y="3551750"/>
                <a:ext cx="113040" cy="1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Technische Hintergründe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API =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Interface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Verknüpfung von „Sendemast zu Sendemast“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2692B6-0C6B-124A-B36F-3FA8DC25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56" y="908175"/>
            <a:ext cx="4043493" cy="4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1195</Words>
  <Application>Microsoft Macintosh PowerPoint</Application>
  <PresentationFormat>Bildschirmpräsentation (16:9)</PresentationFormat>
  <Paragraphs>284</Paragraphs>
  <Slides>49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9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Wingdings</vt:lpstr>
      <vt:lpstr>Peace Day Social Media by SlidesGo</vt:lpstr>
      <vt:lpstr>Peace Day Social Media by SlidesGo</vt:lpstr>
      <vt:lpstr>Einführung in Instagram  VHS Münster  Dozent: Christian Gertz</vt:lpstr>
      <vt:lpstr>PowerPoint-Präsentation</vt:lpstr>
      <vt:lpstr>Weitere Materialien und Downloads zum Kurs finden Sie unter:   -&gt; https://www.mehrtexte.de/weiterbildung/ einfuehrung-in-instagram-gertz-vhs-2025/</vt:lpstr>
      <vt:lpstr>Daten und Fakten + Geschichte</vt:lpstr>
      <vt:lpstr>Höchste Interaktionsrate</vt:lpstr>
      <vt:lpstr>Marktanteil</vt:lpstr>
      <vt:lpstr>PowerPoint-Präsentation</vt:lpstr>
      <vt:lpstr>Feed, Profil, Story und Co.</vt:lpstr>
      <vt:lpstr>Technische Hintergründe</vt:lpstr>
      <vt:lpstr>Der Feed</vt:lpstr>
      <vt:lpstr>Profil</vt:lpstr>
      <vt:lpstr>Profil</vt:lpstr>
      <vt:lpstr>Profil</vt:lpstr>
      <vt:lpstr>Stories</vt:lpstr>
      <vt:lpstr>Insights, Analyse and more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99</cp:revision>
  <dcterms:modified xsi:type="dcterms:W3CDTF">2025-06-05T08:59:32Z</dcterms:modified>
</cp:coreProperties>
</file>