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1" r:id="rId1"/>
    <p:sldMasterId id="2147483688" r:id="rId2"/>
    <p:sldMasterId id="2147483649" r:id="rId3"/>
    <p:sldMasterId id="2147483713" r:id="rId4"/>
    <p:sldMasterId id="2147483726" r:id="rId5"/>
    <p:sldMasterId id="2147483739" r:id="rId6"/>
    <p:sldMasterId id="2147483751" r:id="rId7"/>
    <p:sldMasterId id="2147483776" r:id="rId8"/>
  </p:sldMasterIdLst>
  <p:notesMasterIdLst>
    <p:notesMasterId r:id="rId50"/>
  </p:notesMasterIdLst>
  <p:sldIdLst>
    <p:sldId id="256" r:id="rId9"/>
    <p:sldId id="320" r:id="rId10"/>
    <p:sldId id="259" r:id="rId11"/>
    <p:sldId id="257" r:id="rId12"/>
    <p:sldId id="258" r:id="rId13"/>
    <p:sldId id="261" r:id="rId14"/>
    <p:sldId id="262" r:id="rId15"/>
    <p:sldId id="265" r:id="rId16"/>
    <p:sldId id="266" r:id="rId17"/>
    <p:sldId id="268" r:id="rId18"/>
    <p:sldId id="270" r:id="rId19"/>
    <p:sldId id="271" r:id="rId20"/>
    <p:sldId id="272" r:id="rId21"/>
    <p:sldId id="273" r:id="rId22"/>
    <p:sldId id="274" r:id="rId23"/>
    <p:sldId id="311" r:id="rId24"/>
    <p:sldId id="319" r:id="rId25"/>
    <p:sldId id="278" r:id="rId26"/>
    <p:sldId id="279" r:id="rId27"/>
    <p:sldId id="282" r:id="rId28"/>
    <p:sldId id="312" r:id="rId29"/>
    <p:sldId id="313" r:id="rId30"/>
    <p:sldId id="321" r:id="rId31"/>
    <p:sldId id="286" r:id="rId32"/>
    <p:sldId id="291" r:id="rId33"/>
    <p:sldId id="292" r:id="rId34"/>
    <p:sldId id="314" r:id="rId35"/>
    <p:sldId id="315" r:id="rId36"/>
    <p:sldId id="316" r:id="rId37"/>
    <p:sldId id="317" r:id="rId38"/>
    <p:sldId id="318" r:id="rId39"/>
    <p:sldId id="297" r:id="rId40"/>
    <p:sldId id="298" r:id="rId41"/>
    <p:sldId id="301" r:id="rId42"/>
    <p:sldId id="302" r:id="rId43"/>
    <p:sldId id="303" r:id="rId44"/>
    <p:sldId id="306" r:id="rId45"/>
    <p:sldId id="307" r:id="rId46"/>
    <p:sldId id="308" r:id="rId47"/>
    <p:sldId id="309" r:id="rId48"/>
    <p:sldId id="310" r:id="rId49"/>
  </p:sldIdLst>
  <p:sldSz cx="9144000" cy="6858000" type="screen4x3"/>
  <p:notesSz cx="6796088" cy="992505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716"/>
  </p:normalViewPr>
  <p:slideViewPr>
    <p:cSldViewPr>
      <p:cViewPr varScale="1">
        <p:scale>
          <a:sx n="117" d="100"/>
          <a:sy n="117" d="100"/>
        </p:scale>
        <p:origin x="280" y="17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a:extLst>
              <a:ext uri="{FF2B5EF4-FFF2-40B4-BE49-F238E27FC236}">
                <a16:creationId xmlns:a16="http://schemas.microsoft.com/office/drawing/2014/main" id="{72F0CFAC-8965-064D-833A-D305928B5220}"/>
              </a:ext>
            </a:extLst>
          </p:cNvPr>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074" name="Rectangle 2">
            <a:extLst>
              <a:ext uri="{FF2B5EF4-FFF2-40B4-BE49-F238E27FC236}">
                <a16:creationId xmlns:a16="http://schemas.microsoft.com/office/drawing/2014/main" id="{EC416FAE-6D36-A843-9245-C2F488AA92F7}"/>
              </a:ext>
            </a:extLst>
          </p:cNvPr>
          <p:cNvSpPr>
            <a:spLocks noGrp="1" noRot="1" noChangeAspect="1" noChangeArrowheads="1"/>
          </p:cNvSpPr>
          <p:nvPr>
            <p:ph type="sldImg"/>
          </p:nvPr>
        </p:nvSpPr>
        <p:spPr bwMode="auto">
          <a:xfrm>
            <a:off x="917575" y="754063"/>
            <a:ext cx="4959350"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5" name="Rectangle 3">
            <a:extLst>
              <a:ext uri="{FF2B5EF4-FFF2-40B4-BE49-F238E27FC236}">
                <a16:creationId xmlns:a16="http://schemas.microsoft.com/office/drawing/2014/main" id="{92742D61-B960-B844-9495-A3BC14A116FA}"/>
              </a:ext>
            </a:extLst>
          </p:cNvPr>
          <p:cNvSpPr>
            <a:spLocks noGrp="1" noChangeArrowheads="1"/>
          </p:cNvSpPr>
          <p:nvPr>
            <p:ph type="body"/>
          </p:nvPr>
        </p:nvSpPr>
        <p:spPr bwMode="auto">
          <a:xfrm>
            <a:off x="679450" y="4714875"/>
            <a:ext cx="5434013" cy="446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de-DE" altLang="de-DE"/>
          </a:p>
        </p:txBody>
      </p:sp>
      <p:sp>
        <p:nvSpPr>
          <p:cNvPr id="3076" name="Rectangle 4">
            <a:extLst>
              <a:ext uri="{FF2B5EF4-FFF2-40B4-BE49-F238E27FC236}">
                <a16:creationId xmlns:a16="http://schemas.microsoft.com/office/drawing/2014/main" id="{A0CED18C-9013-114A-8DE7-15D914B1764F}"/>
              </a:ext>
            </a:extLst>
          </p:cNvPr>
          <p:cNvSpPr>
            <a:spLocks noGrp="1" noChangeArrowheads="1"/>
          </p:cNvSpPr>
          <p:nvPr>
            <p:ph type="hdr"/>
          </p:nvPr>
        </p:nvSpPr>
        <p:spPr bwMode="auto">
          <a:xfrm>
            <a:off x="0" y="0"/>
            <a:ext cx="29464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3077" name="Rectangle 5">
            <a:extLst>
              <a:ext uri="{FF2B5EF4-FFF2-40B4-BE49-F238E27FC236}">
                <a16:creationId xmlns:a16="http://schemas.microsoft.com/office/drawing/2014/main" id="{F35A605A-E66E-DF40-9F39-61865849B97D}"/>
              </a:ext>
            </a:extLst>
          </p:cNvPr>
          <p:cNvSpPr>
            <a:spLocks noGrp="1" noChangeArrowheads="1"/>
          </p:cNvSpPr>
          <p:nvPr>
            <p:ph type="dt"/>
          </p:nvPr>
        </p:nvSpPr>
        <p:spPr bwMode="auto">
          <a:xfrm>
            <a:off x="3848100" y="0"/>
            <a:ext cx="29464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3078" name="Rectangle 6">
            <a:extLst>
              <a:ext uri="{FF2B5EF4-FFF2-40B4-BE49-F238E27FC236}">
                <a16:creationId xmlns:a16="http://schemas.microsoft.com/office/drawing/2014/main" id="{5B586137-5C19-7542-8621-EBBF91425DF2}"/>
              </a:ext>
            </a:extLst>
          </p:cNvPr>
          <p:cNvSpPr>
            <a:spLocks noGrp="1" noChangeArrowheads="1"/>
          </p:cNvSpPr>
          <p:nvPr>
            <p:ph type="ftr"/>
          </p:nvPr>
        </p:nvSpPr>
        <p:spPr bwMode="auto">
          <a:xfrm>
            <a:off x="0" y="9429750"/>
            <a:ext cx="29464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3079" name="Rectangle 7">
            <a:extLst>
              <a:ext uri="{FF2B5EF4-FFF2-40B4-BE49-F238E27FC236}">
                <a16:creationId xmlns:a16="http://schemas.microsoft.com/office/drawing/2014/main" id="{C81D0324-8A74-3B40-BCD4-1902799D34AC}"/>
              </a:ext>
            </a:extLst>
          </p:cNvPr>
          <p:cNvSpPr>
            <a:spLocks noGrp="1" noChangeArrowheads="1"/>
          </p:cNvSpPr>
          <p:nvPr>
            <p:ph type="sldNum"/>
          </p:nvPr>
        </p:nvSpPr>
        <p:spPr bwMode="auto">
          <a:xfrm>
            <a:off x="3848100" y="9429750"/>
            <a:ext cx="294640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fld id="{4AC3B6C2-D2F1-484F-91CD-2E20FA8C0691}"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BDA5F7E-C6B6-3A42-A244-D168E0CD87E7}"/>
              </a:ext>
            </a:extLst>
          </p:cNvPr>
          <p:cNvSpPr>
            <a:spLocks noGrp="1" noChangeArrowheads="1"/>
          </p:cNvSpPr>
          <p:nvPr>
            <p:ph type="sldNum"/>
          </p:nvPr>
        </p:nvSpPr>
        <p:spPr>
          <a:ln/>
        </p:spPr>
        <p:txBody>
          <a:bodyPr/>
          <a:lstStyle/>
          <a:p>
            <a:fld id="{AFCA462C-31D9-514A-A36C-051762299ABE}" type="slidenum">
              <a:rPr lang="de-DE" altLang="de-DE"/>
              <a:pPr/>
              <a:t>1</a:t>
            </a:fld>
            <a:endParaRPr lang="de-DE" altLang="de-DE"/>
          </a:p>
        </p:txBody>
      </p:sp>
      <p:sp>
        <p:nvSpPr>
          <p:cNvPr id="60417" name="Text Box 1">
            <a:extLst>
              <a:ext uri="{FF2B5EF4-FFF2-40B4-BE49-F238E27FC236}">
                <a16:creationId xmlns:a16="http://schemas.microsoft.com/office/drawing/2014/main" id="{137B3DD5-5994-0847-980F-BDFEE8356AF0}"/>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Text Box 2">
            <a:extLst>
              <a:ext uri="{FF2B5EF4-FFF2-40B4-BE49-F238E27FC236}">
                <a16:creationId xmlns:a16="http://schemas.microsoft.com/office/drawing/2014/main" id="{277A288B-F4B9-2B48-81EB-4386F590727A}"/>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dirty="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dirty="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182DCC-52CA-E241-B536-C139EC8C552B}"/>
              </a:ext>
            </a:extLst>
          </p:cNvPr>
          <p:cNvSpPr>
            <a:spLocks noGrp="1" noChangeArrowheads="1"/>
          </p:cNvSpPr>
          <p:nvPr>
            <p:ph type="sldNum"/>
          </p:nvPr>
        </p:nvSpPr>
        <p:spPr>
          <a:ln/>
        </p:spPr>
        <p:txBody>
          <a:bodyPr/>
          <a:lstStyle/>
          <a:p>
            <a:fld id="{C601C9FD-CF49-5A49-BF24-7782F06AAB8B}" type="slidenum">
              <a:rPr lang="de-DE" altLang="de-DE"/>
              <a:pPr/>
              <a:t>10</a:t>
            </a:fld>
            <a:endParaRPr lang="de-DE" altLang="de-DE"/>
          </a:p>
        </p:txBody>
      </p:sp>
      <p:sp>
        <p:nvSpPr>
          <p:cNvPr id="72705" name="Text Box 1">
            <a:extLst>
              <a:ext uri="{FF2B5EF4-FFF2-40B4-BE49-F238E27FC236}">
                <a16:creationId xmlns:a16="http://schemas.microsoft.com/office/drawing/2014/main" id="{9C146985-90D4-AA4B-9089-EEB255655F51}"/>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a:extLst>
              <a:ext uri="{FF2B5EF4-FFF2-40B4-BE49-F238E27FC236}">
                <a16:creationId xmlns:a16="http://schemas.microsoft.com/office/drawing/2014/main" id="{7BF2F289-57E3-AC4C-87BB-12E6413ED7E9}"/>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3D24DE-751E-2F47-B721-6A42A70D7F07}"/>
              </a:ext>
            </a:extLst>
          </p:cNvPr>
          <p:cNvSpPr>
            <a:spLocks noGrp="1" noChangeArrowheads="1"/>
          </p:cNvSpPr>
          <p:nvPr>
            <p:ph type="sldNum"/>
          </p:nvPr>
        </p:nvSpPr>
        <p:spPr>
          <a:ln/>
        </p:spPr>
        <p:txBody>
          <a:bodyPr/>
          <a:lstStyle/>
          <a:p>
            <a:fld id="{BB554CDA-9451-6B4F-B99A-A90A0E092DC1}" type="slidenum">
              <a:rPr lang="de-DE" altLang="de-DE"/>
              <a:pPr/>
              <a:t>11</a:t>
            </a:fld>
            <a:endParaRPr lang="de-DE" altLang="de-DE"/>
          </a:p>
        </p:txBody>
      </p:sp>
      <p:sp>
        <p:nvSpPr>
          <p:cNvPr id="74753" name="Text Box 1">
            <a:extLst>
              <a:ext uri="{FF2B5EF4-FFF2-40B4-BE49-F238E27FC236}">
                <a16:creationId xmlns:a16="http://schemas.microsoft.com/office/drawing/2014/main" id="{0DBC0D95-F61D-F14E-9265-FA7C64D5BC28}"/>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Text Box 2">
            <a:extLst>
              <a:ext uri="{FF2B5EF4-FFF2-40B4-BE49-F238E27FC236}">
                <a16:creationId xmlns:a16="http://schemas.microsoft.com/office/drawing/2014/main" id="{36F91465-23F8-6C48-AE9D-88CC13EF8837}"/>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872CA0-9F92-9748-A324-E1EDC1DD7C72}"/>
              </a:ext>
            </a:extLst>
          </p:cNvPr>
          <p:cNvSpPr>
            <a:spLocks noGrp="1" noChangeArrowheads="1"/>
          </p:cNvSpPr>
          <p:nvPr>
            <p:ph type="sldNum"/>
          </p:nvPr>
        </p:nvSpPr>
        <p:spPr>
          <a:ln/>
        </p:spPr>
        <p:txBody>
          <a:bodyPr/>
          <a:lstStyle/>
          <a:p>
            <a:fld id="{52FD78D2-5E12-574A-9323-BBACA65E1955}" type="slidenum">
              <a:rPr lang="de-DE" altLang="de-DE"/>
              <a:pPr/>
              <a:t>12</a:t>
            </a:fld>
            <a:endParaRPr lang="de-DE" altLang="de-DE"/>
          </a:p>
        </p:txBody>
      </p:sp>
      <p:sp>
        <p:nvSpPr>
          <p:cNvPr id="75777" name="Text Box 1">
            <a:extLst>
              <a:ext uri="{FF2B5EF4-FFF2-40B4-BE49-F238E27FC236}">
                <a16:creationId xmlns:a16="http://schemas.microsoft.com/office/drawing/2014/main" id="{4E123D42-02DB-2945-9BEF-33CAAC3486B6}"/>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Text Box 2">
            <a:extLst>
              <a:ext uri="{FF2B5EF4-FFF2-40B4-BE49-F238E27FC236}">
                <a16:creationId xmlns:a16="http://schemas.microsoft.com/office/drawing/2014/main" id="{21327E35-492E-724C-8C00-CFA161205159}"/>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Im Zeitalter der Künstlichen Intelligenz gibt es diese Bedenken nicht mehr. Oder es sollte sie nicht mehr geben. </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dirty="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dirty="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503F176-AD7F-B845-9D55-909EAF547A4D}"/>
              </a:ext>
            </a:extLst>
          </p:cNvPr>
          <p:cNvSpPr>
            <a:spLocks noGrp="1" noChangeArrowheads="1"/>
          </p:cNvSpPr>
          <p:nvPr>
            <p:ph type="sldNum"/>
          </p:nvPr>
        </p:nvSpPr>
        <p:spPr>
          <a:ln/>
        </p:spPr>
        <p:txBody>
          <a:bodyPr/>
          <a:lstStyle/>
          <a:p>
            <a:fld id="{2F2350A8-C21E-4E4B-9ECF-C822193E11D4}" type="slidenum">
              <a:rPr lang="de-DE" altLang="de-DE"/>
              <a:pPr/>
              <a:t>13</a:t>
            </a:fld>
            <a:endParaRPr lang="de-DE" altLang="de-DE"/>
          </a:p>
        </p:txBody>
      </p:sp>
      <p:sp>
        <p:nvSpPr>
          <p:cNvPr id="76801" name="Text Box 1">
            <a:extLst>
              <a:ext uri="{FF2B5EF4-FFF2-40B4-BE49-F238E27FC236}">
                <a16:creationId xmlns:a16="http://schemas.microsoft.com/office/drawing/2014/main" id="{676CE3F3-80C5-6749-9590-76691477C3C3}"/>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Text Box 2">
            <a:extLst>
              <a:ext uri="{FF2B5EF4-FFF2-40B4-BE49-F238E27FC236}">
                <a16:creationId xmlns:a16="http://schemas.microsoft.com/office/drawing/2014/main" id="{6EBFA9F3-3320-B04D-88B6-87F24F5DD53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256D68E-3DB9-A14D-9581-60EC05119978}"/>
              </a:ext>
            </a:extLst>
          </p:cNvPr>
          <p:cNvSpPr>
            <a:spLocks noGrp="1" noChangeArrowheads="1"/>
          </p:cNvSpPr>
          <p:nvPr>
            <p:ph type="sldNum"/>
          </p:nvPr>
        </p:nvSpPr>
        <p:spPr>
          <a:ln/>
        </p:spPr>
        <p:txBody>
          <a:bodyPr/>
          <a:lstStyle/>
          <a:p>
            <a:fld id="{C39352DB-E5C5-4048-99EB-5B83BBBFD816}" type="slidenum">
              <a:rPr lang="de-DE" altLang="de-DE"/>
              <a:pPr/>
              <a:t>14</a:t>
            </a:fld>
            <a:endParaRPr lang="de-DE" altLang="de-DE"/>
          </a:p>
        </p:txBody>
      </p:sp>
      <p:sp>
        <p:nvSpPr>
          <p:cNvPr id="77825" name="Text Box 1">
            <a:extLst>
              <a:ext uri="{FF2B5EF4-FFF2-40B4-BE49-F238E27FC236}">
                <a16:creationId xmlns:a16="http://schemas.microsoft.com/office/drawing/2014/main" id="{5C5413C6-24D0-CE42-8238-756598366122}"/>
              </a:ext>
            </a:extLst>
          </p:cNvPr>
          <p:cNvSpPr txBox="1">
            <a:spLocks noGrp="1" noRot="1" noChangeAspect="1" noChangeArrowheads="1"/>
          </p:cNvSpPr>
          <p:nvPr>
            <p:ph type="sldImg"/>
          </p:nvPr>
        </p:nvSpPr>
        <p:spPr bwMode="auto">
          <a:xfrm>
            <a:off x="930275" y="739775"/>
            <a:ext cx="4938713"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Text Box 2">
            <a:extLst>
              <a:ext uri="{FF2B5EF4-FFF2-40B4-BE49-F238E27FC236}">
                <a16:creationId xmlns:a16="http://schemas.microsoft.com/office/drawing/2014/main" id="{A8D6CE6B-8F3F-E14F-9ADD-4029C72D719C}"/>
              </a:ext>
            </a:extLst>
          </p:cNvPr>
          <p:cNvSpPr txBox="1">
            <a:spLocks noGrp="1" noChangeArrowheads="1"/>
          </p:cNvSpPr>
          <p:nvPr>
            <p:ph type="body" idx="1"/>
          </p:nvPr>
        </p:nvSpPr>
        <p:spPr bwMode="auto">
          <a:xfrm>
            <a:off x="679450" y="4714875"/>
            <a:ext cx="5437188" cy="44656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E8860B1-C54A-474E-A008-200C47CF7FC0}"/>
              </a:ext>
            </a:extLst>
          </p:cNvPr>
          <p:cNvSpPr>
            <a:spLocks noGrp="1" noChangeArrowheads="1"/>
          </p:cNvSpPr>
          <p:nvPr>
            <p:ph type="sldNum"/>
          </p:nvPr>
        </p:nvSpPr>
        <p:spPr>
          <a:ln/>
        </p:spPr>
        <p:txBody>
          <a:bodyPr/>
          <a:lstStyle/>
          <a:p>
            <a:fld id="{3C3C634A-0F7C-E549-A2DE-255E2E22F714}" type="slidenum">
              <a:rPr lang="de-DE" altLang="de-DE"/>
              <a:pPr/>
              <a:t>15</a:t>
            </a:fld>
            <a:endParaRPr lang="de-DE" altLang="de-DE"/>
          </a:p>
        </p:txBody>
      </p:sp>
      <p:sp>
        <p:nvSpPr>
          <p:cNvPr id="78849" name="Text Box 1">
            <a:extLst>
              <a:ext uri="{FF2B5EF4-FFF2-40B4-BE49-F238E27FC236}">
                <a16:creationId xmlns:a16="http://schemas.microsoft.com/office/drawing/2014/main" id="{43FD0B0B-4111-FC42-806A-A699243F1958}"/>
              </a:ext>
            </a:extLst>
          </p:cNvPr>
          <p:cNvSpPr txBox="1">
            <a:spLocks noGrp="1" noRot="1" noChangeAspect="1" noChangeArrowheads="1"/>
          </p:cNvSpPr>
          <p:nvPr>
            <p:ph type="sldImg"/>
          </p:nvPr>
        </p:nvSpPr>
        <p:spPr bwMode="auto">
          <a:xfrm>
            <a:off x="930275" y="739775"/>
            <a:ext cx="4938713"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Text Box 2">
            <a:extLst>
              <a:ext uri="{FF2B5EF4-FFF2-40B4-BE49-F238E27FC236}">
                <a16:creationId xmlns:a16="http://schemas.microsoft.com/office/drawing/2014/main" id="{5EA3DB6D-055A-A248-9016-65E6F3EA9454}"/>
              </a:ext>
            </a:extLst>
          </p:cNvPr>
          <p:cNvSpPr txBox="1">
            <a:spLocks noGrp="1" noChangeArrowheads="1"/>
          </p:cNvSpPr>
          <p:nvPr>
            <p:ph type="body" idx="1"/>
          </p:nvPr>
        </p:nvSpPr>
        <p:spPr bwMode="auto">
          <a:xfrm>
            <a:off x="679450" y="4714875"/>
            <a:ext cx="5437188" cy="44656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2FB01F-373F-DE4A-8C3B-199B70CE2CC5}"/>
              </a:ext>
            </a:extLst>
          </p:cNvPr>
          <p:cNvSpPr>
            <a:spLocks noGrp="1" noChangeArrowheads="1"/>
          </p:cNvSpPr>
          <p:nvPr>
            <p:ph type="sldNum"/>
          </p:nvPr>
        </p:nvSpPr>
        <p:spPr>
          <a:ln/>
        </p:spPr>
        <p:txBody>
          <a:bodyPr/>
          <a:lstStyle/>
          <a:p>
            <a:fld id="{B5C3BFA0-C7C2-764B-B605-53327D74381D}" type="slidenum">
              <a:rPr lang="de-DE" altLang="de-DE"/>
              <a:pPr/>
              <a:t>16</a:t>
            </a:fld>
            <a:endParaRPr lang="de-DE" altLang="de-DE"/>
          </a:p>
        </p:txBody>
      </p:sp>
      <p:sp>
        <p:nvSpPr>
          <p:cNvPr id="79873" name="Text Box 1">
            <a:extLst>
              <a:ext uri="{FF2B5EF4-FFF2-40B4-BE49-F238E27FC236}">
                <a16:creationId xmlns:a16="http://schemas.microsoft.com/office/drawing/2014/main" id="{6F8D0E30-FB93-A447-94BC-776A18FF82F0}"/>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Text Box 2">
            <a:extLst>
              <a:ext uri="{FF2B5EF4-FFF2-40B4-BE49-F238E27FC236}">
                <a16:creationId xmlns:a16="http://schemas.microsoft.com/office/drawing/2014/main" id="{C3AB923E-12D0-5546-8776-68CA39F91135}"/>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3123890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2FB01F-373F-DE4A-8C3B-199B70CE2CC5}"/>
              </a:ext>
            </a:extLst>
          </p:cNvPr>
          <p:cNvSpPr>
            <a:spLocks noGrp="1" noChangeArrowheads="1"/>
          </p:cNvSpPr>
          <p:nvPr>
            <p:ph type="sldNum"/>
          </p:nvPr>
        </p:nvSpPr>
        <p:spPr>
          <a:ln/>
        </p:spPr>
        <p:txBody>
          <a:bodyPr/>
          <a:lstStyle/>
          <a:p>
            <a:fld id="{B5C3BFA0-C7C2-764B-B605-53327D74381D}" type="slidenum">
              <a:rPr lang="de-DE" altLang="de-DE"/>
              <a:pPr/>
              <a:t>17</a:t>
            </a:fld>
            <a:endParaRPr lang="de-DE" altLang="de-DE"/>
          </a:p>
        </p:txBody>
      </p:sp>
      <p:sp>
        <p:nvSpPr>
          <p:cNvPr id="79873" name="Text Box 1">
            <a:extLst>
              <a:ext uri="{FF2B5EF4-FFF2-40B4-BE49-F238E27FC236}">
                <a16:creationId xmlns:a16="http://schemas.microsoft.com/office/drawing/2014/main" id="{6F8D0E30-FB93-A447-94BC-776A18FF82F0}"/>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Text Box 2">
            <a:extLst>
              <a:ext uri="{FF2B5EF4-FFF2-40B4-BE49-F238E27FC236}">
                <a16:creationId xmlns:a16="http://schemas.microsoft.com/office/drawing/2014/main" id="{C3AB923E-12D0-5546-8776-68CA39F91135}"/>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4158688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E75CE3-8074-644D-8E92-7876F34D19E5}"/>
              </a:ext>
            </a:extLst>
          </p:cNvPr>
          <p:cNvSpPr>
            <a:spLocks noGrp="1" noChangeArrowheads="1"/>
          </p:cNvSpPr>
          <p:nvPr>
            <p:ph type="sldNum"/>
          </p:nvPr>
        </p:nvSpPr>
        <p:spPr>
          <a:ln/>
        </p:spPr>
        <p:txBody>
          <a:bodyPr/>
          <a:lstStyle/>
          <a:p>
            <a:fld id="{556393BF-6783-4347-AD86-2ECA9DD5D458}" type="slidenum">
              <a:rPr lang="de-DE" altLang="de-DE"/>
              <a:pPr/>
              <a:t>18</a:t>
            </a:fld>
            <a:endParaRPr lang="de-DE" altLang="de-DE"/>
          </a:p>
        </p:txBody>
      </p:sp>
      <p:sp>
        <p:nvSpPr>
          <p:cNvPr id="82945" name="Text Box 1">
            <a:extLst>
              <a:ext uri="{FF2B5EF4-FFF2-40B4-BE49-F238E27FC236}">
                <a16:creationId xmlns:a16="http://schemas.microsoft.com/office/drawing/2014/main" id="{46126547-357C-444A-9490-3CFA998648CC}"/>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Text Box 2">
            <a:extLst>
              <a:ext uri="{FF2B5EF4-FFF2-40B4-BE49-F238E27FC236}">
                <a16:creationId xmlns:a16="http://schemas.microsoft.com/office/drawing/2014/main" id="{4673788F-6784-3448-A975-FF3E8B80D0C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A3AEEC-AECC-2949-A5ED-B577B60C637C}"/>
              </a:ext>
            </a:extLst>
          </p:cNvPr>
          <p:cNvSpPr>
            <a:spLocks noGrp="1" noChangeArrowheads="1"/>
          </p:cNvSpPr>
          <p:nvPr>
            <p:ph type="sldNum"/>
          </p:nvPr>
        </p:nvSpPr>
        <p:spPr>
          <a:ln/>
        </p:spPr>
        <p:txBody>
          <a:bodyPr/>
          <a:lstStyle/>
          <a:p>
            <a:fld id="{2BFB6C4F-6D37-FA40-A5F2-539FAD2EE865}" type="slidenum">
              <a:rPr lang="de-DE" altLang="de-DE"/>
              <a:pPr/>
              <a:t>19</a:t>
            </a:fld>
            <a:endParaRPr lang="de-DE" altLang="de-DE"/>
          </a:p>
        </p:txBody>
      </p:sp>
      <p:sp>
        <p:nvSpPr>
          <p:cNvPr id="83969" name="Text Box 1">
            <a:extLst>
              <a:ext uri="{FF2B5EF4-FFF2-40B4-BE49-F238E27FC236}">
                <a16:creationId xmlns:a16="http://schemas.microsoft.com/office/drawing/2014/main" id="{964D22A0-87C0-AE44-A5A7-515455A17D2F}"/>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Text Box 2">
            <a:extLst>
              <a:ext uri="{FF2B5EF4-FFF2-40B4-BE49-F238E27FC236}">
                <a16:creationId xmlns:a16="http://schemas.microsoft.com/office/drawing/2014/main" id="{9B3C8947-02DA-4747-9EBB-D1267345FA4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BDA5F7E-C6B6-3A42-A244-D168E0CD87E7}"/>
              </a:ext>
            </a:extLst>
          </p:cNvPr>
          <p:cNvSpPr>
            <a:spLocks noGrp="1" noChangeArrowheads="1"/>
          </p:cNvSpPr>
          <p:nvPr>
            <p:ph type="sldNum"/>
          </p:nvPr>
        </p:nvSpPr>
        <p:spPr>
          <a:ln/>
        </p:spPr>
        <p:txBody>
          <a:bodyPr/>
          <a:lstStyle/>
          <a:p>
            <a:fld id="{AFCA462C-31D9-514A-A36C-051762299ABE}" type="slidenum">
              <a:rPr lang="de-DE" altLang="de-DE"/>
              <a:pPr/>
              <a:t>2</a:t>
            </a:fld>
            <a:endParaRPr lang="de-DE" altLang="de-DE"/>
          </a:p>
        </p:txBody>
      </p:sp>
      <p:sp>
        <p:nvSpPr>
          <p:cNvPr id="60417" name="Text Box 1">
            <a:extLst>
              <a:ext uri="{FF2B5EF4-FFF2-40B4-BE49-F238E27FC236}">
                <a16:creationId xmlns:a16="http://schemas.microsoft.com/office/drawing/2014/main" id="{137B3DD5-5994-0847-980F-BDFEE8356AF0}"/>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Text Box 2">
            <a:extLst>
              <a:ext uri="{FF2B5EF4-FFF2-40B4-BE49-F238E27FC236}">
                <a16:creationId xmlns:a16="http://schemas.microsoft.com/office/drawing/2014/main" id="{277A288B-F4B9-2B48-81EB-4386F590727A}"/>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dirty="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dirty="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1629949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DC6CB9-5693-E54A-9FA8-3C4A26CF8224}"/>
              </a:ext>
            </a:extLst>
          </p:cNvPr>
          <p:cNvSpPr>
            <a:spLocks noGrp="1" noChangeArrowheads="1"/>
          </p:cNvSpPr>
          <p:nvPr>
            <p:ph type="sldNum"/>
          </p:nvPr>
        </p:nvSpPr>
        <p:spPr>
          <a:ln/>
        </p:spPr>
        <p:txBody>
          <a:bodyPr/>
          <a:lstStyle/>
          <a:p>
            <a:fld id="{A5FD5FB7-6B3C-D647-9740-080AA09582EE}" type="slidenum">
              <a:rPr lang="de-DE" altLang="de-DE"/>
              <a:pPr/>
              <a:t>20</a:t>
            </a:fld>
            <a:endParaRPr lang="de-DE" altLang="de-DE"/>
          </a:p>
        </p:txBody>
      </p:sp>
      <p:sp>
        <p:nvSpPr>
          <p:cNvPr id="87041" name="Text Box 1">
            <a:extLst>
              <a:ext uri="{FF2B5EF4-FFF2-40B4-BE49-F238E27FC236}">
                <a16:creationId xmlns:a16="http://schemas.microsoft.com/office/drawing/2014/main" id="{98E7712F-29F3-704B-B3A8-9A17868C24CB}"/>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DAA0FC66-13AD-5D46-BDB0-1B2ADCC9353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A3AEEC-AECC-2949-A5ED-B577B60C637C}"/>
              </a:ext>
            </a:extLst>
          </p:cNvPr>
          <p:cNvSpPr>
            <a:spLocks noGrp="1" noChangeArrowheads="1"/>
          </p:cNvSpPr>
          <p:nvPr>
            <p:ph type="sldNum"/>
          </p:nvPr>
        </p:nvSpPr>
        <p:spPr>
          <a:ln/>
        </p:spPr>
        <p:txBody>
          <a:bodyPr/>
          <a:lstStyle/>
          <a:p>
            <a:fld id="{2BFB6C4F-6D37-FA40-A5F2-539FAD2EE865}" type="slidenum">
              <a:rPr lang="de-DE" altLang="de-DE"/>
              <a:pPr/>
              <a:t>21</a:t>
            </a:fld>
            <a:endParaRPr lang="de-DE" altLang="de-DE"/>
          </a:p>
        </p:txBody>
      </p:sp>
      <p:sp>
        <p:nvSpPr>
          <p:cNvPr id="83969" name="Text Box 1">
            <a:extLst>
              <a:ext uri="{FF2B5EF4-FFF2-40B4-BE49-F238E27FC236}">
                <a16:creationId xmlns:a16="http://schemas.microsoft.com/office/drawing/2014/main" id="{964D22A0-87C0-AE44-A5A7-515455A17D2F}"/>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Text Box 2">
            <a:extLst>
              <a:ext uri="{FF2B5EF4-FFF2-40B4-BE49-F238E27FC236}">
                <a16:creationId xmlns:a16="http://schemas.microsoft.com/office/drawing/2014/main" id="{9B3C8947-02DA-4747-9EBB-D1267345FA4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1824961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DC6CB9-5693-E54A-9FA8-3C4A26CF8224}"/>
              </a:ext>
            </a:extLst>
          </p:cNvPr>
          <p:cNvSpPr>
            <a:spLocks noGrp="1" noChangeArrowheads="1"/>
          </p:cNvSpPr>
          <p:nvPr>
            <p:ph type="sldNum"/>
          </p:nvPr>
        </p:nvSpPr>
        <p:spPr>
          <a:ln/>
        </p:spPr>
        <p:txBody>
          <a:bodyPr/>
          <a:lstStyle/>
          <a:p>
            <a:fld id="{A5FD5FB7-6B3C-D647-9740-080AA09582EE}" type="slidenum">
              <a:rPr lang="de-DE" altLang="de-DE"/>
              <a:pPr/>
              <a:t>22</a:t>
            </a:fld>
            <a:endParaRPr lang="de-DE" altLang="de-DE"/>
          </a:p>
        </p:txBody>
      </p:sp>
      <p:sp>
        <p:nvSpPr>
          <p:cNvPr id="87041" name="Text Box 1">
            <a:extLst>
              <a:ext uri="{FF2B5EF4-FFF2-40B4-BE49-F238E27FC236}">
                <a16:creationId xmlns:a16="http://schemas.microsoft.com/office/drawing/2014/main" id="{98E7712F-29F3-704B-B3A8-9A17868C24CB}"/>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DAA0FC66-13AD-5D46-BDB0-1B2ADCC9353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3845683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DC6CB9-5693-E54A-9FA8-3C4A26CF8224}"/>
              </a:ext>
            </a:extLst>
          </p:cNvPr>
          <p:cNvSpPr>
            <a:spLocks noGrp="1" noChangeArrowheads="1"/>
          </p:cNvSpPr>
          <p:nvPr>
            <p:ph type="sldNum"/>
          </p:nvPr>
        </p:nvSpPr>
        <p:spPr>
          <a:ln/>
        </p:spPr>
        <p:txBody>
          <a:bodyPr/>
          <a:lstStyle/>
          <a:p>
            <a:fld id="{A5FD5FB7-6B3C-D647-9740-080AA09582EE}" type="slidenum">
              <a:rPr lang="de-DE" altLang="de-DE"/>
              <a:pPr/>
              <a:t>23</a:t>
            </a:fld>
            <a:endParaRPr lang="de-DE" altLang="de-DE"/>
          </a:p>
        </p:txBody>
      </p:sp>
      <p:sp>
        <p:nvSpPr>
          <p:cNvPr id="87041" name="Text Box 1">
            <a:extLst>
              <a:ext uri="{FF2B5EF4-FFF2-40B4-BE49-F238E27FC236}">
                <a16:creationId xmlns:a16="http://schemas.microsoft.com/office/drawing/2014/main" id="{98E7712F-29F3-704B-B3A8-9A17868C24CB}"/>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DAA0FC66-13AD-5D46-BDB0-1B2ADCC93532}"/>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extLst>
      <p:ext uri="{BB962C8B-B14F-4D97-AF65-F5344CB8AC3E}">
        <p14:creationId xmlns:p14="http://schemas.microsoft.com/office/powerpoint/2010/main" val="4164303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1FFF360-B63F-4F49-926F-41B97880C127}"/>
              </a:ext>
            </a:extLst>
          </p:cNvPr>
          <p:cNvSpPr>
            <a:spLocks noGrp="1" noChangeArrowheads="1"/>
          </p:cNvSpPr>
          <p:nvPr>
            <p:ph type="sldNum"/>
          </p:nvPr>
        </p:nvSpPr>
        <p:spPr>
          <a:ln/>
        </p:spPr>
        <p:txBody>
          <a:bodyPr/>
          <a:lstStyle/>
          <a:p>
            <a:fld id="{2486FFD7-5DC2-FD45-BD10-FC2F9BF1862D}" type="slidenum">
              <a:rPr lang="de-DE" altLang="de-DE"/>
              <a:pPr/>
              <a:t>24</a:t>
            </a:fld>
            <a:endParaRPr lang="de-DE" altLang="de-DE"/>
          </a:p>
        </p:txBody>
      </p:sp>
      <p:sp>
        <p:nvSpPr>
          <p:cNvPr id="91137" name="Text Box 1">
            <a:extLst>
              <a:ext uri="{FF2B5EF4-FFF2-40B4-BE49-F238E27FC236}">
                <a16:creationId xmlns:a16="http://schemas.microsoft.com/office/drawing/2014/main" id="{5F1ABFF4-AB2E-C845-8AE2-9B8570CDFB83}"/>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Text Box 2">
            <a:extLst>
              <a:ext uri="{FF2B5EF4-FFF2-40B4-BE49-F238E27FC236}">
                <a16:creationId xmlns:a16="http://schemas.microsoft.com/office/drawing/2014/main" id="{488305F8-6E0A-7748-A0AF-E905AD39D599}"/>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30BB5B4-9853-764E-893A-05FF0A49213E}"/>
              </a:ext>
            </a:extLst>
          </p:cNvPr>
          <p:cNvSpPr>
            <a:spLocks noGrp="1" noChangeArrowheads="1"/>
          </p:cNvSpPr>
          <p:nvPr>
            <p:ph type="sldNum"/>
          </p:nvPr>
        </p:nvSpPr>
        <p:spPr>
          <a:ln/>
        </p:spPr>
        <p:txBody>
          <a:bodyPr/>
          <a:lstStyle/>
          <a:p>
            <a:fld id="{2CAFA525-76ED-AF49-BFBA-F7240FE767D4}" type="slidenum">
              <a:rPr lang="de-DE" altLang="de-DE"/>
              <a:pPr/>
              <a:t>25</a:t>
            </a:fld>
            <a:endParaRPr lang="de-DE" altLang="de-DE"/>
          </a:p>
        </p:txBody>
      </p:sp>
      <p:sp>
        <p:nvSpPr>
          <p:cNvPr id="96257" name="Text Box 1">
            <a:extLst>
              <a:ext uri="{FF2B5EF4-FFF2-40B4-BE49-F238E27FC236}">
                <a16:creationId xmlns:a16="http://schemas.microsoft.com/office/drawing/2014/main" id="{62B2E246-DE4A-1343-BDE1-306DD905194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17CA3B32-2758-D147-AC26-9B91DE479CE6}"/>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26</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27</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487532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28</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75139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29</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382739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EFE3A3-5648-4B4C-A44C-A8C26CF243FD}"/>
              </a:ext>
            </a:extLst>
          </p:cNvPr>
          <p:cNvSpPr>
            <a:spLocks noGrp="1" noChangeArrowheads="1"/>
          </p:cNvSpPr>
          <p:nvPr>
            <p:ph type="sldNum"/>
          </p:nvPr>
        </p:nvSpPr>
        <p:spPr>
          <a:ln/>
        </p:spPr>
        <p:txBody>
          <a:bodyPr/>
          <a:lstStyle/>
          <a:p>
            <a:fld id="{8B8F5C9C-C10F-F04E-BBFC-FF4EA3A28431}" type="slidenum">
              <a:rPr lang="de-DE" altLang="de-DE"/>
              <a:pPr/>
              <a:t>3</a:t>
            </a:fld>
            <a:endParaRPr lang="de-DE" altLang="de-DE"/>
          </a:p>
        </p:txBody>
      </p:sp>
      <p:sp>
        <p:nvSpPr>
          <p:cNvPr id="63489" name="Text Box 1">
            <a:extLst>
              <a:ext uri="{FF2B5EF4-FFF2-40B4-BE49-F238E27FC236}">
                <a16:creationId xmlns:a16="http://schemas.microsoft.com/office/drawing/2014/main" id="{4BD59EA7-058E-D543-809C-3DE160AA47CE}"/>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Text Box 2">
            <a:extLst>
              <a:ext uri="{FF2B5EF4-FFF2-40B4-BE49-F238E27FC236}">
                <a16:creationId xmlns:a16="http://schemas.microsoft.com/office/drawing/2014/main" id="{5FB5A178-02A8-1748-9BCB-2E9C13D834F4}"/>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30</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961136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592D-1642-0C48-A12F-95E067DCFF64}"/>
              </a:ext>
            </a:extLst>
          </p:cNvPr>
          <p:cNvSpPr>
            <a:spLocks noGrp="1" noChangeArrowheads="1"/>
          </p:cNvSpPr>
          <p:nvPr>
            <p:ph type="sldNum"/>
          </p:nvPr>
        </p:nvSpPr>
        <p:spPr>
          <a:ln/>
        </p:spPr>
        <p:txBody>
          <a:bodyPr/>
          <a:lstStyle/>
          <a:p>
            <a:fld id="{BD56AECE-8E0F-0941-9779-4D611B2B6C28}" type="slidenum">
              <a:rPr lang="de-DE" altLang="de-DE"/>
              <a:pPr/>
              <a:t>31</a:t>
            </a:fld>
            <a:endParaRPr lang="de-DE" altLang="de-DE"/>
          </a:p>
        </p:txBody>
      </p:sp>
      <p:sp>
        <p:nvSpPr>
          <p:cNvPr id="97281" name="Text Box 1">
            <a:extLst>
              <a:ext uri="{FF2B5EF4-FFF2-40B4-BE49-F238E27FC236}">
                <a16:creationId xmlns:a16="http://schemas.microsoft.com/office/drawing/2014/main" id="{3C5D1EC8-3084-B343-AB6F-D3A955A5FB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19396D61-01C0-864F-917D-D76222E5D337}"/>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880059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A0E192-11C6-4B40-A397-088FB9F5F670}"/>
              </a:ext>
            </a:extLst>
          </p:cNvPr>
          <p:cNvSpPr>
            <a:spLocks noGrp="1" noChangeArrowheads="1"/>
          </p:cNvSpPr>
          <p:nvPr>
            <p:ph type="sldNum"/>
          </p:nvPr>
        </p:nvSpPr>
        <p:spPr>
          <a:ln/>
        </p:spPr>
        <p:txBody>
          <a:bodyPr/>
          <a:lstStyle/>
          <a:p>
            <a:fld id="{F7FECF2C-0342-6C4A-A1EC-4DCE7AEE4194}" type="slidenum">
              <a:rPr lang="de-DE" altLang="de-DE"/>
              <a:pPr/>
              <a:t>32</a:t>
            </a:fld>
            <a:endParaRPr lang="de-DE" altLang="de-DE"/>
          </a:p>
        </p:txBody>
      </p:sp>
      <p:sp>
        <p:nvSpPr>
          <p:cNvPr id="102401" name="Text Box 1">
            <a:extLst>
              <a:ext uri="{FF2B5EF4-FFF2-40B4-BE49-F238E27FC236}">
                <a16:creationId xmlns:a16="http://schemas.microsoft.com/office/drawing/2014/main" id="{17F5C6D4-4991-804B-A585-FCF0FD0FDF54}"/>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Text Box 2">
            <a:extLst>
              <a:ext uri="{FF2B5EF4-FFF2-40B4-BE49-F238E27FC236}">
                <a16:creationId xmlns:a16="http://schemas.microsoft.com/office/drawing/2014/main" id="{4DF882C9-C301-7041-846C-3A886EC8C397}"/>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F770E2-8CC3-8D43-B913-A92C90C15501}"/>
              </a:ext>
            </a:extLst>
          </p:cNvPr>
          <p:cNvSpPr>
            <a:spLocks noGrp="1" noChangeArrowheads="1"/>
          </p:cNvSpPr>
          <p:nvPr>
            <p:ph type="sldNum"/>
          </p:nvPr>
        </p:nvSpPr>
        <p:spPr>
          <a:ln/>
        </p:spPr>
        <p:txBody>
          <a:bodyPr/>
          <a:lstStyle/>
          <a:p>
            <a:fld id="{DBD02B09-B305-5A49-8ADA-4081DF23D4AA}" type="slidenum">
              <a:rPr lang="de-DE" altLang="de-DE"/>
              <a:pPr/>
              <a:t>33</a:t>
            </a:fld>
            <a:endParaRPr lang="de-DE" altLang="de-DE"/>
          </a:p>
        </p:txBody>
      </p:sp>
      <p:sp>
        <p:nvSpPr>
          <p:cNvPr id="103425" name="Text Box 1">
            <a:extLst>
              <a:ext uri="{FF2B5EF4-FFF2-40B4-BE49-F238E27FC236}">
                <a16:creationId xmlns:a16="http://schemas.microsoft.com/office/drawing/2014/main" id="{B5DC64F0-29E1-684F-822A-EC4AB7080158}"/>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Text Box 2">
            <a:extLst>
              <a:ext uri="{FF2B5EF4-FFF2-40B4-BE49-F238E27FC236}">
                <a16:creationId xmlns:a16="http://schemas.microsoft.com/office/drawing/2014/main" id="{23ECBAF1-BAA5-6044-B903-88AA7788D75C}"/>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9CD8D5-F87F-D54B-9E25-328941E6A03D}"/>
              </a:ext>
            </a:extLst>
          </p:cNvPr>
          <p:cNvSpPr>
            <a:spLocks noGrp="1" noChangeArrowheads="1"/>
          </p:cNvSpPr>
          <p:nvPr>
            <p:ph type="sldNum"/>
          </p:nvPr>
        </p:nvSpPr>
        <p:spPr>
          <a:ln/>
        </p:spPr>
        <p:txBody>
          <a:bodyPr/>
          <a:lstStyle/>
          <a:p>
            <a:fld id="{45394CD2-CD85-684C-9C10-76A211AAB05F}" type="slidenum">
              <a:rPr lang="de-DE" altLang="de-DE"/>
              <a:pPr/>
              <a:t>34</a:t>
            </a:fld>
            <a:endParaRPr lang="de-DE" altLang="de-DE"/>
          </a:p>
        </p:txBody>
      </p:sp>
      <p:sp>
        <p:nvSpPr>
          <p:cNvPr id="106497" name="Text Box 1">
            <a:extLst>
              <a:ext uri="{FF2B5EF4-FFF2-40B4-BE49-F238E27FC236}">
                <a16:creationId xmlns:a16="http://schemas.microsoft.com/office/drawing/2014/main" id="{381D6633-C879-4045-B9AD-8533E62DA994}"/>
              </a:ext>
            </a:extLst>
          </p:cNvPr>
          <p:cNvSpPr txBox="1">
            <a:spLocks noGrp="1" noRot="1" noChangeAspect="1" noChangeArrowheads="1"/>
          </p:cNvSpPr>
          <p:nvPr>
            <p:ph type="sldImg"/>
          </p:nvPr>
        </p:nvSpPr>
        <p:spPr bwMode="auto">
          <a:xfrm>
            <a:off x="930275" y="739775"/>
            <a:ext cx="4938713"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Text Box 2">
            <a:extLst>
              <a:ext uri="{FF2B5EF4-FFF2-40B4-BE49-F238E27FC236}">
                <a16:creationId xmlns:a16="http://schemas.microsoft.com/office/drawing/2014/main" id="{D4D578D9-11E1-FE49-92D5-13334EA9DF10}"/>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8F56B91-599F-4C44-9197-8BD9CDF91AFC}"/>
              </a:ext>
            </a:extLst>
          </p:cNvPr>
          <p:cNvSpPr>
            <a:spLocks noGrp="1" noChangeArrowheads="1"/>
          </p:cNvSpPr>
          <p:nvPr>
            <p:ph type="sldNum"/>
          </p:nvPr>
        </p:nvSpPr>
        <p:spPr>
          <a:ln/>
        </p:spPr>
        <p:txBody>
          <a:bodyPr/>
          <a:lstStyle/>
          <a:p>
            <a:fld id="{A0625E50-487A-DA46-8303-2D7AAA44EA75}" type="slidenum">
              <a:rPr lang="de-DE" altLang="de-DE"/>
              <a:pPr/>
              <a:t>35</a:t>
            </a:fld>
            <a:endParaRPr lang="de-DE" altLang="de-DE"/>
          </a:p>
        </p:txBody>
      </p:sp>
      <p:sp>
        <p:nvSpPr>
          <p:cNvPr id="107521" name="Text Box 1">
            <a:extLst>
              <a:ext uri="{FF2B5EF4-FFF2-40B4-BE49-F238E27FC236}">
                <a16:creationId xmlns:a16="http://schemas.microsoft.com/office/drawing/2014/main" id="{79852AE2-84F9-D747-9EC1-DEB4FED2C4AC}"/>
              </a:ext>
            </a:extLst>
          </p:cNvPr>
          <p:cNvSpPr txBox="1">
            <a:spLocks noGrp="1" noRot="1" noChangeAspect="1" noChangeArrowheads="1"/>
          </p:cNvSpPr>
          <p:nvPr>
            <p:ph type="sldImg"/>
          </p:nvPr>
        </p:nvSpPr>
        <p:spPr bwMode="auto">
          <a:xfrm>
            <a:off x="917575" y="754063"/>
            <a:ext cx="4960938"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Text Box 2">
            <a:extLst>
              <a:ext uri="{FF2B5EF4-FFF2-40B4-BE49-F238E27FC236}">
                <a16:creationId xmlns:a16="http://schemas.microsoft.com/office/drawing/2014/main" id="{9B89480F-9576-AB43-BB3E-1A5ACEDFF98C}"/>
              </a:ext>
            </a:extLst>
          </p:cNvPr>
          <p:cNvSpPr txBox="1">
            <a:spLocks noGrp="1" noChangeArrowheads="1"/>
          </p:cNvSpPr>
          <p:nvPr>
            <p:ph type="body" idx="1"/>
          </p:nvPr>
        </p:nvSpPr>
        <p:spPr bwMode="auto">
          <a:xfrm>
            <a:off x="679450" y="4714875"/>
            <a:ext cx="5435600" cy="4464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392FCA-EC0A-0A41-83DB-2871C3675103}"/>
              </a:ext>
            </a:extLst>
          </p:cNvPr>
          <p:cNvSpPr>
            <a:spLocks noGrp="1" noChangeArrowheads="1"/>
          </p:cNvSpPr>
          <p:nvPr>
            <p:ph type="sldNum"/>
          </p:nvPr>
        </p:nvSpPr>
        <p:spPr>
          <a:ln/>
        </p:spPr>
        <p:txBody>
          <a:bodyPr/>
          <a:lstStyle/>
          <a:p>
            <a:fld id="{4F84EB8F-7438-B04C-9E93-7A417E4EA063}" type="slidenum">
              <a:rPr lang="de-DE" altLang="de-DE"/>
              <a:pPr/>
              <a:t>36</a:t>
            </a:fld>
            <a:endParaRPr lang="de-DE" altLang="de-DE"/>
          </a:p>
        </p:txBody>
      </p:sp>
      <p:sp>
        <p:nvSpPr>
          <p:cNvPr id="108545" name="Text Box 1">
            <a:extLst>
              <a:ext uri="{FF2B5EF4-FFF2-40B4-BE49-F238E27FC236}">
                <a16:creationId xmlns:a16="http://schemas.microsoft.com/office/drawing/2014/main" id="{22BBB863-0C4E-004E-A96F-F637742855A0}"/>
              </a:ext>
            </a:extLst>
          </p:cNvPr>
          <p:cNvSpPr txBox="1">
            <a:spLocks noGrp="1" noRot="1" noChangeAspect="1" noChangeArrowheads="1"/>
          </p:cNvSpPr>
          <p:nvPr>
            <p:ph type="sldImg"/>
          </p:nvPr>
        </p:nvSpPr>
        <p:spPr bwMode="auto">
          <a:xfrm>
            <a:off x="930275" y="739775"/>
            <a:ext cx="4938713"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Text Box 2">
            <a:extLst>
              <a:ext uri="{FF2B5EF4-FFF2-40B4-BE49-F238E27FC236}">
                <a16:creationId xmlns:a16="http://schemas.microsoft.com/office/drawing/2014/main" id="{050BB58A-82BE-EA49-B09E-5F56D73DE948}"/>
              </a:ext>
            </a:extLst>
          </p:cNvPr>
          <p:cNvSpPr txBox="1">
            <a:spLocks noGrp="1" noChangeArrowheads="1"/>
          </p:cNvSpPr>
          <p:nvPr>
            <p:ph type="body" idx="1"/>
          </p:nvPr>
        </p:nvSpPr>
        <p:spPr bwMode="auto">
          <a:xfrm>
            <a:off x="679450" y="4714875"/>
            <a:ext cx="5437188" cy="44656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5255E1-80E8-764F-BD24-5F30987868F8}"/>
              </a:ext>
            </a:extLst>
          </p:cNvPr>
          <p:cNvSpPr>
            <a:spLocks noGrp="1" noChangeArrowheads="1"/>
          </p:cNvSpPr>
          <p:nvPr>
            <p:ph type="sldNum"/>
          </p:nvPr>
        </p:nvSpPr>
        <p:spPr>
          <a:ln/>
        </p:spPr>
        <p:txBody>
          <a:bodyPr/>
          <a:lstStyle/>
          <a:p>
            <a:fld id="{B7026514-DD61-B841-B7CD-207919741B5D}" type="slidenum">
              <a:rPr lang="de-DE" altLang="de-DE"/>
              <a:pPr/>
              <a:t>37</a:t>
            </a:fld>
            <a:endParaRPr lang="de-DE" altLang="de-DE"/>
          </a:p>
        </p:txBody>
      </p:sp>
      <p:sp>
        <p:nvSpPr>
          <p:cNvPr id="111617" name="Text Box 1">
            <a:extLst>
              <a:ext uri="{FF2B5EF4-FFF2-40B4-BE49-F238E27FC236}">
                <a16:creationId xmlns:a16="http://schemas.microsoft.com/office/drawing/2014/main" id="{ABC597BC-BA0C-5243-811A-3E83C16DA009}"/>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Text Box 2">
            <a:extLst>
              <a:ext uri="{FF2B5EF4-FFF2-40B4-BE49-F238E27FC236}">
                <a16:creationId xmlns:a16="http://schemas.microsoft.com/office/drawing/2014/main" id="{56DBE199-0C56-354F-A692-A3EB8D84DE8B}"/>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92E3B8-661D-1D43-8F88-57170D9CBDF6}"/>
              </a:ext>
            </a:extLst>
          </p:cNvPr>
          <p:cNvSpPr>
            <a:spLocks noGrp="1" noChangeArrowheads="1"/>
          </p:cNvSpPr>
          <p:nvPr>
            <p:ph type="sldNum"/>
          </p:nvPr>
        </p:nvSpPr>
        <p:spPr>
          <a:ln/>
        </p:spPr>
        <p:txBody>
          <a:bodyPr/>
          <a:lstStyle/>
          <a:p>
            <a:fld id="{E22C7231-F0DF-5F4A-9FDF-92E0B8FF37BA}" type="slidenum">
              <a:rPr lang="de-DE" altLang="de-DE"/>
              <a:pPr/>
              <a:t>38</a:t>
            </a:fld>
            <a:endParaRPr lang="de-DE" altLang="de-DE"/>
          </a:p>
        </p:txBody>
      </p:sp>
      <p:sp>
        <p:nvSpPr>
          <p:cNvPr id="112641" name="Text Box 1">
            <a:extLst>
              <a:ext uri="{FF2B5EF4-FFF2-40B4-BE49-F238E27FC236}">
                <a16:creationId xmlns:a16="http://schemas.microsoft.com/office/drawing/2014/main" id="{445980E6-4DD6-1549-AD13-2D9260E8CE24}"/>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Text Box 2">
            <a:extLst>
              <a:ext uri="{FF2B5EF4-FFF2-40B4-BE49-F238E27FC236}">
                <a16:creationId xmlns:a16="http://schemas.microsoft.com/office/drawing/2014/main" id="{CF37B8F0-5F26-B846-9540-0872F2639845}"/>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CAD19B-2298-B043-9E12-A436B7A9C5D5}"/>
              </a:ext>
            </a:extLst>
          </p:cNvPr>
          <p:cNvSpPr>
            <a:spLocks noGrp="1" noChangeArrowheads="1"/>
          </p:cNvSpPr>
          <p:nvPr>
            <p:ph type="sldNum"/>
          </p:nvPr>
        </p:nvSpPr>
        <p:spPr>
          <a:ln/>
        </p:spPr>
        <p:txBody>
          <a:bodyPr/>
          <a:lstStyle/>
          <a:p>
            <a:fld id="{7845C23C-B40B-6543-B45F-C30B2E142F60}" type="slidenum">
              <a:rPr lang="de-DE" altLang="de-DE"/>
              <a:pPr/>
              <a:t>39</a:t>
            </a:fld>
            <a:endParaRPr lang="de-DE" altLang="de-DE"/>
          </a:p>
        </p:txBody>
      </p:sp>
      <p:sp>
        <p:nvSpPr>
          <p:cNvPr id="113665" name="Text Box 1">
            <a:extLst>
              <a:ext uri="{FF2B5EF4-FFF2-40B4-BE49-F238E27FC236}">
                <a16:creationId xmlns:a16="http://schemas.microsoft.com/office/drawing/2014/main" id="{36468A82-D7EA-9343-9797-FCCFE82F3D07}"/>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Text Box 2">
            <a:extLst>
              <a:ext uri="{FF2B5EF4-FFF2-40B4-BE49-F238E27FC236}">
                <a16:creationId xmlns:a16="http://schemas.microsoft.com/office/drawing/2014/main" id="{BC2A9D88-8DF6-124D-B981-A33FA5D2C1F8}"/>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AB5B29-A485-DA47-8063-72EF7920BBFC}"/>
              </a:ext>
            </a:extLst>
          </p:cNvPr>
          <p:cNvSpPr>
            <a:spLocks noGrp="1" noChangeArrowheads="1"/>
          </p:cNvSpPr>
          <p:nvPr>
            <p:ph type="sldNum"/>
          </p:nvPr>
        </p:nvSpPr>
        <p:spPr>
          <a:ln/>
        </p:spPr>
        <p:txBody>
          <a:bodyPr/>
          <a:lstStyle/>
          <a:p>
            <a:fld id="{744028F8-AB42-F546-B931-9C1ABED18964}" type="slidenum">
              <a:rPr lang="de-DE" altLang="de-DE"/>
              <a:pPr/>
              <a:t>4</a:t>
            </a:fld>
            <a:endParaRPr lang="de-DE" altLang="de-DE"/>
          </a:p>
        </p:txBody>
      </p:sp>
      <p:sp>
        <p:nvSpPr>
          <p:cNvPr id="61441" name="Text Box 1">
            <a:extLst>
              <a:ext uri="{FF2B5EF4-FFF2-40B4-BE49-F238E27FC236}">
                <a16:creationId xmlns:a16="http://schemas.microsoft.com/office/drawing/2014/main" id="{9EDC98C3-3A0B-C046-892D-5355B272E357}"/>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Text Box 2">
            <a:extLst>
              <a:ext uri="{FF2B5EF4-FFF2-40B4-BE49-F238E27FC236}">
                <a16:creationId xmlns:a16="http://schemas.microsoft.com/office/drawing/2014/main" id="{DC8E8FA4-BBD7-6B4E-A5C3-C1E30B040BDE}"/>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D510961-44AA-0A43-BC77-00282C2A4A99}"/>
              </a:ext>
            </a:extLst>
          </p:cNvPr>
          <p:cNvSpPr>
            <a:spLocks noGrp="1" noChangeArrowheads="1"/>
          </p:cNvSpPr>
          <p:nvPr>
            <p:ph type="sldNum"/>
          </p:nvPr>
        </p:nvSpPr>
        <p:spPr>
          <a:ln/>
        </p:spPr>
        <p:txBody>
          <a:bodyPr/>
          <a:lstStyle/>
          <a:p>
            <a:fld id="{D4EBE9A7-4810-EB4D-853C-3CB25F9E3495}" type="slidenum">
              <a:rPr lang="de-DE" altLang="de-DE"/>
              <a:pPr/>
              <a:t>40</a:t>
            </a:fld>
            <a:endParaRPr lang="de-DE" altLang="de-DE"/>
          </a:p>
        </p:txBody>
      </p:sp>
      <p:sp>
        <p:nvSpPr>
          <p:cNvPr id="114689" name="Text Box 1">
            <a:extLst>
              <a:ext uri="{FF2B5EF4-FFF2-40B4-BE49-F238E27FC236}">
                <a16:creationId xmlns:a16="http://schemas.microsoft.com/office/drawing/2014/main" id="{4EDF8707-7B68-2B4D-9E4E-C0CFECC45156}"/>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Text Box 2">
            <a:extLst>
              <a:ext uri="{FF2B5EF4-FFF2-40B4-BE49-F238E27FC236}">
                <a16:creationId xmlns:a16="http://schemas.microsoft.com/office/drawing/2014/main" id="{E6BA2F64-27D9-4B4D-8C48-4976C3267365}"/>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1E71E3-4B4E-044F-9871-502662C18065}"/>
              </a:ext>
            </a:extLst>
          </p:cNvPr>
          <p:cNvSpPr>
            <a:spLocks noGrp="1" noChangeArrowheads="1"/>
          </p:cNvSpPr>
          <p:nvPr>
            <p:ph type="sldNum"/>
          </p:nvPr>
        </p:nvSpPr>
        <p:spPr>
          <a:ln/>
        </p:spPr>
        <p:txBody>
          <a:bodyPr/>
          <a:lstStyle/>
          <a:p>
            <a:fld id="{AF389D33-7B5F-B54E-BA61-6E78CC165E8E}" type="slidenum">
              <a:rPr lang="de-DE" altLang="de-DE"/>
              <a:pPr/>
              <a:t>41</a:t>
            </a:fld>
            <a:endParaRPr lang="de-DE" altLang="de-DE"/>
          </a:p>
        </p:txBody>
      </p:sp>
      <p:sp>
        <p:nvSpPr>
          <p:cNvPr id="115713" name="Text Box 1">
            <a:extLst>
              <a:ext uri="{FF2B5EF4-FFF2-40B4-BE49-F238E27FC236}">
                <a16:creationId xmlns:a16="http://schemas.microsoft.com/office/drawing/2014/main" id="{A30C79E2-43E7-2543-B475-6F626DE91882}"/>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Text Box 2">
            <a:extLst>
              <a:ext uri="{FF2B5EF4-FFF2-40B4-BE49-F238E27FC236}">
                <a16:creationId xmlns:a16="http://schemas.microsoft.com/office/drawing/2014/main" id="{3CFC8F59-4614-5940-8093-4109BCD5CE68}"/>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313C41-0853-0D4B-9B53-E580ED0CB40B}"/>
              </a:ext>
            </a:extLst>
          </p:cNvPr>
          <p:cNvSpPr>
            <a:spLocks noGrp="1" noChangeArrowheads="1"/>
          </p:cNvSpPr>
          <p:nvPr>
            <p:ph type="sldNum"/>
          </p:nvPr>
        </p:nvSpPr>
        <p:spPr>
          <a:ln/>
        </p:spPr>
        <p:txBody>
          <a:bodyPr/>
          <a:lstStyle/>
          <a:p>
            <a:fld id="{E9AEC756-CC7C-7744-BA2A-BBCAA79F1214}" type="slidenum">
              <a:rPr lang="de-DE" altLang="de-DE"/>
              <a:pPr/>
              <a:t>5</a:t>
            </a:fld>
            <a:endParaRPr lang="de-DE" altLang="de-DE"/>
          </a:p>
        </p:txBody>
      </p:sp>
      <p:sp>
        <p:nvSpPr>
          <p:cNvPr id="62465" name="Text Box 1">
            <a:extLst>
              <a:ext uri="{FF2B5EF4-FFF2-40B4-BE49-F238E27FC236}">
                <a16:creationId xmlns:a16="http://schemas.microsoft.com/office/drawing/2014/main" id="{4F211835-1CEE-A445-BE9D-3297BFF47281}"/>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5EC2DAFC-9402-454D-9314-0BF9195B285A}"/>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56E9F6-F379-C14F-875E-EFA14695BC18}"/>
              </a:ext>
            </a:extLst>
          </p:cNvPr>
          <p:cNvSpPr>
            <a:spLocks noGrp="1" noChangeArrowheads="1"/>
          </p:cNvSpPr>
          <p:nvPr>
            <p:ph type="sldNum"/>
          </p:nvPr>
        </p:nvSpPr>
        <p:spPr>
          <a:ln/>
        </p:spPr>
        <p:txBody>
          <a:bodyPr/>
          <a:lstStyle/>
          <a:p>
            <a:fld id="{EA4B664B-C495-484F-93F9-D0125F66A5B7}" type="slidenum">
              <a:rPr lang="de-DE" altLang="de-DE"/>
              <a:pPr/>
              <a:t>6</a:t>
            </a:fld>
            <a:endParaRPr lang="de-DE" altLang="de-DE"/>
          </a:p>
        </p:txBody>
      </p:sp>
      <p:sp>
        <p:nvSpPr>
          <p:cNvPr id="65537" name="Text Box 1">
            <a:extLst>
              <a:ext uri="{FF2B5EF4-FFF2-40B4-BE49-F238E27FC236}">
                <a16:creationId xmlns:a16="http://schemas.microsoft.com/office/drawing/2014/main" id="{3391E38A-27E9-E24D-A54A-C70CB91868F2}"/>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2295D1D8-106A-094C-AD8D-44D0CC6F103B}"/>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3A3A6D-52E7-D64D-B38A-DF85909A7759}"/>
              </a:ext>
            </a:extLst>
          </p:cNvPr>
          <p:cNvSpPr>
            <a:spLocks noGrp="1" noChangeArrowheads="1"/>
          </p:cNvSpPr>
          <p:nvPr>
            <p:ph type="sldNum"/>
          </p:nvPr>
        </p:nvSpPr>
        <p:spPr>
          <a:ln/>
        </p:spPr>
        <p:txBody>
          <a:bodyPr/>
          <a:lstStyle/>
          <a:p>
            <a:fld id="{38A8088A-E131-EC4A-B97F-58C5E4378CF6}" type="slidenum">
              <a:rPr lang="de-DE" altLang="de-DE"/>
              <a:pPr/>
              <a:t>7</a:t>
            </a:fld>
            <a:endParaRPr lang="de-DE" altLang="de-DE"/>
          </a:p>
        </p:txBody>
      </p:sp>
      <p:sp>
        <p:nvSpPr>
          <p:cNvPr id="66561" name="Text Box 1">
            <a:extLst>
              <a:ext uri="{FF2B5EF4-FFF2-40B4-BE49-F238E27FC236}">
                <a16:creationId xmlns:a16="http://schemas.microsoft.com/office/drawing/2014/main" id="{15C65E8A-7C04-DE4D-AA61-F5883D2CA020}"/>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3CCD0BA8-29E7-A844-9C9C-D375C0F912FD}"/>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5BD205-351A-1547-A537-80C792FE153E}"/>
              </a:ext>
            </a:extLst>
          </p:cNvPr>
          <p:cNvSpPr>
            <a:spLocks noGrp="1" noChangeArrowheads="1"/>
          </p:cNvSpPr>
          <p:nvPr>
            <p:ph type="sldNum"/>
          </p:nvPr>
        </p:nvSpPr>
        <p:spPr>
          <a:ln/>
        </p:spPr>
        <p:txBody>
          <a:bodyPr/>
          <a:lstStyle/>
          <a:p>
            <a:fld id="{609914D2-A754-5747-9DF4-4E37768465DA}" type="slidenum">
              <a:rPr lang="de-DE" altLang="de-DE"/>
              <a:pPr/>
              <a:t>8</a:t>
            </a:fld>
            <a:endParaRPr lang="de-DE" altLang="de-DE"/>
          </a:p>
        </p:txBody>
      </p:sp>
      <p:sp>
        <p:nvSpPr>
          <p:cNvPr id="69633" name="Text Box 1">
            <a:extLst>
              <a:ext uri="{FF2B5EF4-FFF2-40B4-BE49-F238E27FC236}">
                <a16:creationId xmlns:a16="http://schemas.microsoft.com/office/drawing/2014/main" id="{D9F19B55-219B-904B-AE8E-C2770B5B2D1E}"/>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Text Box 2">
            <a:extLst>
              <a:ext uri="{FF2B5EF4-FFF2-40B4-BE49-F238E27FC236}">
                <a16:creationId xmlns:a16="http://schemas.microsoft.com/office/drawing/2014/main" id="{B36F2186-AAEA-464E-B190-BA3AE0DDA833}"/>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Ausbildung erläutern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2E9AF0-2FB7-914A-99F5-2192F28BB8CF}"/>
              </a:ext>
            </a:extLst>
          </p:cNvPr>
          <p:cNvSpPr>
            <a:spLocks noGrp="1" noChangeArrowheads="1"/>
          </p:cNvSpPr>
          <p:nvPr>
            <p:ph type="sldNum"/>
          </p:nvPr>
        </p:nvSpPr>
        <p:spPr>
          <a:ln/>
        </p:spPr>
        <p:txBody>
          <a:bodyPr/>
          <a:lstStyle/>
          <a:p>
            <a:fld id="{37A0FF25-DF61-7C46-91C1-C7DB63D593EA}" type="slidenum">
              <a:rPr lang="de-DE" altLang="de-DE"/>
              <a:pPr/>
              <a:t>9</a:t>
            </a:fld>
            <a:endParaRPr lang="de-DE" altLang="de-DE"/>
          </a:p>
        </p:txBody>
      </p:sp>
      <p:sp>
        <p:nvSpPr>
          <p:cNvPr id="70657" name="Text Box 1">
            <a:extLst>
              <a:ext uri="{FF2B5EF4-FFF2-40B4-BE49-F238E27FC236}">
                <a16:creationId xmlns:a16="http://schemas.microsoft.com/office/drawing/2014/main" id="{BDCA3C92-1AC2-AD45-B14E-82FFFEB63859}"/>
              </a:ext>
            </a:extLst>
          </p:cNvPr>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Text Box 2">
            <a:extLst>
              <a:ext uri="{FF2B5EF4-FFF2-40B4-BE49-F238E27FC236}">
                <a16:creationId xmlns:a16="http://schemas.microsoft.com/office/drawing/2014/main" id="{D12AD87D-E62E-CA4A-91B4-7BA2E949E7C5}"/>
              </a:ext>
            </a:extLst>
          </p:cNvPr>
          <p:cNvSpPr txBox="1">
            <a:spLocks noGrp="1" noChangeArrowheads="1"/>
          </p:cNvSpPr>
          <p:nvPr>
            <p:ph type="body" idx="1"/>
          </p:nvPr>
        </p:nvSpPr>
        <p:spPr bwMode="auto">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Fragen: „Wann haben Sie das letzte Mal einen Tages- oder Fachzeitungsartikel gelesen, der länger war als eine Seite?“</a:t>
            </a:r>
            <a:br>
              <a:rPr lang="de-DE" altLang="de-DE" sz="2000" dirty="0">
                <a:latin typeface="Arial" panose="020B0604020202020204" pitchFamily="34" charset="0"/>
                <a:ea typeface="SimSun" panose="02010600030101010101" pitchFamily="2" charset="-122"/>
              </a:rPr>
            </a:br>
            <a:r>
              <a:rPr lang="de-DE" altLang="de-DE" sz="2000" dirty="0">
                <a:latin typeface="Arial" panose="020B0604020202020204" pitchFamily="34" charset="0"/>
                <a:ea typeface="SimSun" panose="02010600030101010101" pitchFamily="2" charset="-122"/>
              </a:rPr>
              <a:t>Botschaften wie `Wir machen ihre Wäsche noch weißer` sind längst überholt, weil niemand mehr nach dem `Wie` fragt. </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dirty="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Zeitlich eng, aber immer was rauskippen</a:t>
            </a: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de-DE" sz="2000" dirty="0">
              <a:latin typeface="Arial" panose="020B0604020202020204" pitchFamily="34" charset="0"/>
              <a:ea typeface="SimSun" panose="02010600030101010101" pitchFamily="2" charset="-122"/>
            </a:endParaRPr>
          </a:p>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Arial" panose="020B0604020202020204" pitchFamily="34" charset="0"/>
                <a:ea typeface="SimSun" panose="02010600030101010101" pitchFamily="2" charset="-122"/>
              </a:rPr>
              <a:t>Erwartungen mit Zetteln aus Mappen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496902-70B2-074E-A22E-2635A5DE9CAA}"/>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531CBA3-3AA2-F049-A765-B03B0165624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F08DFDD-B11C-104F-BAAC-961AE95920F6}"/>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B875FF8C-A9CA-EF4B-8D5F-14ED3D7C67B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7C3A33-2806-DA40-8EDB-46818E02C3E0}"/>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3188976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4945A-C919-DF44-ADD1-7B9BE91089A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B49E8F3-5400-404A-A99A-329DE6922CB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82A215F-0E2E-0C4C-8943-4CD34056A9CB}"/>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5E2623E2-6EAF-C040-A5DE-2B20EAF68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957493E-C879-8448-AB42-032529BB294C}"/>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22363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C17A7B4-189B-E942-B359-0320EA39992D}"/>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FE3FB1F-E821-0E43-B7C2-D070D4616DE5}"/>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52CA8FE-0E62-554B-8C2C-C3F3D034F682}"/>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76975FFD-B0D0-D443-91C1-07A99E86EA7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A90ABF7-2934-1047-9E9B-F44A361D4133}"/>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297672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A70A4-95C0-FC44-A6C1-66C7378FE88F}"/>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2EF69BF-F949-B34C-90F4-4832267DE5E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544BB49-9804-5D4D-81E8-38741478B765}"/>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87AF86AF-B753-0246-9DBD-4D37291F2AE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289B6A-9B23-AF4B-9F3F-4C5D366F3423}"/>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515454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389EC-FB60-9941-9CAF-AEAF1725296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849B968-AFAF-954C-92DC-86665A7E324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D6C3332-3415-D147-9680-146DA9F4F62C}"/>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B8EDFCFA-2474-5F4F-8424-7745AE6E79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26BBE7-5BF3-4B4F-AFA7-1B289B887F23}"/>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509085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0D07A-3DE2-534F-86ED-D7D28CF6C591}"/>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2D26206-80E3-E040-B8CB-6B95A68150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BA8FEE0-EA43-A24B-BC72-69F31C553893}"/>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DCE1DDC3-9731-CE48-A3F4-89F878E03DA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E808925-E64B-D243-949C-3B7504DF20D5}"/>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038518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E77A9-F336-8B48-A261-21D1C2550C1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EDB5253-0A03-A24F-9D8F-256F117AFCC8}"/>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DC10D62-F01D-0F4E-8A64-81E11FD96954}"/>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F0C3FAD-DFBF-2542-98DA-84EEC2D6BF79}"/>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6" name="Fußzeilenplatzhalter 5">
            <a:extLst>
              <a:ext uri="{FF2B5EF4-FFF2-40B4-BE49-F238E27FC236}">
                <a16:creationId xmlns:a16="http://schemas.microsoft.com/office/drawing/2014/main" id="{B46058D4-C8B6-5547-AABB-64F968F7AA6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778FDF2-B47A-D64F-9481-44C60F6E8799}"/>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001057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645FE-FFA3-0149-AA4A-E1B4B122BE92}"/>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DEB9B60-2F0F-C840-B604-C6E0BD4244C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5DCE0CE-0CB2-7544-8765-0C8041DA0E67}"/>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1D171A7-ACBE-8241-8F72-EE58FE0014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38038A5-8495-0448-919D-348BDD854B0F}"/>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A1AB349-7CC7-7C4D-9FBC-4057659C0D1F}"/>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8" name="Fußzeilenplatzhalter 7">
            <a:extLst>
              <a:ext uri="{FF2B5EF4-FFF2-40B4-BE49-F238E27FC236}">
                <a16:creationId xmlns:a16="http://schemas.microsoft.com/office/drawing/2014/main" id="{1F968154-1606-FA4C-B9DB-B06343D01F1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229507A-7029-7045-BDD7-0CFC7FE89D06}"/>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2379526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5D904-34AA-B24A-8A8A-4A2EEB75DD6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C596066-7CA8-C145-9B2C-B790CE3E9227}"/>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4" name="Fußzeilenplatzhalter 3">
            <a:extLst>
              <a:ext uri="{FF2B5EF4-FFF2-40B4-BE49-F238E27FC236}">
                <a16:creationId xmlns:a16="http://schemas.microsoft.com/office/drawing/2014/main" id="{CCBD5663-6A7C-2847-A29C-0AAEDA13ED5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ABF1CCB-D4FA-0749-B091-598C537D11F8}"/>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699326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2C4E7E-6171-7742-8476-0C750A146B8B}"/>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3" name="Fußzeilenplatzhalter 2">
            <a:extLst>
              <a:ext uri="{FF2B5EF4-FFF2-40B4-BE49-F238E27FC236}">
                <a16:creationId xmlns:a16="http://schemas.microsoft.com/office/drawing/2014/main" id="{C32263F5-ADA3-6945-8DC9-23BDD99BB8E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967F6F7-FF3A-BF47-8FFA-8AAD2BC6D3EB}"/>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782341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ADEE2-2A7F-A248-A32D-3CB4EB82528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916BA50-69F7-4247-9604-D04395D7DD5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D63BC56-B3DB-5041-B9B3-91A760E4607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DD6A523-676E-C545-80E4-DAE5072EEF2F}"/>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6" name="Fußzeilenplatzhalter 5">
            <a:extLst>
              <a:ext uri="{FF2B5EF4-FFF2-40B4-BE49-F238E27FC236}">
                <a16:creationId xmlns:a16="http://schemas.microsoft.com/office/drawing/2014/main" id="{A7AD9946-3857-EB44-BBDD-CA5D010B52F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50CE1E8-88F9-A44C-9D58-13D091D26172}"/>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205953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B7CC7-1DBE-EC46-8230-C2B2D22215B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789B3AC-E76C-D04B-B77B-08B71119989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97041AB-06A1-D043-8D48-E242746C679C}"/>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AA3AEA10-3539-3F45-95CB-A398FE2B6E0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95607A-DA07-5945-A691-ECB538ED3579}"/>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529852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660D4-B1FD-5744-8DC5-AB728C1A4A15}"/>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B453553-7EEB-0F4D-81F5-A0E221B84EF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4392CB9-7D98-C64A-A3E0-BA54CD66E6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30EBABA-478B-344C-9EAF-D3F549D85DF0}"/>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6" name="Fußzeilenplatzhalter 5">
            <a:extLst>
              <a:ext uri="{FF2B5EF4-FFF2-40B4-BE49-F238E27FC236}">
                <a16:creationId xmlns:a16="http://schemas.microsoft.com/office/drawing/2014/main" id="{0ABFCC7E-77AA-E748-BCFF-AE16050455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6E4CBA8-9611-A24E-88F2-EED904CA8D9B}"/>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298512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74B34-1BB8-2648-B9B9-A5C320080F8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730C5CD-B6B4-B549-A798-31453BAB7E9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19A12F6-4DEF-544C-9FC7-90E51104316B}"/>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A7219F71-5420-0E43-8D68-BD4C0B3761D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9B4C977-B812-C04C-AD11-5E0D966F2C26}"/>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243872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A80E47E-3452-BF49-8156-9638CCCDE8D6}"/>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A46B9B2-8C5E-7D4C-8F32-869E73A00236}"/>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78C23D-B81E-4047-873C-A398F6E23723}"/>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32B29B4E-D492-0F48-89B5-77BC522D9D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CD0752-2D01-EC4F-B975-8CCA5E621555}"/>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175693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5E932-2496-A94A-9719-D939AA47BE2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DD1E4B5-D4A3-1747-B1AA-3A17C2337AE1}"/>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4" name="Fußzeilenplatzhalter 3">
            <a:extLst>
              <a:ext uri="{FF2B5EF4-FFF2-40B4-BE49-F238E27FC236}">
                <a16:creationId xmlns:a16="http://schemas.microsoft.com/office/drawing/2014/main" id="{6AC0E664-D66E-B24F-9644-619FB4891F2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4A6F512-4162-4B48-B2AF-4FCE45C6528C}"/>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118961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AEFD49-971D-D941-90A9-01D0F2B8FFF6}"/>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E3B72FE-1D91-A043-A546-D00C5946CCF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6478DE4-DB18-1548-A95C-49440BFD17A3}"/>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FE1EBBE7-D40F-794F-8912-4654AEE5BC34}"/>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D87F7941-BC6D-564C-8ABC-C81C6C78BF38}"/>
              </a:ext>
            </a:extLst>
          </p:cNvPr>
          <p:cNvSpPr>
            <a:spLocks noGrp="1"/>
          </p:cNvSpPr>
          <p:nvPr>
            <p:ph type="sldNum" idx="12"/>
          </p:nvPr>
        </p:nvSpPr>
        <p:spPr/>
        <p:txBody>
          <a:bodyPr/>
          <a:lstStyle>
            <a:lvl1pPr>
              <a:defRPr/>
            </a:lvl1pPr>
          </a:lstStyle>
          <a:p>
            <a:fld id="{9FB18CBF-F7EA-C545-8257-03CBD6232131}" type="slidenum">
              <a:rPr lang="de-DE" altLang="de-DE"/>
              <a:pPr/>
              <a:t>‹Nr.›</a:t>
            </a:fld>
            <a:endParaRPr lang="de-DE" altLang="de-DE"/>
          </a:p>
        </p:txBody>
      </p:sp>
    </p:spTree>
    <p:extLst>
      <p:ext uri="{BB962C8B-B14F-4D97-AF65-F5344CB8AC3E}">
        <p14:creationId xmlns:p14="http://schemas.microsoft.com/office/powerpoint/2010/main" val="2030692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BE4E-E886-3F49-AAB8-F09E178DA5D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ED8FD94-C3DE-CB49-A236-256D59EAF34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A5B073-319B-944E-8E9B-35F7504FBAD5}"/>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4AD427A0-2F21-F244-80EB-7338D612919B}"/>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1F32780F-68ED-A642-8C86-A41F9B023B25}"/>
              </a:ext>
            </a:extLst>
          </p:cNvPr>
          <p:cNvSpPr>
            <a:spLocks noGrp="1"/>
          </p:cNvSpPr>
          <p:nvPr>
            <p:ph type="sldNum" idx="12"/>
          </p:nvPr>
        </p:nvSpPr>
        <p:spPr/>
        <p:txBody>
          <a:bodyPr/>
          <a:lstStyle>
            <a:lvl1pPr>
              <a:defRPr/>
            </a:lvl1pPr>
          </a:lstStyle>
          <a:p>
            <a:fld id="{71F03CDB-E985-134E-A356-DED849D3D59F}" type="slidenum">
              <a:rPr lang="de-DE" altLang="de-DE"/>
              <a:pPr/>
              <a:t>‹Nr.›</a:t>
            </a:fld>
            <a:endParaRPr lang="de-DE" altLang="de-DE"/>
          </a:p>
        </p:txBody>
      </p:sp>
    </p:spTree>
    <p:extLst>
      <p:ext uri="{BB962C8B-B14F-4D97-AF65-F5344CB8AC3E}">
        <p14:creationId xmlns:p14="http://schemas.microsoft.com/office/powerpoint/2010/main" val="48003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14C70-3DE8-F545-AC47-BEEA2640B66C}"/>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762B2D8-5AD9-9045-B6D4-6CF3334D1A5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Datumsplatzhalter 3">
            <a:extLst>
              <a:ext uri="{FF2B5EF4-FFF2-40B4-BE49-F238E27FC236}">
                <a16:creationId xmlns:a16="http://schemas.microsoft.com/office/drawing/2014/main" id="{ADDA23D6-50EE-2547-A344-2DE78069A165}"/>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F1DA6B58-1213-644F-A881-79D04E0B3765}"/>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0A0C5160-2736-2E4C-8FE2-0F06E7CF0602}"/>
              </a:ext>
            </a:extLst>
          </p:cNvPr>
          <p:cNvSpPr>
            <a:spLocks noGrp="1"/>
          </p:cNvSpPr>
          <p:nvPr>
            <p:ph type="sldNum" idx="12"/>
          </p:nvPr>
        </p:nvSpPr>
        <p:spPr/>
        <p:txBody>
          <a:bodyPr/>
          <a:lstStyle>
            <a:lvl1pPr>
              <a:defRPr/>
            </a:lvl1pPr>
          </a:lstStyle>
          <a:p>
            <a:fld id="{6F251B6B-5D3B-F94B-80D0-4E72E58E0A08}" type="slidenum">
              <a:rPr lang="de-DE" altLang="de-DE"/>
              <a:pPr/>
              <a:t>‹Nr.›</a:t>
            </a:fld>
            <a:endParaRPr lang="de-DE" altLang="de-DE"/>
          </a:p>
        </p:txBody>
      </p:sp>
    </p:spTree>
    <p:extLst>
      <p:ext uri="{BB962C8B-B14F-4D97-AF65-F5344CB8AC3E}">
        <p14:creationId xmlns:p14="http://schemas.microsoft.com/office/powerpoint/2010/main" val="237181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AAFDD-56E0-B64E-87BB-DFAE0CF30C8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6D68AF8-9D19-0441-966C-E610DC05BACD}"/>
              </a:ext>
            </a:extLst>
          </p:cNvPr>
          <p:cNvSpPr>
            <a:spLocks noGrp="1"/>
          </p:cNvSpPr>
          <p:nvPr>
            <p:ph sz="half" idx="1"/>
          </p:nvPr>
        </p:nvSpPr>
        <p:spPr>
          <a:xfrm>
            <a:off x="457200" y="1604963"/>
            <a:ext cx="4037013"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BC70D21-07F0-8D48-8C85-1B2E3BA7D695}"/>
              </a:ext>
            </a:extLst>
          </p:cNvPr>
          <p:cNvSpPr>
            <a:spLocks noGrp="1"/>
          </p:cNvSpPr>
          <p:nvPr>
            <p:ph sz="half" idx="2"/>
          </p:nvPr>
        </p:nvSpPr>
        <p:spPr>
          <a:xfrm>
            <a:off x="4646613" y="1604963"/>
            <a:ext cx="4037012"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0553BA4-A0F6-9945-8733-904A40B8ED19}"/>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03FF01C8-54ED-3545-9172-71110220092B}"/>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90608E4D-F081-4A4B-95C9-2E80D3422904}"/>
              </a:ext>
            </a:extLst>
          </p:cNvPr>
          <p:cNvSpPr>
            <a:spLocks noGrp="1"/>
          </p:cNvSpPr>
          <p:nvPr>
            <p:ph type="sldNum" idx="12"/>
          </p:nvPr>
        </p:nvSpPr>
        <p:spPr/>
        <p:txBody>
          <a:bodyPr/>
          <a:lstStyle>
            <a:lvl1pPr>
              <a:defRPr/>
            </a:lvl1pPr>
          </a:lstStyle>
          <a:p>
            <a:fld id="{B9187102-3BEF-F942-BEDF-4BD13CC275F9}" type="slidenum">
              <a:rPr lang="de-DE" altLang="de-DE"/>
              <a:pPr/>
              <a:t>‹Nr.›</a:t>
            </a:fld>
            <a:endParaRPr lang="de-DE" altLang="de-DE"/>
          </a:p>
        </p:txBody>
      </p:sp>
    </p:spTree>
    <p:extLst>
      <p:ext uri="{BB962C8B-B14F-4D97-AF65-F5344CB8AC3E}">
        <p14:creationId xmlns:p14="http://schemas.microsoft.com/office/powerpoint/2010/main" val="2852489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F3A30-6F34-0D4A-B6B7-0F7692DE9029}"/>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8E5305E-70A1-4548-8D21-E44FAF8427F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704CB68-7A12-8F45-AE94-B9140BAFDB0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752418B-5B86-9C4C-ADE6-F9D2CA2D625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76EC4B3-3F4B-8744-B48C-805CA65BB4D2}"/>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9F2E3C9-207F-7E48-A9D1-3E7F0404DCEB}"/>
              </a:ext>
            </a:extLst>
          </p:cNvPr>
          <p:cNvSpPr>
            <a:spLocks noGrp="1"/>
          </p:cNvSpPr>
          <p:nvPr>
            <p:ph type="dt" idx="10"/>
          </p:nvPr>
        </p:nvSpPr>
        <p:spPr/>
        <p:txBody>
          <a:bodyPr/>
          <a:lstStyle>
            <a:lvl1pPr>
              <a:defRPr/>
            </a:lvl1pPr>
          </a:lstStyle>
          <a:p>
            <a:endParaRPr lang="de-DE" altLang="de-DE"/>
          </a:p>
        </p:txBody>
      </p:sp>
      <p:sp>
        <p:nvSpPr>
          <p:cNvPr id="8" name="Fußzeilenplatzhalter 7">
            <a:extLst>
              <a:ext uri="{FF2B5EF4-FFF2-40B4-BE49-F238E27FC236}">
                <a16:creationId xmlns:a16="http://schemas.microsoft.com/office/drawing/2014/main" id="{BB9A6B9F-3090-AB4F-93A0-851DBD55F1A1}"/>
              </a:ext>
            </a:extLst>
          </p:cNvPr>
          <p:cNvSpPr>
            <a:spLocks noGrp="1"/>
          </p:cNvSpPr>
          <p:nvPr>
            <p:ph type="ftr" idx="11"/>
          </p:nvPr>
        </p:nvSpPr>
        <p:spPr/>
        <p:txBody>
          <a:bodyPr/>
          <a:lstStyle>
            <a:lvl1pPr>
              <a:defRPr/>
            </a:lvl1pPr>
          </a:lstStyle>
          <a:p>
            <a:endParaRPr lang="de-DE" altLang="de-DE"/>
          </a:p>
        </p:txBody>
      </p:sp>
      <p:sp>
        <p:nvSpPr>
          <p:cNvPr id="9" name="Foliennummernplatzhalter 8">
            <a:extLst>
              <a:ext uri="{FF2B5EF4-FFF2-40B4-BE49-F238E27FC236}">
                <a16:creationId xmlns:a16="http://schemas.microsoft.com/office/drawing/2014/main" id="{F1217FA9-99FD-3649-B34C-A132E164372A}"/>
              </a:ext>
            </a:extLst>
          </p:cNvPr>
          <p:cNvSpPr>
            <a:spLocks noGrp="1"/>
          </p:cNvSpPr>
          <p:nvPr>
            <p:ph type="sldNum" idx="12"/>
          </p:nvPr>
        </p:nvSpPr>
        <p:spPr/>
        <p:txBody>
          <a:bodyPr/>
          <a:lstStyle>
            <a:lvl1pPr>
              <a:defRPr/>
            </a:lvl1pPr>
          </a:lstStyle>
          <a:p>
            <a:fld id="{C2835D57-FD75-B847-8705-C90E0896B024}" type="slidenum">
              <a:rPr lang="de-DE" altLang="de-DE"/>
              <a:pPr/>
              <a:t>‹Nr.›</a:t>
            </a:fld>
            <a:endParaRPr lang="de-DE" altLang="de-DE"/>
          </a:p>
        </p:txBody>
      </p:sp>
    </p:spTree>
    <p:extLst>
      <p:ext uri="{BB962C8B-B14F-4D97-AF65-F5344CB8AC3E}">
        <p14:creationId xmlns:p14="http://schemas.microsoft.com/office/powerpoint/2010/main" val="2617197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A14DA-337B-F447-AFCE-4C0B511A87E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FF9C44B-DD16-FD4E-8581-EC5390AE046F}"/>
              </a:ext>
            </a:extLst>
          </p:cNvPr>
          <p:cNvSpPr>
            <a:spLocks noGrp="1"/>
          </p:cNvSpPr>
          <p:nvPr>
            <p:ph type="dt" idx="10"/>
          </p:nvPr>
        </p:nvSpPr>
        <p:spPr/>
        <p:txBody>
          <a:bodyPr/>
          <a:lstStyle>
            <a:lvl1pPr>
              <a:defRPr/>
            </a:lvl1pPr>
          </a:lstStyle>
          <a:p>
            <a:endParaRPr lang="de-DE" altLang="de-DE"/>
          </a:p>
        </p:txBody>
      </p:sp>
      <p:sp>
        <p:nvSpPr>
          <p:cNvPr id="4" name="Fußzeilenplatzhalter 3">
            <a:extLst>
              <a:ext uri="{FF2B5EF4-FFF2-40B4-BE49-F238E27FC236}">
                <a16:creationId xmlns:a16="http://schemas.microsoft.com/office/drawing/2014/main" id="{F679E488-17A8-B648-928E-4E45B8A5A09F}"/>
              </a:ext>
            </a:extLst>
          </p:cNvPr>
          <p:cNvSpPr>
            <a:spLocks noGrp="1"/>
          </p:cNvSpPr>
          <p:nvPr>
            <p:ph type="ftr" idx="11"/>
          </p:nvPr>
        </p:nvSpPr>
        <p:spPr/>
        <p:txBody>
          <a:bodyPr/>
          <a:lstStyle>
            <a:lvl1pPr>
              <a:defRPr/>
            </a:lvl1pPr>
          </a:lstStyle>
          <a:p>
            <a:endParaRPr lang="de-DE" altLang="de-DE"/>
          </a:p>
        </p:txBody>
      </p:sp>
      <p:sp>
        <p:nvSpPr>
          <p:cNvPr id="5" name="Foliennummernplatzhalter 4">
            <a:extLst>
              <a:ext uri="{FF2B5EF4-FFF2-40B4-BE49-F238E27FC236}">
                <a16:creationId xmlns:a16="http://schemas.microsoft.com/office/drawing/2014/main" id="{C4D4030E-2AB5-AF41-83B8-6101D7C7F83D}"/>
              </a:ext>
            </a:extLst>
          </p:cNvPr>
          <p:cNvSpPr>
            <a:spLocks noGrp="1"/>
          </p:cNvSpPr>
          <p:nvPr>
            <p:ph type="sldNum" idx="12"/>
          </p:nvPr>
        </p:nvSpPr>
        <p:spPr/>
        <p:txBody>
          <a:bodyPr/>
          <a:lstStyle>
            <a:lvl1pPr>
              <a:defRPr/>
            </a:lvl1pPr>
          </a:lstStyle>
          <a:p>
            <a:fld id="{5F7A13A9-8C7D-A147-88C8-5BA286EF099F}" type="slidenum">
              <a:rPr lang="de-DE" altLang="de-DE"/>
              <a:pPr/>
              <a:t>‹Nr.›</a:t>
            </a:fld>
            <a:endParaRPr lang="de-DE" altLang="de-DE"/>
          </a:p>
        </p:txBody>
      </p:sp>
    </p:spTree>
    <p:extLst>
      <p:ext uri="{BB962C8B-B14F-4D97-AF65-F5344CB8AC3E}">
        <p14:creationId xmlns:p14="http://schemas.microsoft.com/office/powerpoint/2010/main" val="392553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52749-0384-6145-9070-0C4730C704FC}"/>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313A214-B385-CA4D-BF01-4DA33FC1DFC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0D7E4F4-6510-B744-B125-A84F116FFF84}"/>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2D295B1F-B970-234B-AC81-90CC7812F1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B8E83A2-47CA-9844-984B-489714965367}"/>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4048734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DA859D2-DC00-F440-AAFE-4688D09A2115}"/>
              </a:ext>
            </a:extLst>
          </p:cNvPr>
          <p:cNvSpPr>
            <a:spLocks noGrp="1"/>
          </p:cNvSpPr>
          <p:nvPr>
            <p:ph type="dt" idx="10"/>
          </p:nvPr>
        </p:nvSpPr>
        <p:spPr/>
        <p:txBody>
          <a:bodyPr/>
          <a:lstStyle>
            <a:lvl1pPr>
              <a:defRPr/>
            </a:lvl1pPr>
          </a:lstStyle>
          <a:p>
            <a:endParaRPr lang="de-DE" altLang="de-DE"/>
          </a:p>
        </p:txBody>
      </p:sp>
      <p:sp>
        <p:nvSpPr>
          <p:cNvPr id="3" name="Fußzeilenplatzhalter 2">
            <a:extLst>
              <a:ext uri="{FF2B5EF4-FFF2-40B4-BE49-F238E27FC236}">
                <a16:creationId xmlns:a16="http://schemas.microsoft.com/office/drawing/2014/main" id="{7FF348A1-39C5-E945-906C-1DA2C4E3C2A3}"/>
              </a:ext>
            </a:extLst>
          </p:cNvPr>
          <p:cNvSpPr>
            <a:spLocks noGrp="1"/>
          </p:cNvSpPr>
          <p:nvPr>
            <p:ph type="ftr" idx="11"/>
          </p:nvPr>
        </p:nvSpPr>
        <p:spPr/>
        <p:txBody>
          <a:bodyPr/>
          <a:lstStyle>
            <a:lvl1pPr>
              <a:defRPr/>
            </a:lvl1pPr>
          </a:lstStyle>
          <a:p>
            <a:endParaRPr lang="de-DE" altLang="de-DE"/>
          </a:p>
        </p:txBody>
      </p:sp>
      <p:sp>
        <p:nvSpPr>
          <p:cNvPr id="4" name="Foliennummernplatzhalter 3">
            <a:extLst>
              <a:ext uri="{FF2B5EF4-FFF2-40B4-BE49-F238E27FC236}">
                <a16:creationId xmlns:a16="http://schemas.microsoft.com/office/drawing/2014/main" id="{6B9DAF07-D0D7-1647-8233-0868EFC3A06C}"/>
              </a:ext>
            </a:extLst>
          </p:cNvPr>
          <p:cNvSpPr>
            <a:spLocks noGrp="1"/>
          </p:cNvSpPr>
          <p:nvPr>
            <p:ph type="sldNum" idx="12"/>
          </p:nvPr>
        </p:nvSpPr>
        <p:spPr/>
        <p:txBody>
          <a:bodyPr/>
          <a:lstStyle>
            <a:lvl1pPr>
              <a:defRPr/>
            </a:lvl1pPr>
          </a:lstStyle>
          <a:p>
            <a:fld id="{8AE91B38-E416-4E4A-BB03-923E213DE284}" type="slidenum">
              <a:rPr lang="de-DE" altLang="de-DE"/>
              <a:pPr/>
              <a:t>‹Nr.›</a:t>
            </a:fld>
            <a:endParaRPr lang="de-DE" altLang="de-DE"/>
          </a:p>
        </p:txBody>
      </p:sp>
    </p:spTree>
    <p:extLst>
      <p:ext uri="{BB962C8B-B14F-4D97-AF65-F5344CB8AC3E}">
        <p14:creationId xmlns:p14="http://schemas.microsoft.com/office/powerpoint/2010/main" val="1633566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38375-6C7E-7E4C-8347-A70D9FB179E6}"/>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4A4003E-CA67-DD41-AC29-1A00D801C6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89C7F66-FF10-4843-9C5D-4751FAB1BD7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71746B9-A1A3-6545-934E-57CD58EFA255}"/>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81262630-F1AA-9B49-99F3-514733578F64}"/>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579C5CD2-B689-9E45-9CEE-57BAA2F21A23}"/>
              </a:ext>
            </a:extLst>
          </p:cNvPr>
          <p:cNvSpPr>
            <a:spLocks noGrp="1"/>
          </p:cNvSpPr>
          <p:nvPr>
            <p:ph type="sldNum" idx="12"/>
          </p:nvPr>
        </p:nvSpPr>
        <p:spPr/>
        <p:txBody>
          <a:bodyPr/>
          <a:lstStyle>
            <a:lvl1pPr>
              <a:defRPr/>
            </a:lvl1pPr>
          </a:lstStyle>
          <a:p>
            <a:fld id="{A1674E28-B89B-C540-AB16-AC3E9C6CCE50}" type="slidenum">
              <a:rPr lang="de-DE" altLang="de-DE"/>
              <a:pPr/>
              <a:t>‹Nr.›</a:t>
            </a:fld>
            <a:endParaRPr lang="de-DE" altLang="de-DE"/>
          </a:p>
        </p:txBody>
      </p:sp>
    </p:spTree>
    <p:extLst>
      <p:ext uri="{BB962C8B-B14F-4D97-AF65-F5344CB8AC3E}">
        <p14:creationId xmlns:p14="http://schemas.microsoft.com/office/powerpoint/2010/main" val="888105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AF1F6-5C10-E14D-A61C-1EAC2064B8A9}"/>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33F6C52-36E3-224C-86F1-C842401093A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E11D4D8-62D3-B64D-AFD2-4DA6FED2D9B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F2E7BD4-F6FC-8841-B671-D24E4E9C8E85}"/>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1FB5983A-2E97-694C-839D-84DD255CBA02}"/>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1A6920D0-61EA-8E40-B63B-44E9B90F78A8}"/>
              </a:ext>
            </a:extLst>
          </p:cNvPr>
          <p:cNvSpPr>
            <a:spLocks noGrp="1"/>
          </p:cNvSpPr>
          <p:nvPr>
            <p:ph type="sldNum" idx="12"/>
          </p:nvPr>
        </p:nvSpPr>
        <p:spPr/>
        <p:txBody>
          <a:bodyPr/>
          <a:lstStyle>
            <a:lvl1pPr>
              <a:defRPr/>
            </a:lvl1pPr>
          </a:lstStyle>
          <a:p>
            <a:fld id="{D9B0A0BE-46BE-FE45-9943-7B9AB64548D7}" type="slidenum">
              <a:rPr lang="de-DE" altLang="de-DE"/>
              <a:pPr/>
              <a:t>‹Nr.›</a:t>
            </a:fld>
            <a:endParaRPr lang="de-DE" altLang="de-DE"/>
          </a:p>
        </p:txBody>
      </p:sp>
    </p:spTree>
    <p:extLst>
      <p:ext uri="{BB962C8B-B14F-4D97-AF65-F5344CB8AC3E}">
        <p14:creationId xmlns:p14="http://schemas.microsoft.com/office/powerpoint/2010/main" val="2362521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2BF10-DD51-D84F-B654-245E99E512C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99CF2FC-9594-7641-AC7F-340F8ADC0C0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4C82C3B-C63B-3E43-BFF4-069A9D6167E0}"/>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E7E2E035-C58B-8F48-B557-D8E5E38BEE2E}"/>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2FA874B6-9CB1-1B45-AE3B-013DC9873E60}"/>
              </a:ext>
            </a:extLst>
          </p:cNvPr>
          <p:cNvSpPr>
            <a:spLocks noGrp="1"/>
          </p:cNvSpPr>
          <p:nvPr>
            <p:ph type="sldNum" idx="12"/>
          </p:nvPr>
        </p:nvSpPr>
        <p:spPr/>
        <p:txBody>
          <a:bodyPr/>
          <a:lstStyle>
            <a:lvl1pPr>
              <a:defRPr/>
            </a:lvl1pPr>
          </a:lstStyle>
          <a:p>
            <a:fld id="{DACAE725-A683-B241-B76E-53D74908E05A}" type="slidenum">
              <a:rPr lang="de-DE" altLang="de-DE"/>
              <a:pPr/>
              <a:t>‹Nr.›</a:t>
            </a:fld>
            <a:endParaRPr lang="de-DE" altLang="de-DE"/>
          </a:p>
        </p:txBody>
      </p:sp>
    </p:spTree>
    <p:extLst>
      <p:ext uri="{BB962C8B-B14F-4D97-AF65-F5344CB8AC3E}">
        <p14:creationId xmlns:p14="http://schemas.microsoft.com/office/powerpoint/2010/main" val="592189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0A5DEF3-5F6A-954C-9B99-7542A8B6C8EA}"/>
              </a:ext>
            </a:extLst>
          </p:cNvPr>
          <p:cNvSpPr>
            <a:spLocks noGrp="1"/>
          </p:cNvSpPr>
          <p:nvPr>
            <p:ph type="title" orient="vert"/>
          </p:nvPr>
        </p:nvSpPr>
        <p:spPr>
          <a:xfrm>
            <a:off x="6627813" y="273050"/>
            <a:ext cx="2055812" cy="5854700"/>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75068F4-605F-3B4E-A6FC-0194F641BB8B}"/>
              </a:ext>
            </a:extLst>
          </p:cNvPr>
          <p:cNvSpPr>
            <a:spLocks noGrp="1"/>
          </p:cNvSpPr>
          <p:nvPr>
            <p:ph type="body" orient="vert" idx="1"/>
          </p:nvPr>
        </p:nvSpPr>
        <p:spPr>
          <a:xfrm>
            <a:off x="457200" y="273050"/>
            <a:ext cx="6018213" cy="58547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0B7F340-73C5-E645-8FC9-F6B49C90696B}"/>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E98B52F4-3D1C-9242-8C03-422D371D3D78}"/>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7034006F-A6E4-8047-A6F8-8E3A478CDAB2}"/>
              </a:ext>
            </a:extLst>
          </p:cNvPr>
          <p:cNvSpPr>
            <a:spLocks noGrp="1"/>
          </p:cNvSpPr>
          <p:nvPr>
            <p:ph type="sldNum" idx="12"/>
          </p:nvPr>
        </p:nvSpPr>
        <p:spPr/>
        <p:txBody>
          <a:bodyPr/>
          <a:lstStyle>
            <a:lvl1pPr>
              <a:defRPr/>
            </a:lvl1pPr>
          </a:lstStyle>
          <a:p>
            <a:fld id="{282FB5D7-3515-A84E-8A77-326126E89A50}" type="slidenum">
              <a:rPr lang="de-DE" altLang="de-DE"/>
              <a:pPr/>
              <a:t>‹Nr.›</a:t>
            </a:fld>
            <a:endParaRPr lang="de-DE" altLang="de-DE"/>
          </a:p>
        </p:txBody>
      </p:sp>
    </p:spTree>
    <p:extLst>
      <p:ext uri="{BB962C8B-B14F-4D97-AF65-F5344CB8AC3E}">
        <p14:creationId xmlns:p14="http://schemas.microsoft.com/office/powerpoint/2010/main" val="2591310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B7A00-8CA5-7448-93ED-B692E7988FBA}"/>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Textplatzhalter 2">
            <a:extLst>
              <a:ext uri="{FF2B5EF4-FFF2-40B4-BE49-F238E27FC236}">
                <a16:creationId xmlns:a16="http://schemas.microsoft.com/office/drawing/2014/main" id="{E86B0477-02D5-AE4B-871A-3945D9B464E0}"/>
              </a:ext>
            </a:extLst>
          </p:cNvPr>
          <p:cNvSpPr>
            <a:spLocks noGrp="1"/>
          </p:cNvSpPr>
          <p:nvPr>
            <p:ph type="body" sz="half" idx="1"/>
          </p:nvPr>
        </p:nvSpPr>
        <p:spPr>
          <a:xfrm>
            <a:off x="457200" y="1604963"/>
            <a:ext cx="4037013"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B6C8F9D-E01D-684A-8412-838E4EA238AD}"/>
              </a:ext>
            </a:extLst>
          </p:cNvPr>
          <p:cNvSpPr>
            <a:spLocks noGrp="1"/>
          </p:cNvSpPr>
          <p:nvPr>
            <p:ph sz="half" idx="2"/>
          </p:nvPr>
        </p:nvSpPr>
        <p:spPr>
          <a:xfrm>
            <a:off x="4646613" y="1604963"/>
            <a:ext cx="4037012"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C1C12DB-7429-0F4D-9949-5AD2DACD6636}"/>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E79FEA18-8C10-F14D-8A4C-219C04B049AE}"/>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CF5459EF-8A73-604A-B147-2D80D3B7B19D}"/>
              </a:ext>
            </a:extLst>
          </p:cNvPr>
          <p:cNvSpPr>
            <a:spLocks noGrp="1"/>
          </p:cNvSpPr>
          <p:nvPr>
            <p:ph type="sldNum" idx="12"/>
          </p:nvPr>
        </p:nvSpPr>
        <p:spPr>
          <a:xfrm>
            <a:off x="6556375" y="6246813"/>
            <a:ext cx="2127250" cy="469900"/>
          </a:xfrm>
        </p:spPr>
        <p:txBody>
          <a:bodyPr/>
          <a:lstStyle>
            <a:lvl1pPr>
              <a:defRPr/>
            </a:lvl1pPr>
          </a:lstStyle>
          <a:p>
            <a:fld id="{B0650002-E82F-6D4A-A157-2BE547CA85FF}" type="slidenum">
              <a:rPr lang="de-DE" altLang="de-DE"/>
              <a:pPr/>
              <a:t>‹Nr.›</a:t>
            </a:fld>
            <a:endParaRPr lang="de-DE" altLang="de-DE"/>
          </a:p>
        </p:txBody>
      </p:sp>
    </p:spTree>
    <p:extLst>
      <p:ext uri="{BB962C8B-B14F-4D97-AF65-F5344CB8AC3E}">
        <p14:creationId xmlns:p14="http://schemas.microsoft.com/office/powerpoint/2010/main" val="3599003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9CE80-C356-6D43-80AF-F77C597ED85E}"/>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Diagrammplatzhalter 2">
            <a:extLst>
              <a:ext uri="{FF2B5EF4-FFF2-40B4-BE49-F238E27FC236}">
                <a16:creationId xmlns:a16="http://schemas.microsoft.com/office/drawing/2014/main" id="{EC7DFE73-199D-A24E-9ED8-CFDF1059CFFF}"/>
              </a:ext>
            </a:extLst>
          </p:cNvPr>
          <p:cNvSpPr>
            <a:spLocks noGrp="1"/>
          </p:cNvSpPr>
          <p:nvPr>
            <p:ph type="chart" idx="1"/>
          </p:nvPr>
        </p:nvSpPr>
        <p:spPr>
          <a:xfrm>
            <a:off x="457200" y="1604963"/>
            <a:ext cx="8226425" cy="4522787"/>
          </a:xfrm>
        </p:spPr>
        <p:txBody>
          <a:bodyPr/>
          <a:lstStyle/>
          <a:p>
            <a:endParaRPr lang="de-DE"/>
          </a:p>
        </p:txBody>
      </p:sp>
      <p:sp>
        <p:nvSpPr>
          <p:cNvPr id="4" name="Datumsplatzhalter 3">
            <a:extLst>
              <a:ext uri="{FF2B5EF4-FFF2-40B4-BE49-F238E27FC236}">
                <a16:creationId xmlns:a16="http://schemas.microsoft.com/office/drawing/2014/main" id="{9A88CCDB-8860-CB48-A6C9-84EBDAD8AC21}"/>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7262E742-859C-444E-922C-D3ABF8187BF3}"/>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6D81EAD0-E028-D346-889E-7D1F5361199E}"/>
              </a:ext>
            </a:extLst>
          </p:cNvPr>
          <p:cNvSpPr>
            <a:spLocks noGrp="1"/>
          </p:cNvSpPr>
          <p:nvPr>
            <p:ph type="sldNum" idx="12"/>
          </p:nvPr>
        </p:nvSpPr>
        <p:spPr>
          <a:xfrm>
            <a:off x="6556375" y="6246813"/>
            <a:ext cx="2127250" cy="469900"/>
          </a:xfrm>
        </p:spPr>
        <p:txBody>
          <a:bodyPr/>
          <a:lstStyle>
            <a:lvl1pPr>
              <a:defRPr/>
            </a:lvl1pPr>
          </a:lstStyle>
          <a:p>
            <a:fld id="{1B302713-6DF3-8540-B41C-688E2AEA925F}" type="slidenum">
              <a:rPr lang="de-DE" altLang="de-DE"/>
              <a:pPr/>
              <a:t>‹Nr.›</a:t>
            </a:fld>
            <a:endParaRPr lang="de-DE" altLang="de-DE"/>
          </a:p>
        </p:txBody>
      </p:sp>
    </p:spTree>
    <p:extLst>
      <p:ext uri="{BB962C8B-B14F-4D97-AF65-F5344CB8AC3E}">
        <p14:creationId xmlns:p14="http://schemas.microsoft.com/office/powerpoint/2010/main" val="3340632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7C4E0-500D-B84E-99BD-4992B5FF7445}"/>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Datumsplatzhalter 2">
            <a:extLst>
              <a:ext uri="{FF2B5EF4-FFF2-40B4-BE49-F238E27FC236}">
                <a16:creationId xmlns:a16="http://schemas.microsoft.com/office/drawing/2014/main" id="{7A585097-E7B3-4D40-A168-D5AF3739A7F3}"/>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4" name="Fußzeilenplatzhalter 3">
            <a:extLst>
              <a:ext uri="{FF2B5EF4-FFF2-40B4-BE49-F238E27FC236}">
                <a16:creationId xmlns:a16="http://schemas.microsoft.com/office/drawing/2014/main" id="{320D7818-874A-D546-8E6C-68D0A81931AA}"/>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5" name="Foliennummernplatzhalter 4">
            <a:extLst>
              <a:ext uri="{FF2B5EF4-FFF2-40B4-BE49-F238E27FC236}">
                <a16:creationId xmlns:a16="http://schemas.microsoft.com/office/drawing/2014/main" id="{4F48BDFE-235A-F640-BABB-6C157D61F253}"/>
              </a:ext>
            </a:extLst>
          </p:cNvPr>
          <p:cNvSpPr>
            <a:spLocks noGrp="1"/>
          </p:cNvSpPr>
          <p:nvPr>
            <p:ph type="sldNum" idx="12"/>
          </p:nvPr>
        </p:nvSpPr>
        <p:spPr>
          <a:xfrm>
            <a:off x="6556375" y="6246813"/>
            <a:ext cx="2127250" cy="469900"/>
          </a:xfrm>
        </p:spPr>
        <p:txBody>
          <a:bodyPr/>
          <a:lstStyle>
            <a:lvl1pPr>
              <a:defRPr/>
            </a:lvl1pPr>
          </a:lstStyle>
          <a:p>
            <a:fld id="{B2C46B8C-3A37-2546-9C43-416ABE4D6E08}" type="slidenum">
              <a:rPr lang="de-DE" altLang="de-DE"/>
              <a:pPr/>
              <a:t>‹Nr.›</a:t>
            </a:fld>
            <a:endParaRPr lang="de-DE" altLang="de-DE"/>
          </a:p>
        </p:txBody>
      </p:sp>
    </p:spTree>
    <p:extLst>
      <p:ext uri="{BB962C8B-B14F-4D97-AF65-F5344CB8AC3E}">
        <p14:creationId xmlns:p14="http://schemas.microsoft.com/office/powerpoint/2010/main" val="3870502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16990-8C0E-2C42-BFA8-488C5F524334}"/>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F26A0E8-5B16-8741-8E9E-133D0E469F4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0FAD71F-22C2-184B-92D4-E610806F1E67}"/>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0A394C3E-F554-0641-A76D-2FD05FCB6CB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CA87C3-C839-D941-B543-B144D08C6CB0}"/>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585597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7A960-881B-4C4C-B3A9-EE17E52EEBC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104F709-C80C-9543-9280-3249E7F9912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FFF3892-097B-1848-8207-212231770032}"/>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921043D6-A9BA-624E-89F5-A526BB4D657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3E4800-7D87-EF40-880C-D49257AE54A6}"/>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16598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FD78C-9469-294D-8977-2F870235C16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5505728-4313-BF49-BE89-009C95D74DA3}"/>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0D49864-4993-9940-AC7E-7AA1A2A71881}"/>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F378EBD-3F41-084C-B039-2AE98678AD71}"/>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6" name="Fußzeilenplatzhalter 5">
            <a:extLst>
              <a:ext uri="{FF2B5EF4-FFF2-40B4-BE49-F238E27FC236}">
                <a16:creationId xmlns:a16="http://schemas.microsoft.com/office/drawing/2014/main" id="{6E2705C5-1A0F-A34A-8739-BD5E30A4F6F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E05E094-C7CF-AC41-8D79-46DF092028F9}"/>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1880427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9DE61-1B28-F442-B9EF-7B14B726A11E}"/>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09C0C34-80C8-4240-957D-246EB571D4F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774CC14-E6D4-7A43-A067-6E5DF3AC72E6}"/>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DD7DE06F-4376-F04F-9227-0168C13051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F98870-1B08-4043-B364-6423610F0A93}"/>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284477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EFDC9-477F-5B43-A4E2-11C9373531E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468CD96-85AD-6B45-9B4D-CDF508BC9428}"/>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2FACF46-F7D1-A64B-A625-BD312A348272}"/>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DF3272F-533B-6742-9428-F0C8EA5C79EF}"/>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6" name="Fußzeilenplatzhalter 5">
            <a:extLst>
              <a:ext uri="{FF2B5EF4-FFF2-40B4-BE49-F238E27FC236}">
                <a16:creationId xmlns:a16="http://schemas.microsoft.com/office/drawing/2014/main" id="{A63FB3F2-C418-C741-8A9B-32A98D92F7E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0E53FDB-531B-6149-8B43-E63DAAB8CBB9}"/>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876004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E7B7A-E743-7643-88C2-B89C94E58569}"/>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0CE19B6-6454-DA46-80B0-C6DB2DCFF2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4EF8FBF-A358-7E41-8AD9-D77F1825BC98}"/>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4D1489E-FB6F-B24D-BF97-CC8EFB22DAB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58E2FD2-F6AF-0D40-9D80-CD26E4463742}"/>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3E77F5C-3508-2A4C-8589-61898E93271D}"/>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8" name="Fußzeilenplatzhalter 7">
            <a:extLst>
              <a:ext uri="{FF2B5EF4-FFF2-40B4-BE49-F238E27FC236}">
                <a16:creationId xmlns:a16="http://schemas.microsoft.com/office/drawing/2014/main" id="{D796FD49-6191-8E40-A015-C788B32E24C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B9952FF-D84D-6146-A8EE-E21999AC8B3A}"/>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300809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6B3D9-6A26-2848-9C5A-32AD9B370A4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1DF31AC-5FE1-3F43-AACE-2467801EA4A5}"/>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4" name="Fußzeilenplatzhalter 3">
            <a:extLst>
              <a:ext uri="{FF2B5EF4-FFF2-40B4-BE49-F238E27FC236}">
                <a16:creationId xmlns:a16="http://schemas.microsoft.com/office/drawing/2014/main" id="{2C9C53D4-8C5D-4944-AEBE-D5A64D38A7E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E68148B-C711-534C-AA86-08D2210B0053}"/>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3672495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73E297C-2BBD-A243-8636-F0CC5377872D}"/>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3" name="Fußzeilenplatzhalter 2">
            <a:extLst>
              <a:ext uri="{FF2B5EF4-FFF2-40B4-BE49-F238E27FC236}">
                <a16:creationId xmlns:a16="http://schemas.microsoft.com/office/drawing/2014/main" id="{5E7E0B19-5765-8448-A44E-E7A2EE3C388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C440606-5CC6-774C-A44A-5DD2BD82791A}"/>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2502703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EB5B2-39D1-CC4F-AFCC-76C2E70AA5E7}"/>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78BA212-1E9A-C844-9EA1-5C727677B51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5A6140A-C718-4348-AE88-3ADE80F13C2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68AF748-33B8-464F-83E8-0A02630AC90A}"/>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6" name="Fußzeilenplatzhalter 5">
            <a:extLst>
              <a:ext uri="{FF2B5EF4-FFF2-40B4-BE49-F238E27FC236}">
                <a16:creationId xmlns:a16="http://schemas.microsoft.com/office/drawing/2014/main" id="{F3D36131-F7F0-C948-B26D-C98D4811809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C47A65E-CCAE-BD43-99B7-FC50DCB1806C}"/>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2596850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376B25-BF30-3D4D-A4BF-71FE0C49C918}"/>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5726F25-2DC5-BE42-B27F-411D7F82136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BE5CB3B-87A3-BB4E-BEDE-40D28394D7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419E477-F32F-094E-8E99-F53C29D459B0}"/>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6" name="Fußzeilenplatzhalter 5">
            <a:extLst>
              <a:ext uri="{FF2B5EF4-FFF2-40B4-BE49-F238E27FC236}">
                <a16:creationId xmlns:a16="http://schemas.microsoft.com/office/drawing/2014/main" id="{4C9359B7-5B52-DE45-9D62-7F61D923458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E986A79-9A6B-0046-BCCB-409BBF23063C}"/>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041123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2D45B-7ACB-6A4B-A8F9-EEE774C7585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1752F75-802A-7243-910F-19CC60B29B5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959185B-ADA0-D54B-9423-4AF7596F87CC}"/>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CA717335-6BB8-F042-9778-0288B6D1791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836D06D-4AA2-8547-9566-E86CF20FB310}"/>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2149096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11D3040-974C-6B49-A62E-94745A5F5396}"/>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D806B4A-354D-9B40-9726-B7C9EF92425F}"/>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1970763-46C6-8D46-A743-1C160FC4FE13}"/>
              </a:ext>
            </a:extLst>
          </p:cNvPr>
          <p:cNvSpPr>
            <a:spLocks noGrp="1"/>
          </p:cNvSpPr>
          <p:nvPr>
            <p:ph type="dt" sz="half" idx="10"/>
          </p:nvPr>
        </p:nvSpPr>
        <p:spPr/>
        <p:txBody>
          <a:body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796EC3F1-12D6-9A43-94B6-FD207110B4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946A2C0-24AB-5841-8EAD-104915543D7E}"/>
              </a:ext>
            </a:extLst>
          </p:cNvPr>
          <p:cNvSpPr>
            <a:spLocks noGrp="1"/>
          </p:cNvSpPr>
          <p:nvPr>
            <p:ph type="sldNum" sz="quarter" idx="12"/>
          </p:nvPr>
        </p:nvSpPr>
        <p:spPr/>
        <p:txBody>
          <a:bodyPr/>
          <a:lstStyle/>
          <a:p>
            <a:fld id="{A9B230F5-C384-F748-8352-707C84B77E47}" type="slidenum">
              <a:rPr lang="de-DE" smtClean="0"/>
              <a:t>‹Nr.›</a:t>
            </a:fld>
            <a:endParaRPr lang="de-DE"/>
          </a:p>
        </p:txBody>
      </p:sp>
    </p:spTree>
    <p:extLst>
      <p:ext uri="{BB962C8B-B14F-4D97-AF65-F5344CB8AC3E}">
        <p14:creationId xmlns:p14="http://schemas.microsoft.com/office/powerpoint/2010/main" val="16895050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44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45483-7A92-8442-9778-FDF071F868B9}"/>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F700704-83C1-A04F-8E32-C788B4EDBEC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E1E7AA7-D886-9F4F-8AD9-6C6D2CAEE26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EC7FB62-DEFD-9341-9BF0-98C6778886B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02252AE-CC42-514D-BCCB-B53B3C629A95}"/>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2ACD9E0-A6F9-1445-BADA-5D4FD1D2CECC}"/>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8" name="Fußzeilenplatzhalter 7">
            <a:extLst>
              <a:ext uri="{FF2B5EF4-FFF2-40B4-BE49-F238E27FC236}">
                <a16:creationId xmlns:a16="http://schemas.microsoft.com/office/drawing/2014/main" id="{B8A91504-7393-4C45-8E86-BF8A2878BA3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3554BA8-099D-0244-99EE-76576C48FAEF}"/>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24419204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600070-B155-D547-AF29-C0E2560843DB}"/>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754EF5A-BE23-F742-B510-E3E07AFB333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7C98712-025D-F44D-97B9-56239673A371}"/>
              </a:ext>
            </a:extLst>
          </p:cNvPr>
          <p:cNvSpPr>
            <a:spLocks noGrp="1"/>
          </p:cNvSpPr>
          <p:nvPr>
            <p:ph type="dt" idx="10"/>
          </p:nvPr>
        </p:nvSpPr>
        <p:spPr/>
        <p:txBody>
          <a:bodyPr/>
          <a:lstStyle>
            <a:lvl1pPr>
              <a:defRPr/>
            </a:lvl1p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522F3EC6-B91A-3646-8341-058A522CC1E6}"/>
              </a:ext>
            </a:extLst>
          </p:cNvPr>
          <p:cNvSpPr>
            <a:spLocks noGrp="1"/>
          </p:cNvSpPr>
          <p:nvPr>
            <p:ph type="ftr" idx="11"/>
          </p:nvPr>
        </p:nvSpPr>
        <p:spPr/>
        <p:txBody>
          <a:bodyPr/>
          <a:lstStyle>
            <a:lvl1pPr>
              <a:defRPr/>
            </a:lvl1pPr>
          </a:lstStyle>
          <a:p>
            <a:endParaRPr lang="de-DE"/>
          </a:p>
        </p:txBody>
      </p:sp>
      <p:sp>
        <p:nvSpPr>
          <p:cNvPr id="6" name="Foliennummernplatzhalter 5">
            <a:extLst>
              <a:ext uri="{FF2B5EF4-FFF2-40B4-BE49-F238E27FC236}">
                <a16:creationId xmlns:a16="http://schemas.microsoft.com/office/drawing/2014/main" id="{6B5230B2-373B-B442-9416-85B724DDEFE7}"/>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2917902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E300B-616F-D149-8388-0C1A993CF2A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D2FD9F6-DBA8-E244-82F4-287367F3512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B02170E-6D03-6B43-8597-B4AD9EE2FAD7}"/>
              </a:ext>
            </a:extLst>
          </p:cNvPr>
          <p:cNvSpPr>
            <a:spLocks noGrp="1"/>
          </p:cNvSpPr>
          <p:nvPr>
            <p:ph type="dt" idx="10"/>
          </p:nvPr>
        </p:nvSpPr>
        <p:spPr/>
        <p:txBody>
          <a:bodyPr/>
          <a:lstStyle>
            <a:lvl1pPr>
              <a:defRPr/>
            </a:lvl1p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E15926FE-6673-E94C-B1DF-C169B2A6995A}"/>
              </a:ext>
            </a:extLst>
          </p:cNvPr>
          <p:cNvSpPr>
            <a:spLocks noGrp="1"/>
          </p:cNvSpPr>
          <p:nvPr>
            <p:ph type="ftr" idx="11"/>
          </p:nvPr>
        </p:nvSpPr>
        <p:spPr/>
        <p:txBody>
          <a:bodyPr/>
          <a:lstStyle>
            <a:lvl1pPr>
              <a:defRPr/>
            </a:lvl1pPr>
          </a:lstStyle>
          <a:p>
            <a:endParaRPr lang="de-DE"/>
          </a:p>
        </p:txBody>
      </p:sp>
      <p:sp>
        <p:nvSpPr>
          <p:cNvPr id="6" name="Foliennummernplatzhalter 5">
            <a:extLst>
              <a:ext uri="{FF2B5EF4-FFF2-40B4-BE49-F238E27FC236}">
                <a16:creationId xmlns:a16="http://schemas.microsoft.com/office/drawing/2014/main" id="{C0764940-9295-2142-8DEE-8FAA393A8BE2}"/>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3451014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3AE90-2A14-E543-A4BE-648385B3B769}"/>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B323017-D38C-8C4C-B371-CD2BD1F0DAD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Datumsplatzhalter 3">
            <a:extLst>
              <a:ext uri="{FF2B5EF4-FFF2-40B4-BE49-F238E27FC236}">
                <a16:creationId xmlns:a16="http://schemas.microsoft.com/office/drawing/2014/main" id="{545F6FED-223C-A14A-BFE7-D978718B626C}"/>
              </a:ext>
            </a:extLst>
          </p:cNvPr>
          <p:cNvSpPr>
            <a:spLocks noGrp="1"/>
          </p:cNvSpPr>
          <p:nvPr>
            <p:ph type="dt" idx="10"/>
          </p:nvPr>
        </p:nvSpPr>
        <p:spPr/>
        <p:txBody>
          <a:bodyPr/>
          <a:lstStyle>
            <a:lvl1pPr>
              <a:defRPr/>
            </a:lvl1p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9E47F1D2-0E15-EF47-8521-21F5E6FDFFE8}"/>
              </a:ext>
            </a:extLst>
          </p:cNvPr>
          <p:cNvSpPr>
            <a:spLocks noGrp="1"/>
          </p:cNvSpPr>
          <p:nvPr>
            <p:ph type="ftr" idx="11"/>
          </p:nvPr>
        </p:nvSpPr>
        <p:spPr/>
        <p:txBody>
          <a:bodyPr/>
          <a:lstStyle>
            <a:lvl1pPr>
              <a:defRPr/>
            </a:lvl1pPr>
          </a:lstStyle>
          <a:p>
            <a:endParaRPr lang="de-DE"/>
          </a:p>
        </p:txBody>
      </p:sp>
      <p:sp>
        <p:nvSpPr>
          <p:cNvPr id="6" name="Foliennummernplatzhalter 5">
            <a:extLst>
              <a:ext uri="{FF2B5EF4-FFF2-40B4-BE49-F238E27FC236}">
                <a16:creationId xmlns:a16="http://schemas.microsoft.com/office/drawing/2014/main" id="{140117FC-B78A-EF44-A2B8-A7983A44ED46}"/>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907239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C28140-882F-1245-B107-386F2F1EADD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4274F29-DA97-E740-87F8-DFF1C7FF7F85}"/>
              </a:ext>
            </a:extLst>
          </p:cNvPr>
          <p:cNvSpPr>
            <a:spLocks noGrp="1"/>
          </p:cNvSpPr>
          <p:nvPr>
            <p:ph sz="half" idx="1"/>
          </p:nvPr>
        </p:nvSpPr>
        <p:spPr>
          <a:xfrm>
            <a:off x="3851275" y="1052513"/>
            <a:ext cx="2328863" cy="13803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F1672C1-EE46-2246-8ADD-5457502A4847}"/>
              </a:ext>
            </a:extLst>
          </p:cNvPr>
          <p:cNvSpPr>
            <a:spLocks noGrp="1"/>
          </p:cNvSpPr>
          <p:nvPr>
            <p:ph sz="half" idx="2"/>
          </p:nvPr>
        </p:nvSpPr>
        <p:spPr>
          <a:xfrm>
            <a:off x="6332538" y="1052513"/>
            <a:ext cx="2330450" cy="13803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FE34956-FD53-0E46-9BB9-3EFEE5AB43B6}"/>
              </a:ext>
            </a:extLst>
          </p:cNvPr>
          <p:cNvSpPr>
            <a:spLocks noGrp="1"/>
          </p:cNvSpPr>
          <p:nvPr>
            <p:ph type="dt" idx="10"/>
          </p:nvPr>
        </p:nvSpPr>
        <p:spPr/>
        <p:txBody>
          <a:bodyPr/>
          <a:lstStyle>
            <a:lvl1pPr>
              <a:defRPr/>
            </a:lvl1pPr>
          </a:lstStyle>
          <a:p>
            <a:fld id="{0B7821C4-9659-7C48-B8E9-EBEFD8270159}" type="datetimeFigureOut">
              <a:rPr lang="de-DE" smtClean="0"/>
              <a:t>28.03.25</a:t>
            </a:fld>
            <a:endParaRPr lang="de-DE"/>
          </a:p>
        </p:txBody>
      </p:sp>
      <p:sp>
        <p:nvSpPr>
          <p:cNvPr id="6" name="Fußzeilenplatzhalter 5">
            <a:extLst>
              <a:ext uri="{FF2B5EF4-FFF2-40B4-BE49-F238E27FC236}">
                <a16:creationId xmlns:a16="http://schemas.microsoft.com/office/drawing/2014/main" id="{B32842F3-39D6-014C-BE43-3C8823AECBE7}"/>
              </a:ext>
            </a:extLst>
          </p:cNvPr>
          <p:cNvSpPr>
            <a:spLocks noGrp="1"/>
          </p:cNvSpPr>
          <p:nvPr>
            <p:ph type="ftr" idx="11"/>
          </p:nvPr>
        </p:nvSpPr>
        <p:spPr/>
        <p:txBody>
          <a:bodyPr/>
          <a:lstStyle>
            <a:lvl1pPr>
              <a:defRPr/>
            </a:lvl1pPr>
          </a:lstStyle>
          <a:p>
            <a:endParaRPr lang="de-DE"/>
          </a:p>
        </p:txBody>
      </p:sp>
      <p:sp>
        <p:nvSpPr>
          <p:cNvPr id="7" name="Foliennummernplatzhalter 6">
            <a:extLst>
              <a:ext uri="{FF2B5EF4-FFF2-40B4-BE49-F238E27FC236}">
                <a16:creationId xmlns:a16="http://schemas.microsoft.com/office/drawing/2014/main" id="{D609F8C7-4CC3-7549-BBA2-11E05DBD696D}"/>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30428618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D6B70F-7CD9-804A-AAA6-6910B7EC7161}"/>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54C975B-2D16-684D-B6EB-8D471A3D5EC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458994C-7C97-D649-A0E8-7CA84EA3520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8EC425A-64D1-184F-AEF5-2ECAEFC3CCC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E7D397A-3F0A-0043-8D2F-90F9CB263C49}"/>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25FC4CE-B863-7A46-8667-001C64D76CE3}"/>
              </a:ext>
            </a:extLst>
          </p:cNvPr>
          <p:cNvSpPr>
            <a:spLocks noGrp="1"/>
          </p:cNvSpPr>
          <p:nvPr>
            <p:ph type="dt" idx="10"/>
          </p:nvPr>
        </p:nvSpPr>
        <p:spPr/>
        <p:txBody>
          <a:bodyPr/>
          <a:lstStyle>
            <a:lvl1pPr>
              <a:defRPr/>
            </a:lvl1pPr>
          </a:lstStyle>
          <a:p>
            <a:fld id="{0B7821C4-9659-7C48-B8E9-EBEFD8270159}" type="datetimeFigureOut">
              <a:rPr lang="de-DE" smtClean="0"/>
              <a:t>28.03.25</a:t>
            </a:fld>
            <a:endParaRPr lang="de-DE"/>
          </a:p>
        </p:txBody>
      </p:sp>
      <p:sp>
        <p:nvSpPr>
          <p:cNvPr id="8" name="Fußzeilenplatzhalter 7">
            <a:extLst>
              <a:ext uri="{FF2B5EF4-FFF2-40B4-BE49-F238E27FC236}">
                <a16:creationId xmlns:a16="http://schemas.microsoft.com/office/drawing/2014/main" id="{65790D4F-D8C7-3A4B-8149-DAA1AF02F279}"/>
              </a:ext>
            </a:extLst>
          </p:cNvPr>
          <p:cNvSpPr>
            <a:spLocks noGrp="1"/>
          </p:cNvSpPr>
          <p:nvPr>
            <p:ph type="ftr" idx="11"/>
          </p:nvPr>
        </p:nvSpPr>
        <p:spPr/>
        <p:txBody>
          <a:bodyPr/>
          <a:lstStyle>
            <a:lvl1pPr>
              <a:defRPr/>
            </a:lvl1pPr>
          </a:lstStyle>
          <a:p>
            <a:endParaRPr lang="de-DE"/>
          </a:p>
        </p:txBody>
      </p:sp>
      <p:sp>
        <p:nvSpPr>
          <p:cNvPr id="9" name="Foliennummernplatzhalter 8">
            <a:extLst>
              <a:ext uri="{FF2B5EF4-FFF2-40B4-BE49-F238E27FC236}">
                <a16:creationId xmlns:a16="http://schemas.microsoft.com/office/drawing/2014/main" id="{7417CD53-0DCE-6946-932D-8D81EE44910D}"/>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4012965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DFEF0-F831-5F41-92D6-91DDAA9B9D3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3638F1A-649C-244F-843F-85D9BA846F5E}"/>
              </a:ext>
            </a:extLst>
          </p:cNvPr>
          <p:cNvSpPr>
            <a:spLocks noGrp="1"/>
          </p:cNvSpPr>
          <p:nvPr>
            <p:ph type="dt" idx="10"/>
          </p:nvPr>
        </p:nvSpPr>
        <p:spPr/>
        <p:txBody>
          <a:bodyPr/>
          <a:lstStyle>
            <a:lvl1pPr>
              <a:defRPr/>
            </a:lvl1pPr>
          </a:lstStyle>
          <a:p>
            <a:fld id="{0B7821C4-9659-7C48-B8E9-EBEFD8270159}" type="datetimeFigureOut">
              <a:rPr lang="de-DE" smtClean="0"/>
              <a:t>28.03.25</a:t>
            </a:fld>
            <a:endParaRPr lang="de-DE"/>
          </a:p>
        </p:txBody>
      </p:sp>
      <p:sp>
        <p:nvSpPr>
          <p:cNvPr id="4" name="Fußzeilenplatzhalter 3">
            <a:extLst>
              <a:ext uri="{FF2B5EF4-FFF2-40B4-BE49-F238E27FC236}">
                <a16:creationId xmlns:a16="http://schemas.microsoft.com/office/drawing/2014/main" id="{6C000AD2-6603-AE43-A452-0CDB10231D03}"/>
              </a:ext>
            </a:extLst>
          </p:cNvPr>
          <p:cNvSpPr>
            <a:spLocks noGrp="1"/>
          </p:cNvSpPr>
          <p:nvPr>
            <p:ph type="ftr" idx="11"/>
          </p:nvPr>
        </p:nvSpPr>
        <p:spPr/>
        <p:txBody>
          <a:bodyPr/>
          <a:lstStyle>
            <a:lvl1pPr>
              <a:defRPr/>
            </a:lvl1pPr>
          </a:lstStyle>
          <a:p>
            <a:endParaRPr lang="de-DE"/>
          </a:p>
        </p:txBody>
      </p:sp>
      <p:sp>
        <p:nvSpPr>
          <p:cNvPr id="5" name="Foliennummernplatzhalter 4">
            <a:extLst>
              <a:ext uri="{FF2B5EF4-FFF2-40B4-BE49-F238E27FC236}">
                <a16:creationId xmlns:a16="http://schemas.microsoft.com/office/drawing/2014/main" id="{5DD8E30B-0179-844C-B79C-576C8E19B089}"/>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506686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603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74208-8AE4-324B-8A9A-6B22500EB59B}"/>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7019080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EC92E-1C58-0544-9835-C515FEFD58D8}"/>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9205445-6382-724B-8236-EBEBF6B0295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DE0FAED-B88D-E142-8DDD-18539027B79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68DAC69-E7F2-584D-8274-A923AEDE66CF}"/>
              </a:ext>
            </a:extLst>
          </p:cNvPr>
          <p:cNvSpPr>
            <a:spLocks noGrp="1"/>
          </p:cNvSpPr>
          <p:nvPr>
            <p:ph type="dt" idx="10"/>
          </p:nvPr>
        </p:nvSpPr>
        <p:spPr/>
        <p:txBody>
          <a:bodyPr/>
          <a:lstStyle>
            <a:lvl1pPr>
              <a:defRPr/>
            </a:lvl1pPr>
          </a:lstStyle>
          <a:p>
            <a:fld id="{0B7821C4-9659-7C48-B8E9-EBEFD8270159}" type="datetimeFigureOut">
              <a:rPr lang="de-DE" smtClean="0"/>
              <a:t>28.03.25</a:t>
            </a:fld>
            <a:endParaRPr lang="de-DE"/>
          </a:p>
        </p:txBody>
      </p:sp>
      <p:sp>
        <p:nvSpPr>
          <p:cNvPr id="6" name="Fußzeilenplatzhalter 5">
            <a:extLst>
              <a:ext uri="{FF2B5EF4-FFF2-40B4-BE49-F238E27FC236}">
                <a16:creationId xmlns:a16="http://schemas.microsoft.com/office/drawing/2014/main" id="{BC6720E1-DF64-A64D-8E77-5254317298E1}"/>
              </a:ext>
            </a:extLst>
          </p:cNvPr>
          <p:cNvSpPr>
            <a:spLocks noGrp="1"/>
          </p:cNvSpPr>
          <p:nvPr>
            <p:ph type="ftr" idx="11"/>
          </p:nvPr>
        </p:nvSpPr>
        <p:spPr/>
        <p:txBody>
          <a:bodyPr/>
          <a:lstStyle>
            <a:lvl1pPr>
              <a:defRPr/>
            </a:lvl1pPr>
          </a:lstStyle>
          <a:p>
            <a:endParaRPr lang="de-DE"/>
          </a:p>
        </p:txBody>
      </p:sp>
      <p:sp>
        <p:nvSpPr>
          <p:cNvPr id="7" name="Foliennummernplatzhalter 6">
            <a:extLst>
              <a:ext uri="{FF2B5EF4-FFF2-40B4-BE49-F238E27FC236}">
                <a16:creationId xmlns:a16="http://schemas.microsoft.com/office/drawing/2014/main" id="{B7BDC68F-4874-1544-9A0B-3B8777FFBC79}"/>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40335993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487C61-DDCF-FC46-AB5C-54C081E16A44}"/>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AC99DE3-3275-8348-B6B2-0E54C0BA1D2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7E2C59B5-5829-3349-A542-79F08F545F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034C010-36FD-AE43-9E39-A855B2DF3610}"/>
              </a:ext>
            </a:extLst>
          </p:cNvPr>
          <p:cNvSpPr>
            <a:spLocks noGrp="1"/>
          </p:cNvSpPr>
          <p:nvPr>
            <p:ph type="dt" idx="10"/>
          </p:nvPr>
        </p:nvSpPr>
        <p:spPr/>
        <p:txBody>
          <a:bodyPr/>
          <a:lstStyle>
            <a:lvl1pPr>
              <a:defRPr/>
            </a:lvl1pPr>
          </a:lstStyle>
          <a:p>
            <a:fld id="{0B7821C4-9659-7C48-B8E9-EBEFD8270159}" type="datetimeFigureOut">
              <a:rPr lang="de-DE" smtClean="0"/>
              <a:t>28.03.25</a:t>
            </a:fld>
            <a:endParaRPr lang="de-DE"/>
          </a:p>
        </p:txBody>
      </p:sp>
      <p:sp>
        <p:nvSpPr>
          <p:cNvPr id="6" name="Fußzeilenplatzhalter 5">
            <a:extLst>
              <a:ext uri="{FF2B5EF4-FFF2-40B4-BE49-F238E27FC236}">
                <a16:creationId xmlns:a16="http://schemas.microsoft.com/office/drawing/2014/main" id="{DA45F484-4E2D-8844-A168-AAB9401E5E61}"/>
              </a:ext>
            </a:extLst>
          </p:cNvPr>
          <p:cNvSpPr>
            <a:spLocks noGrp="1"/>
          </p:cNvSpPr>
          <p:nvPr>
            <p:ph type="ftr" idx="11"/>
          </p:nvPr>
        </p:nvSpPr>
        <p:spPr/>
        <p:txBody>
          <a:bodyPr/>
          <a:lstStyle>
            <a:lvl1pPr>
              <a:defRPr/>
            </a:lvl1pPr>
          </a:lstStyle>
          <a:p>
            <a:endParaRPr lang="de-DE"/>
          </a:p>
        </p:txBody>
      </p:sp>
      <p:sp>
        <p:nvSpPr>
          <p:cNvPr id="7" name="Foliennummernplatzhalter 6">
            <a:extLst>
              <a:ext uri="{FF2B5EF4-FFF2-40B4-BE49-F238E27FC236}">
                <a16:creationId xmlns:a16="http://schemas.microsoft.com/office/drawing/2014/main" id="{D6A8B2FA-1301-0649-9130-89A473B88322}"/>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1813029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9B9A6-7BD6-6247-A1E6-1425FBB1157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920189D-41E8-BC4A-9F7A-BFF6F6D3973E}"/>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4" name="Fußzeilenplatzhalter 3">
            <a:extLst>
              <a:ext uri="{FF2B5EF4-FFF2-40B4-BE49-F238E27FC236}">
                <a16:creationId xmlns:a16="http://schemas.microsoft.com/office/drawing/2014/main" id="{F816E993-76B0-524B-892D-F37ED539DA7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0AD7225-ED68-0548-A80E-27156FB1082B}"/>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499035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3BF273-4A4B-DA44-B4E6-964E003826B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752A19B-AF6E-F846-B3D8-655AB55C795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E1BF44D-DC7B-A34C-A46F-7A942A22DC55}"/>
              </a:ext>
            </a:extLst>
          </p:cNvPr>
          <p:cNvSpPr>
            <a:spLocks noGrp="1"/>
          </p:cNvSpPr>
          <p:nvPr>
            <p:ph type="dt" idx="10"/>
          </p:nvPr>
        </p:nvSpPr>
        <p:spPr/>
        <p:txBody>
          <a:bodyPr/>
          <a:lstStyle>
            <a:lvl1pPr>
              <a:defRPr/>
            </a:lvl1p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BB2266B1-133C-1449-A3E0-F641633AB458}"/>
              </a:ext>
            </a:extLst>
          </p:cNvPr>
          <p:cNvSpPr>
            <a:spLocks noGrp="1"/>
          </p:cNvSpPr>
          <p:nvPr>
            <p:ph type="ftr" idx="11"/>
          </p:nvPr>
        </p:nvSpPr>
        <p:spPr/>
        <p:txBody>
          <a:bodyPr/>
          <a:lstStyle>
            <a:lvl1pPr>
              <a:defRPr/>
            </a:lvl1pPr>
          </a:lstStyle>
          <a:p>
            <a:endParaRPr lang="de-DE"/>
          </a:p>
        </p:txBody>
      </p:sp>
      <p:sp>
        <p:nvSpPr>
          <p:cNvPr id="6" name="Foliennummernplatzhalter 5">
            <a:extLst>
              <a:ext uri="{FF2B5EF4-FFF2-40B4-BE49-F238E27FC236}">
                <a16:creationId xmlns:a16="http://schemas.microsoft.com/office/drawing/2014/main" id="{D0E611D1-DA23-CC46-8319-E4C5973E01E7}"/>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1546627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FB0D33D-AF87-3847-93C4-FDDE8095BF12}"/>
              </a:ext>
            </a:extLst>
          </p:cNvPr>
          <p:cNvSpPr>
            <a:spLocks noGrp="1"/>
          </p:cNvSpPr>
          <p:nvPr>
            <p:ph type="title" orient="vert"/>
          </p:nvPr>
        </p:nvSpPr>
        <p:spPr>
          <a:xfrm>
            <a:off x="6818313" y="222250"/>
            <a:ext cx="2051050" cy="14633575"/>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DB88B3C-4ED7-3A4C-8973-2601F182028A}"/>
              </a:ext>
            </a:extLst>
          </p:cNvPr>
          <p:cNvSpPr>
            <a:spLocks noGrp="1"/>
          </p:cNvSpPr>
          <p:nvPr>
            <p:ph type="body" orient="vert" idx="1"/>
          </p:nvPr>
        </p:nvSpPr>
        <p:spPr>
          <a:xfrm>
            <a:off x="663575" y="222250"/>
            <a:ext cx="6002338" cy="146335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A1FB725-9F0E-E046-94C3-B211D12108FF}"/>
              </a:ext>
            </a:extLst>
          </p:cNvPr>
          <p:cNvSpPr>
            <a:spLocks noGrp="1"/>
          </p:cNvSpPr>
          <p:nvPr>
            <p:ph type="dt" idx="10"/>
          </p:nvPr>
        </p:nvSpPr>
        <p:spPr/>
        <p:txBody>
          <a:bodyPr/>
          <a:lstStyle>
            <a:lvl1pPr>
              <a:defRPr/>
            </a:lvl1p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1F6B7AAE-E02B-8B45-BB44-DDD00FEE9E30}"/>
              </a:ext>
            </a:extLst>
          </p:cNvPr>
          <p:cNvSpPr>
            <a:spLocks noGrp="1"/>
          </p:cNvSpPr>
          <p:nvPr>
            <p:ph type="ftr" idx="11"/>
          </p:nvPr>
        </p:nvSpPr>
        <p:spPr/>
        <p:txBody>
          <a:bodyPr/>
          <a:lstStyle>
            <a:lvl1pPr>
              <a:defRPr/>
            </a:lvl1pPr>
          </a:lstStyle>
          <a:p>
            <a:endParaRPr lang="de-DE"/>
          </a:p>
        </p:txBody>
      </p:sp>
      <p:sp>
        <p:nvSpPr>
          <p:cNvPr id="6" name="Foliennummernplatzhalter 5">
            <a:extLst>
              <a:ext uri="{FF2B5EF4-FFF2-40B4-BE49-F238E27FC236}">
                <a16:creationId xmlns:a16="http://schemas.microsoft.com/office/drawing/2014/main" id="{1ECA011D-80D8-2143-A480-88DB09CC1A54}"/>
              </a:ext>
            </a:extLst>
          </p:cNvPr>
          <p:cNvSpPr>
            <a:spLocks noGrp="1"/>
          </p:cNvSpPr>
          <p:nvPr>
            <p:ph type="sldNum" idx="12"/>
          </p:nvPr>
        </p:nvSpPr>
        <p:spPr/>
        <p:txBody>
          <a:bodyPr/>
          <a:lstStyle>
            <a:lvl1pPr>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351403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496902-70B2-074E-A22E-2635A5DE9CAA}"/>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531CBA3-3AA2-F049-A765-B03B0165624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F08DFDD-B11C-104F-BAAC-961AE95920F6}"/>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B875FF8C-A9CA-EF4B-8D5F-14ED3D7C67B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7C3A33-2806-DA40-8EDB-46818E02C3E0}"/>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527761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B7CC7-1DBE-EC46-8230-C2B2D22215B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789B3AC-E76C-D04B-B77B-08B71119989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97041AB-06A1-D043-8D48-E242746C679C}"/>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AA3AEA10-3539-3F45-95CB-A398FE2B6E0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95607A-DA07-5945-A691-ECB538ED3579}"/>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438876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52749-0384-6145-9070-0C4730C704FC}"/>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313A214-B385-CA4D-BF01-4DA33FC1DFC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0D7E4F4-6510-B744-B125-A84F116FFF84}"/>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2D295B1F-B970-234B-AC81-90CC7812F1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B8E83A2-47CA-9844-984B-489714965367}"/>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931530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FD78C-9469-294D-8977-2F870235C16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5505728-4313-BF49-BE89-009C95D74DA3}"/>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0D49864-4993-9940-AC7E-7AA1A2A71881}"/>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F378EBD-3F41-084C-B039-2AE98678AD71}"/>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6" name="Fußzeilenplatzhalter 5">
            <a:extLst>
              <a:ext uri="{FF2B5EF4-FFF2-40B4-BE49-F238E27FC236}">
                <a16:creationId xmlns:a16="http://schemas.microsoft.com/office/drawing/2014/main" id="{6E2705C5-1A0F-A34A-8739-BD5E30A4F6F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E05E094-C7CF-AC41-8D79-46DF092028F9}"/>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828841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45483-7A92-8442-9778-FDF071F868B9}"/>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F700704-83C1-A04F-8E32-C788B4EDBEC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E1E7AA7-D886-9F4F-8AD9-6C6D2CAEE26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EC7FB62-DEFD-9341-9BF0-98C6778886B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02252AE-CC42-514D-BCCB-B53B3C629A95}"/>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2ACD9E0-A6F9-1445-BADA-5D4FD1D2CECC}"/>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8" name="Fußzeilenplatzhalter 7">
            <a:extLst>
              <a:ext uri="{FF2B5EF4-FFF2-40B4-BE49-F238E27FC236}">
                <a16:creationId xmlns:a16="http://schemas.microsoft.com/office/drawing/2014/main" id="{B8A91504-7393-4C45-8E86-BF8A2878BA3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3554BA8-099D-0244-99EE-76576C48FAEF}"/>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3305622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9B9A6-7BD6-6247-A1E6-1425FBB1157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920189D-41E8-BC4A-9F7A-BFF6F6D3973E}"/>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4" name="Fußzeilenplatzhalter 3">
            <a:extLst>
              <a:ext uri="{FF2B5EF4-FFF2-40B4-BE49-F238E27FC236}">
                <a16:creationId xmlns:a16="http://schemas.microsoft.com/office/drawing/2014/main" id="{F816E993-76B0-524B-892D-F37ED539DA7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0AD7225-ED68-0548-A80E-27156FB1082B}"/>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2750736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D5A9F38-F24C-D143-BDFD-ED4C78529C7D}"/>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3" name="Fußzeilenplatzhalter 2">
            <a:extLst>
              <a:ext uri="{FF2B5EF4-FFF2-40B4-BE49-F238E27FC236}">
                <a16:creationId xmlns:a16="http://schemas.microsoft.com/office/drawing/2014/main" id="{24C77938-51E0-1240-9582-97BC9EA191E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84B9535-5636-B34C-82F6-FACBF9D46B22}"/>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844510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C9094-6A07-6740-97EC-175CB529B5D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2CBB4EC-DA0F-4148-A0EA-4A1632F24CE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43913AA-267B-9648-81F2-F411AA6CD9A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5B94BC0-0960-6D49-8EF2-E86FB17E5B52}"/>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6" name="Fußzeilenplatzhalter 5">
            <a:extLst>
              <a:ext uri="{FF2B5EF4-FFF2-40B4-BE49-F238E27FC236}">
                <a16:creationId xmlns:a16="http://schemas.microsoft.com/office/drawing/2014/main" id="{42BD6109-C346-9C44-A001-02CEEC702BF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B861298-D8ED-5B46-B5E8-6686719B1E3E}"/>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246687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D5A9F38-F24C-D143-BDFD-ED4C78529C7D}"/>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3" name="Fußzeilenplatzhalter 2">
            <a:extLst>
              <a:ext uri="{FF2B5EF4-FFF2-40B4-BE49-F238E27FC236}">
                <a16:creationId xmlns:a16="http://schemas.microsoft.com/office/drawing/2014/main" id="{24C77938-51E0-1240-9582-97BC9EA191E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84B9535-5636-B34C-82F6-FACBF9D46B22}"/>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717028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05FD4-8F41-F445-AAEB-205EA2E734E1}"/>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5ADC449-3247-414A-A447-38082476934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91433285-D582-4443-B1A3-950CFB2CDFA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FF76154-56BB-C741-9EE9-C91AD84BBC37}"/>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6" name="Fußzeilenplatzhalter 5">
            <a:extLst>
              <a:ext uri="{FF2B5EF4-FFF2-40B4-BE49-F238E27FC236}">
                <a16:creationId xmlns:a16="http://schemas.microsoft.com/office/drawing/2014/main" id="{CA525CA0-959D-DF41-9489-F6646C7D4D8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950214-D761-2248-B687-28852FD8037E}"/>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3198913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4945A-C919-DF44-ADD1-7B9BE91089A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B49E8F3-5400-404A-A99A-329DE6922CB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82A215F-0E2E-0C4C-8943-4CD34056A9CB}"/>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5E2623E2-6EAF-C040-A5DE-2B20EAF68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957493E-C879-8448-AB42-032529BB294C}"/>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69154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C17A7B4-189B-E942-B359-0320EA39992D}"/>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FE3FB1F-E821-0E43-B7C2-D070D4616DE5}"/>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52CA8FE-0E62-554B-8C2C-C3F3D034F682}"/>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76975FFD-B0D0-D443-91C1-07A99E86EA7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A90ABF7-2934-1047-9E9B-F44A361D4133}"/>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3489628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A70A4-95C0-FC44-A6C1-66C7378FE88F}"/>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2EF69BF-F949-B34C-90F4-4832267DE5E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544BB49-9804-5D4D-81E8-38741478B765}"/>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87AF86AF-B753-0246-9DBD-4D37291F2AE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289B6A-9B23-AF4B-9F3F-4C5D366F3423}"/>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8927859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389EC-FB60-9941-9CAF-AEAF1725296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849B968-AFAF-954C-92DC-86665A7E324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D6C3332-3415-D147-9680-146DA9F4F62C}"/>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B8EDFCFA-2474-5F4F-8424-7745AE6E79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26BBE7-5BF3-4B4F-AFA7-1B289B887F23}"/>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4876400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0D07A-3DE2-534F-86ED-D7D28CF6C591}"/>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2D26206-80E3-E040-B8CB-6B95A68150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BA8FEE0-EA43-A24B-BC72-69F31C553893}"/>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DCE1DDC3-9731-CE48-A3F4-89F878E03DA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E808925-E64B-D243-949C-3B7504DF20D5}"/>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0440651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E77A9-F336-8B48-A261-21D1C2550C1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EDB5253-0A03-A24F-9D8F-256F117AFCC8}"/>
              </a:ext>
            </a:extLst>
          </p:cNvPr>
          <p:cNvSpPr>
            <a:spLocks noGrp="1"/>
          </p:cNvSpPr>
          <p:nvPr>
            <p:ph sz="half" idx="1"/>
          </p:nvPr>
        </p:nvSpPr>
        <p:spPr>
          <a:xfrm>
            <a:off x="62865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DC10D62-F01D-0F4E-8A64-81E11FD96954}"/>
              </a:ext>
            </a:extLst>
          </p:cNvPr>
          <p:cNvSpPr>
            <a:spLocks noGrp="1"/>
          </p:cNvSpPr>
          <p:nvPr>
            <p:ph sz="half" idx="2"/>
          </p:nvPr>
        </p:nvSpPr>
        <p:spPr>
          <a:xfrm>
            <a:off x="4648200" y="1825625"/>
            <a:ext cx="38671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F0C3FAD-DFBF-2542-98DA-84EEC2D6BF79}"/>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6" name="Fußzeilenplatzhalter 5">
            <a:extLst>
              <a:ext uri="{FF2B5EF4-FFF2-40B4-BE49-F238E27FC236}">
                <a16:creationId xmlns:a16="http://schemas.microsoft.com/office/drawing/2014/main" id="{B46058D4-C8B6-5547-AABB-64F968F7AA6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778FDF2-B47A-D64F-9481-44C60F6E8799}"/>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41258324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645FE-FFA3-0149-AA4A-E1B4B122BE92}"/>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DEB9B60-2F0F-C840-B604-C6E0BD4244C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5DCE0CE-0CB2-7544-8765-0C8041DA0E67}"/>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1D171A7-ACBE-8241-8F72-EE58FE0014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38038A5-8495-0448-919D-348BDD854B0F}"/>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A1AB349-7CC7-7C4D-9FBC-4057659C0D1F}"/>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8" name="Fußzeilenplatzhalter 7">
            <a:extLst>
              <a:ext uri="{FF2B5EF4-FFF2-40B4-BE49-F238E27FC236}">
                <a16:creationId xmlns:a16="http://schemas.microsoft.com/office/drawing/2014/main" id="{1F968154-1606-FA4C-B9DB-B06343D01F1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229507A-7029-7045-BDD7-0CFC7FE89D06}"/>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8113412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5D904-34AA-B24A-8A8A-4A2EEB75DD6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C596066-7CA8-C145-9B2C-B790CE3E9227}"/>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4" name="Fußzeilenplatzhalter 3">
            <a:extLst>
              <a:ext uri="{FF2B5EF4-FFF2-40B4-BE49-F238E27FC236}">
                <a16:creationId xmlns:a16="http://schemas.microsoft.com/office/drawing/2014/main" id="{CCBD5663-6A7C-2847-A29C-0AAEDA13ED5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ABF1CCB-D4FA-0749-B091-598C537D11F8}"/>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6796908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2C4E7E-6171-7742-8476-0C750A146B8B}"/>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3" name="Fußzeilenplatzhalter 2">
            <a:extLst>
              <a:ext uri="{FF2B5EF4-FFF2-40B4-BE49-F238E27FC236}">
                <a16:creationId xmlns:a16="http://schemas.microsoft.com/office/drawing/2014/main" id="{C32263F5-ADA3-6945-8DC9-23BDD99BB8E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967F6F7-FF3A-BF47-8FFA-8AAD2BC6D3EB}"/>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9418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C9094-6A07-6740-97EC-175CB529B5D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2CBB4EC-DA0F-4148-A0EA-4A1632F24CE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43913AA-267B-9648-81F2-F411AA6CD9A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5B94BC0-0960-6D49-8EF2-E86FB17E5B52}"/>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6" name="Fußzeilenplatzhalter 5">
            <a:extLst>
              <a:ext uri="{FF2B5EF4-FFF2-40B4-BE49-F238E27FC236}">
                <a16:creationId xmlns:a16="http://schemas.microsoft.com/office/drawing/2014/main" id="{42BD6109-C346-9C44-A001-02CEEC702BF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B861298-D8ED-5B46-B5E8-6686719B1E3E}"/>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19089555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ADEE2-2A7F-A248-A32D-3CB4EB82528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916BA50-69F7-4247-9604-D04395D7DD5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D63BC56-B3DB-5041-B9B3-91A760E4607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DD6A523-676E-C545-80E4-DAE5072EEF2F}"/>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6" name="Fußzeilenplatzhalter 5">
            <a:extLst>
              <a:ext uri="{FF2B5EF4-FFF2-40B4-BE49-F238E27FC236}">
                <a16:creationId xmlns:a16="http://schemas.microsoft.com/office/drawing/2014/main" id="{A7AD9946-3857-EB44-BBDD-CA5D010B52F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50CE1E8-88F9-A44C-9D58-13D091D26172}"/>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636787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660D4-B1FD-5744-8DC5-AB728C1A4A15}"/>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B453553-7EEB-0F4D-81F5-A0E221B84EF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84392CB9-7D98-C64A-A3E0-BA54CD66E6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30EBABA-478B-344C-9EAF-D3F549D85DF0}"/>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6" name="Fußzeilenplatzhalter 5">
            <a:extLst>
              <a:ext uri="{FF2B5EF4-FFF2-40B4-BE49-F238E27FC236}">
                <a16:creationId xmlns:a16="http://schemas.microsoft.com/office/drawing/2014/main" id="{0ABFCC7E-77AA-E748-BCFF-AE16050455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6E4CBA8-9611-A24E-88F2-EED904CA8D9B}"/>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6178734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74B34-1BB8-2648-B9B9-A5C320080F8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730C5CD-B6B4-B549-A798-31453BAB7E9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19A12F6-4DEF-544C-9FC7-90E51104316B}"/>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A7219F71-5420-0E43-8D68-BD4C0B3761D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9B4C977-B812-C04C-AD11-5E0D966F2C26}"/>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41822210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A80E47E-3452-BF49-8156-9638CCCDE8D6}"/>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A46B9B2-8C5E-7D4C-8F32-869E73A00236}"/>
              </a:ext>
            </a:extLst>
          </p:cNvPr>
          <p:cNvSpPr>
            <a:spLocks noGrp="1"/>
          </p:cNvSpPr>
          <p:nvPr>
            <p:ph type="body" orient="vert" idx="1"/>
          </p:nvPr>
        </p:nvSpPr>
        <p:spPr>
          <a:xfrm>
            <a:off x="628650" y="365125"/>
            <a:ext cx="57626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78C23D-B81E-4047-873C-A398F6E23723}"/>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32B29B4E-D492-0F48-89B5-77BC522D9D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CD0752-2D01-EC4F-B975-8CCA5E621555}"/>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1581323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5E932-2496-A94A-9719-D939AA47BE2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DD1E4B5-D4A3-1747-B1AA-3A17C2337AE1}"/>
              </a:ext>
            </a:extLst>
          </p:cNvPr>
          <p:cNvSpPr>
            <a:spLocks noGrp="1"/>
          </p:cNvSpPr>
          <p:nvPr>
            <p:ph type="dt" sz="half" idx="10"/>
          </p:nvPr>
        </p:nvSpPr>
        <p:spPr/>
        <p:txBody>
          <a:bodyPr/>
          <a:lstStyle/>
          <a:p>
            <a:fld id="{4BD6212E-203F-A741-9F4F-BC790FFB2DB3}" type="datetimeFigureOut">
              <a:rPr lang="de-DE" smtClean="0"/>
              <a:t>28.03.25</a:t>
            </a:fld>
            <a:endParaRPr lang="de-DE"/>
          </a:p>
        </p:txBody>
      </p:sp>
      <p:sp>
        <p:nvSpPr>
          <p:cNvPr id="4" name="Fußzeilenplatzhalter 3">
            <a:extLst>
              <a:ext uri="{FF2B5EF4-FFF2-40B4-BE49-F238E27FC236}">
                <a16:creationId xmlns:a16="http://schemas.microsoft.com/office/drawing/2014/main" id="{6AC0E664-D66E-B24F-9644-619FB4891F2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4A6F512-4162-4B48-B2AF-4FCE45C6528C}"/>
              </a:ext>
            </a:extLst>
          </p:cNvPr>
          <p:cNvSpPr>
            <a:spLocks noGrp="1"/>
          </p:cNvSpPr>
          <p:nvPr>
            <p:ph type="sldNum" sz="quarter" idx="12"/>
          </p:nvPr>
        </p:nvSpPr>
        <p:spPr/>
        <p:txBody>
          <a:bodyPr/>
          <a:lstStyle/>
          <a:p>
            <a:fld id="{2CF3B026-9B6A-D145-A405-4A5686A31741}" type="slidenum">
              <a:rPr lang="de-DE" smtClean="0"/>
              <a:t>‹Nr.›</a:t>
            </a:fld>
            <a:endParaRPr lang="de-DE"/>
          </a:p>
        </p:txBody>
      </p:sp>
    </p:spTree>
    <p:extLst>
      <p:ext uri="{BB962C8B-B14F-4D97-AF65-F5344CB8AC3E}">
        <p14:creationId xmlns:p14="http://schemas.microsoft.com/office/powerpoint/2010/main" val="30874704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AEFD49-971D-D941-90A9-01D0F2B8FFF6}"/>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E3B72FE-1D91-A043-A546-D00C5946CCF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6478DE4-DB18-1548-A95C-49440BFD17A3}"/>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FE1EBBE7-D40F-794F-8912-4654AEE5BC34}"/>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D87F7941-BC6D-564C-8ABC-C81C6C78BF38}"/>
              </a:ext>
            </a:extLst>
          </p:cNvPr>
          <p:cNvSpPr>
            <a:spLocks noGrp="1"/>
          </p:cNvSpPr>
          <p:nvPr>
            <p:ph type="sldNum" idx="12"/>
          </p:nvPr>
        </p:nvSpPr>
        <p:spPr/>
        <p:txBody>
          <a:bodyPr/>
          <a:lstStyle>
            <a:lvl1pPr>
              <a:defRPr/>
            </a:lvl1pPr>
          </a:lstStyle>
          <a:p>
            <a:fld id="{9FB18CBF-F7EA-C545-8257-03CBD6232131}" type="slidenum">
              <a:rPr lang="de-DE" altLang="de-DE"/>
              <a:pPr/>
              <a:t>‹Nr.›</a:t>
            </a:fld>
            <a:endParaRPr lang="de-DE" altLang="de-DE"/>
          </a:p>
        </p:txBody>
      </p:sp>
    </p:spTree>
    <p:extLst>
      <p:ext uri="{BB962C8B-B14F-4D97-AF65-F5344CB8AC3E}">
        <p14:creationId xmlns:p14="http://schemas.microsoft.com/office/powerpoint/2010/main" val="3908190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BE4E-E886-3F49-AAB8-F09E178DA5D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ED8FD94-C3DE-CB49-A236-256D59EAF34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A5B073-319B-944E-8E9B-35F7504FBAD5}"/>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4AD427A0-2F21-F244-80EB-7338D612919B}"/>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1F32780F-68ED-A642-8C86-A41F9B023B25}"/>
              </a:ext>
            </a:extLst>
          </p:cNvPr>
          <p:cNvSpPr>
            <a:spLocks noGrp="1"/>
          </p:cNvSpPr>
          <p:nvPr>
            <p:ph type="sldNum" idx="12"/>
          </p:nvPr>
        </p:nvSpPr>
        <p:spPr/>
        <p:txBody>
          <a:bodyPr/>
          <a:lstStyle>
            <a:lvl1pPr>
              <a:defRPr/>
            </a:lvl1pPr>
          </a:lstStyle>
          <a:p>
            <a:fld id="{71F03CDB-E985-134E-A356-DED849D3D59F}" type="slidenum">
              <a:rPr lang="de-DE" altLang="de-DE"/>
              <a:pPr/>
              <a:t>‹Nr.›</a:t>
            </a:fld>
            <a:endParaRPr lang="de-DE" altLang="de-DE"/>
          </a:p>
        </p:txBody>
      </p:sp>
    </p:spTree>
    <p:extLst>
      <p:ext uri="{BB962C8B-B14F-4D97-AF65-F5344CB8AC3E}">
        <p14:creationId xmlns:p14="http://schemas.microsoft.com/office/powerpoint/2010/main" val="8327712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14C70-3DE8-F545-AC47-BEEA2640B66C}"/>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762B2D8-5AD9-9045-B6D4-6CF3334D1A5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Datumsplatzhalter 3">
            <a:extLst>
              <a:ext uri="{FF2B5EF4-FFF2-40B4-BE49-F238E27FC236}">
                <a16:creationId xmlns:a16="http://schemas.microsoft.com/office/drawing/2014/main" id="{ADDA23D6-50EE-2547-A344-2DE78069A165}"/>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F1DA6B58-1213-644F-A881-79D04E0B3765}"/>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0A0C5160-2736-2E4C-8FE2-0F06E7CF0602}"/>
              </a:ext>
            </a:extLst>
          </p:cNvPr>
          <p:cNvSpPr>
            <a:spLocks noGrp="1"/>
          </p:cNvSpPr>
          <p:nvPr>
            <p:ph type="sldNum" idx="12"/>
          </p:nvPr>
        </p:nvSpPr>
        <p:spPr/>
        <p:txBody>
          <a:bodyPr/>
          <a:lstStyle>
            <a:lvl1pPr>
              <a:defRPr/>
            </a:lvl1pPr>
          </a:lstStyle>
          <a:p>
            <a:fld id="{6F251B6B-5D3B-F94B-80D0-4E72E58E0A08}" type="slidenum">
              <a:rPr lang="de-DE" altLang="de-DE"/>
              <a:pPr/>
              <a:t>‹Nr.›</a:t>
            </a:fld>
            <a:endParaRPr lang="de-DE" altLang="de-DE"/>
          </a:p>
        </p:txBody>
      </p:sp>
    </p:spTree>
    <p:extLst>
      <p:ext uri="{BB962C8B-B14F-4D97-AF65-F5344CB8AC3E}">
        <p14:creationId xmlns:p14="http://schemas.microsoft.com/office/powerpoint/2010/main" val="41341899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AAFDD-56E0-B64E-87BB-DFAE0CF30C8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6D68AF8-9D19-0441-966C-E610DC05BACD}"/>
              </a:ext>
            </a:extLst>
          </p:cNvPr>
          <p:cNvSpPr>
            <a:spLocks noGrp="1"/>
          </p:cNvSpPr>
          <p:nvPr>
            <p:ph sz="half" idx="1"/>
          </p:nvPr>
        </p:nvSpPr>
        <p:spPr>
          <a:xfrm>
            <a:off x="457200" y="1604963"/>
            <a:ext cx="4037013"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BC70D21-07F0-8D48-8C85-1B2E3BA7D695}"/>
              </a:ext>
            </a:extLst>
          </p:cNvPr>
          <p:cNvSpPr>
            <a:spLocks noGrp="1"/>
          </p:cNvSpPr>
          <p:nvPr>
            <p:ph sz="half" idx="2"/>
          </p:nvPr>
        </p:nvSpPr>
        <p:spPr>
          <a:xfrm>
            <a:off x="4646613" y="1604963"/>
            <a:ext cx="4037012"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0553BA4-A0F6-9945-8733-904A40B8ED19}"/>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03FF01C8-54ED-3545-9172-71110220092B}"/>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90608E4D-F081-4A4B-95C9-2E80D3422904}"/>
              </a:ext>
            </a:extLst>
          </p:cNvPr>
          <p:cNvSpPr>
            <a:spLocks noGrp="1"/>
          </p:cNvSpPr>
          <p:nvPr>
            <p:ph type="sldNum" idx="12"/>
          </p:nvPr>
        </p:nvSpPr>
        <p:spPr/>
        <p:txBody>
          <a:bodyPr/>
          <a:lstStyle>
            <a:lvl1pPr>
              <a:defRPr/>
            </a:lvl1pPr>
          </a:lstStyle>
          <a:p>
            <a:fld id="{B9187102-3BEF-F942-BEDF-4BD13CC275F9}" type="slidenum">
              <a:rPr lang="de-DE" altLang="de-DE"/>
              <a:pPr/>
              <a:t>‹Nr.›</a:t>
            </a:fld>
            <a:endParaRPr lang="de-DE" altLang="de-DE"/>
          </a:p>
        </p:txBody>
      </p:sp>
    </p:spTree>
    <p:extLst>
      <p:ext uri="{BB962C8B-B14F-4D97-AF65-F5344CB8AC3E}">
        <p14:creationId xmlns:p14="http://schemas.microsoft.com/office/powerpoint/2010/main" val="10060317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F3A30-6F34-0D4A-B6B7-0F7692DE9029}"/>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8E5305E-70A1-4548-8D21-E44FAF8427F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704CB68-7A12-8F45-AE94-B9140BAFDB00}"/>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752418B-5B86-9C4C-ADE6-F9D2CA2D625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76EC4B3-3F4B-8744-B48C-805CA65BB4D2}"/>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9F2E3C9-207F-7E48-A9D1-3E7F0404DCEB}"/>
              </a:ext>
            </a:extLst>
          </p:cNvPr>
          <p:cNvSpPr>
            <a:spLocks noGrp="1"/>
          </p:cNvSpPr>
          <p:nvPr>
            <p:ph type="dt" idx="10"/>
          </p:nvPr>
        </p:nvSpPr>
        <p:spPr/>
        <p:txBody>
          <a:bodyPr/>
          <a:lstStyle>
            <a:lvl1pPr>
              <a:defRPr/>
            </a:lvl1pPr>
          </a:lstStyle>
          <a:p>
            <a:endParaRPr lang="de-DE" altLang="de-DE"/>
          </a:p>
        </p:txBody>
      </p:sp>
      <p:sp>
        <p:nvSpPr>
          <p:cNvPr id="8" name="Fußzeilenplatzhalter 7">
            <a:extLst>
              <a:ext uri="{FF2B5EF4-FFF2-40B4-BE49-F238E27FC236}">
                <a16:creationId xmlns:a16="http://schemas.microsoft.com/office/drawing/2014/main" id="{BB9A6B9F-3090-AB4F-93A0-851DBD55F1A1}"/>
              </a:ext>
            </a:extLst>
          </p:cNvPr>
          <p:cNvSpPr>
            <a:spLocks noGrp="1"/>
          </p:cNvSpPr>
          <p:nvPr>
            <p:ph type="ftr" idx="11"/>
          </p:nvPr>
        </p:nvSpPr>
        <p:spPr/>
        <p:txBody>
          <a:bodyPr/>
          <a:lstStyle>
            <a:lvl1pPr>
              <a:defRPr/>
            </a:lvl1pPr>
          </a:lstStyle>
          <a:p>
            <a:endParaRPr lang="de-DE" altLang="de-DE"/>
          </a:p>
        </p:txBody>
      </p:sp>
      <p:sp>
        <p:nvSpPr>
          <p:cNvPr id="9" name="Foliennummernplatzhalter 8">
            <a:extLst>
              <a:ext uri="{FF2B5EF4-FFF2-40B4-BE49-F238E27FC236}">
                <a16:creationId xmlns:a16="http://schemas.microsoft.com/office/drawing/2014/main" id="{F1217FA9-99FD-3649-B34C-A132E164372A}"/>
              </a:ext>
            </a:extLst>
          </p:cNvPr>
          <p:cNvSpPr>
            <a:spLocks noGrp="1"/>
          </p:cNvSpPr>
          <p:nvPr>
            <p:ph type="sldNum" idx="12"/>
          </p:nvPr>
        </p:nvSpPr>
        <p:spPr/>
        <p:txBody>
          <a:bodyPr/>
          <a:lstStyle>
            <a:lvl1pPr>
              <a:defRPr/>
            </a:lvl1pPr>
          </a:lstStyle>
          <a:p>
            <a:fld id="{C2835D57-FD75-B847-8705-C90E0896B024}" type="slidenum">
              <a:rPr lang="de-DE" altLang="de-DE"/>
              <a:pPr/>
              <a:t>‹Nr.›</a:t>
            </a:fld>
            <a:endParaRPr lang="de-DE" altLang="de-DE"/>
          </a:p>
        </p:txBody>
      </p:sp>
    </p:spTree>
    <p:extLst>
      <p:ext uri="{BB962C8B-B14F-4D97-AF65-F5344CB8AC3E}">
        <p14:creationId xmlns:p14="http://schemas.microsoft.com/office/powerpoint/2010/main" val="2736766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05FD4-8F41-F445-AAEB-205EA2E734E1}"/>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5ADC449-3247-414A-A447-38082476934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1433285-D582-4443-B1A3-950CFB2CDFA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FF76154-56BB-C741-9EE9-C91AD84BBC37}"/>
              </a:ext>
            </a:extLst>
          </p:cNvPr>
          <p:cNvSpPr>
            <a:spLocks noGrp="1"/>
          </p:cNvSpPr>
          <p:nvPr>
            <p:ph type="dt" sz="half" idx="10"/>
          </p:nvPr>
        </p:nvSpPr>
        <p:spPr/>
        <p:txBody>
          <a:bodyPr/>
          <a:lstStyle/>
          <a:p>
            <a:fld id="{5D44E28C-0D46-2345-BA2F-6FBBB860DF61}" type="datetimeFigureOut">
              <a:rPr lang="de-DE" smtClean="0"/>
              <a:t>28.03.25</a:t>
            </a:fld>
            <a:endParaRPr lang="de-DE"/>
          </a:p>
        </p:txBody>
      </p:sp>
      <p:sp>
        <p:nvSpPr>
          <p:cNvPr id="6" name="Fußzeilenplatzhalter 5">
            <a:extLst>
              <a:ext uri="{FF2B5EF4-FFF2-40B4-BE49-F238E27FC236}">
                <a16:creationId xmlns:a16="http://schemas.microsoft.com/office/drawing/2014/main" id="{CA525CA0-959D-DF41-9489-F6646C7D4D8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950214-D761-2248-B687-28852FD8037E}"/>
              </a:ext>
            </a:extLst>
          </p:cNvPr>
          <p:cNvSpPr>
            <a:spLocks noGrp="1"/>
          </p:cNvSpPr>
          <p:nvPr>
            <p:ph type="sldNum" sz="quarter" idx="12"/>
          </p:nvPr>
        </p:nvSpPr>
        <p:spPr/>
        <p:txBody>
          <a:bodyPr/>
          <a:lstStyle/>
          <a:p>
            <a:fld id="{73E53CC4-B098-774A-9D05-D6D1929BECEA}" type="slidenum">
              <a:rPr lang="de-DE" smtClean="0"/>
              <a:t>‹Nr.›</a:t>
            </a:fld>
            <a:endParaRPr lang="de-DE"/>
          </a:p>
        </p:txBody>
      </p:sp>
    </p:spTree>
    <p:extLst>
      <p:ext uri="{BB962C8B-B14F-4D97-AF65-F5344CB8AC3E}">
        <p14:creationId xmlns:p14="http://schemas.microsoft.com/office/powerpoint/2010/main" val="35062313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A14DA-337B-F447-AFCE-4C0B511A87E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FF9C44B-DD16-FD4E-8581-EC5390AE046F}"/>
              </a:ext>
            </a:extLst>
          </p:cNvPr>
          <p:cNvSpPr>
            <a:spLocks noGrp="1"/>
          </p:cNvSpPr>
          <p:nvPr>
            <p:ph type="dt" idx="10"/>
          </p:nvPr>
        </p:nvSpPr>
        <p:spPr/>
        <p:txBody>
          <a:bodyPr/>
          <a:lstStyle>
            <a:lvl1pPr>
              <a:defRPr/>
            </a:lvl1pPr>
          </a:lstStyle>
          <a:p>
            <a:endParaRPr lang="de-DE" altLang="de-DE"/>
          </a:p>
        </p:txBody>
      </p:sp>
      <p:sp>
        <p:nvSpPr>
          <p:cNvPr id="4" name="Fußzeilenplatzhalter 3">
            <a:extLst>
              <a:ext uri="{FF2B5EF4-FFF2-40B4-BE49-F238E27FC236}">
                <a16:creationId xmlns:a16="http://schemas.microsoft.com/office/drawing/2014/main" id="{F679E488-17A8-B648-928E-4E45B8A5A09F}"/>
              </a:ext>
            </a:extLst>
          </p:cNvPr>
          <p:cNvSpPr>
            <a:spLocks noGrp="1"/>
          </p:cNvSpPr>
          <p:nvPr>
            <p:ph type="ftr" idx="11"/>
          </p:nvPr>
        </p:nvSpPr>
        <p:spPr/>
        <p:txBody>
          <a:bodyPr/>
          <a:lstStyle>
            <a:lvl1pPr>
              <a:defRPr/>
            </a:lvl1pPr>
          </a:lstStyle>
          <a:p>
            <a:endParaRPr lang="de-DE" altLang="de-DE"/>
          </a:p>
        </p:txBody>
      </p:sp>
      <p:sp>
        <p:nvSpPr>
          <p:cNvPr id="5" name="Foliennummernplatzhalter 4">
            <a:extLst>
              <a:ext uri="{FF2B5EF4-FFF2-40B4-BE49-F238E27FC236}">
                <a16:creationId xmlns:a16="http://schemas.microsoft.com/office/drawing/2014/main" id="{C4D4030E-2AB5-AF41-83B8-6101D7C7F83D}"/>
              </a:ext>
            </a:extLst>
          </p:cNvPr>
          <p:cNvSpPr>
            <a:spLocks noGrp="1"/>
          </p:cNvSpPr>
          <p:nvPr>
            <p:ph type="sldNum" idx="12"/>
          </p:nvPr>
        </p:nvSpPr>
        <p:spPr/>
        <p:txBody>
          <a:bodyPr/>
          <a:lstStyle>
            <a:lvl1pPr>
              <a:defRPr/>
            </a:lvl1pPr>
          </a:lstStyle>
          <a:p>
            <a:fld id="{5F7A13A9-8C7D-A147-88C8-5BA286EF099F}" type="slidenum">
              <a:rPr lang="de-DE" altLang="de-DE"/>
              <a:pPr/>
              <a:t>‹Nr.›</a:t>
            </a:fld>
            <a:endParaRPr lang="de-DE" altLang="de-DE"/>
          </a:p>
        </p:txBody>
      </p:sp>
    </p:spTree>
    <p:extLst>
      <p:ext uri="{BB962C8B-B14F-4D97-AF65-F5344CB8AC3E}">
        <p14:creationId xmlns:p14="http://schemas.microsoft.com/office/powerpoint/2010/main" val="4208540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DA859D2-DC00-F440-AAFE-4688D09A2115}"/>
              </a:ext>
            </a:extLst>
          </p:cNvPr>
          <p:cNvSpPr>
            <a:spLocks noGrp="1"/>
          </p:cNvSpPr>
          <p:nvPr>
            <p:ph type="dt" idx="10"/>
          </p:nvPr>
        </p:nvSpPr>
        <p:spPr/>
        <p:txBody>
          <a:bodyPr/>
          <a:lstStyle>
            <a:lvl1pPr>
              <a:defRPr/>
            </a:lvl1pPr>
          </a:lstStyle>
          <a:p>
            <a:endParaRPr lang="de-DE" altLang="de-DE"/>
          </a:p>
        </p:txBody>
      </p:sp>
      <p:sp>
        <p:nvSpPr>
          <p:cNvPr id="3" name="Fußzeilenplatzhalter 2">
            <a:extLst>
              <a:ext uri="{FF2B5EF4-FFF2-40B4-BE49-F238E27FC236}">
                <a16:creationId xmlns:a16="http://schemas.microsoft.com/office/drawing/2014/main" id="{7FF348A1-39C5-E945-906C-1DA2C4E3C2A3}"/>
              </a:ext>
            </a:extLst>
          </p:cNvPr>
          <p:cNvSpPr>
            <a:spLocks noGrp="1"/>
          </p:cNvSpPr>
          <p:nvPr>
            <p:ph type="ftr" idx="11"/>
          </p:nvPr>
        </p:nvSpPr>
        <p:spPr/>
        <p:txBody>
          <a:bodyPr/>
          <a:lstStyle>
            <a:lvl1pPr>
              <a:defRPr/>
            </a:lvl1pPr>
          </a:lstStyle>
          <a:p>
            <a:endParaRPr lang="de-DE" altLang="de-DE"/>
          </a:p>
        </p:txBody>
      </p:sp>
      <p:sp>
        <p:nvSpPr>
          <p:cNvPr id="4" name="Foliennummernplatzhalter 3">
            <a:extLst>
              <a:ext uri="{FF2B5EF4-FFF2-40B4-BE49-F238E27FC236}">
                <a16:creationId xmlns:a16="http://schemas.microsoft.com/office/drawing/2014/main" id="{6B9DAF07-D0D7-1647-8233-0868EFC3A06C}"/>
              </a:ext>
            </a:extLst>
          </p:cNvPr>
          <p:cNvSpPr>
            <a:spLocks noGrp="1"/>
          </p:cNvSpPr>
          <p:nvPr>
            <p:ph type="sldNum" idx="12"/>
          </p:nvPr>
        </p:nvSpPr>
        <p:spPr/>
        <p:txBody>
          <a:bodyPr/>
          <a:lstStyle>
            <a:lvl1pPr>
              <a:defRPr/>
            </a:lvl1pPr>
          </a:lstStyle>
          <a:p>
            <a:fld id="{8AE91B38-E416-4E4A-BB03-923E213DE284}" type="slidenum">
              <a:rPr lang="de-DE" altLang="de-DE"/>
              <a:pPr/>
              <a:t>‹Nr.›</a:t>
            </a:fld>
            <a:endParaRPr lang="de-DE" altLang="de-DE"/>
          </a:p>
        </p:txBody>
      </p:sp>
    </p:spTree>
    <p:extLst>
      <p:ext uri="{BB962C8B-B14F-4D97-AF65-F5344CB8AC3E}">
        <p14:creationId xmlns:p14="http://schemas.microsoft.com/office/powerpoint/2010/main" val="23828003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38375-6C7E-7E4C-8347-A70D9FB179E6}"/>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4A4003E-CA67-DD41-AC29-1A00D801C6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89C7F66-FF10-4843-9C5D-4751FAB1BD7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71746B9-A1A3-6545-934E-57CD58EFA255}"/>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81262630-F1AA-9B49-99F3-514733578F64}"/>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579C5CD2-B689-9E45-9CEE-57BAA2F21A23}"/>
              </a:ext>
            </a:extLst>
          </p:cNvPr>
          <p:cNvSpPr>
            <a:spLocks noGrp="1"/>
          </p:cNvSpPr>
          <p:nvPr>
            <p:ph type="sldNum" idx="12"/>
          </p:nvPr>
        </p:nvSpPr>
        <p:spPr/>
        <p:txBody>
          <a:bodyPr/>
          <a:lstStyle>
            <a:lvl1pPr>
              <a:defRPr/>
            </a:lvl1pPr>
          </a:lstStyle>
          <a:p>
            <a:fld id="{A1674E28-B89B-C540-AB16-AC3E9C6CCE50}" type="slidenum">
              <a:rPr lang="de-DE" altLang="de-DE"/>
              <a:pPr/>
              <a:t>‹Nr.›</a:t>
            </a:fld>
            <a:endParaRPr lang="de-DE" altLang="de-DE"/>
          </a:p>
        </p:txBody>
      </p:sp>
    </p:spTree>
    <p:extLst>
      <p:ext uri="{BB962C8B-B14F-4D97-AF65-F5344CB8AC3E}">
        <p14:creationId xmlns:p14="http://schemas.microsoft.com/office/powerpoint/2010/main" val="1839012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AF1F6-5C10-E14D-A61C-1EAC2064B8A9}"/>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33F6C52-36E3-224C-86F1-C842401093A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6E11D4D8-62D3-B64D-AFD2-4DA6FED2D9B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F2E7BD4-F6FC-8841-B671-D24E4E9C8E85}"/>
              </a:ext>
            </a:extLst>
          </p:cNvPr>
          <p:cNvSpPr>
            <a:spLocks noGrp="1"/>
          </p:cNvSpPr>
          <p:nvPr>
            <p:ph type="dt" idx="10"/>
          </p:nvPr>
        </p:nvSpPr>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1FB5983A-2E97-694C-839D-84DD255CBA02}"/>
              </a:ext>
            </a:extLst>
          </p:cNvPr>
          <p:cNvSpPr>
            <a:spLocks noGrp="1"/>
          </p:cNvSpPr>
          <p:nvPr>
            <p:ph type="ftr" idx="11"/>
          </p:nvPr>
        </p:nvSpPr>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1A6920D0-61EA-8E40-B63B-44E9B90F78A8}"/>
              </a:ext>
            </a:extLst>
          </p:cNvPr>
          <p:cNvSpPr>
            <a:spLocks noGrp="1"/>
          </p:cNvSpPr>
          <p:nvPr>
            <p:ph type="sldNum" idx="12"/>
          </p:nvPr>
        </p:nvSpPr>
        <p:spPr/>
        <p:txBody>
          <a:bodyPr/>
          <a:lstStyle>
            <a:lvl1pPr>
              <a:defRPr/>
            </a:lvl1pPr>
          </a:lstStyle>
          <a:p>
            <a:fld id="{D9B0A0BE-46BE-FE45-9943-7B9AB64548D7}" type="slidenum">
              <a:rPr lang="de-DE" altLang="de-DE"/>
              <a:pPr/>
              <a:t>‹Nr.›</a:t>
            </a:fld>
            <a:endParaRPr lang="de-DE" altLang="de-DE"/>
          </a:p>
        </p:txBody>
      </p:sp>
    </p:spTree>
    <p:extLst>
      <p:ext uri="{BB962C8B-B14F-4D97-AF65-F5344CB8AC3E}">
        <p14:creationId xmlns:p14="http://schemas.microsoft.com/office/powerpoint/2010/main" val="42181477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2BF10-DD51-D84F-B654-245E99E512C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99CF2FC-9594-7641-AC7F-340F8ADC0C0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4C82C3B-C63B-3E43-BFF4-069A9D6167E0}"/>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E7E2E035-C58B-8F48-B557-D8E5E38BEE2E}"/>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2FA874B6-9CB1-1B45-AE3B-013DC9873E60}"/>
              </a:ext>
            </a:extLst>
          </p:cNvPr>
          <p:cNvSpPr>
            <a:spLocks noGrp="1"/>
          </p:cNvSpPr>
          <p:nvPr>
            <p:ph type="sldNum" idx="12"/>
          </p:nvPr>
        </p:nvSpPr>
        <p:spPr/>
        <p:txBody>
          <a:bodyPr/>
          <a:lstStyle>
            <a:lvl1pPr>
              <a:defRPr/>
            </a:lvl1pPr>
          </a:lstStyle>
          <a:p>
            <a:fld id="{DACAE725-A683-B241-B76E-53D74908E05A}" type="slidenum">
              <a:rPr lang="de-DE" altLang="de-DE"/>
              <a:pPr/>
              <a:t>‹Nr.›</a:t>
            </a:fld>
            <a:endParaRPr lang="de-DE" altLang="de-DE"/>
          </a:p>
        </p:txBody>
      </p:sp>
    </p:spTree>
    <p:extLst>
      <p:ext uri="{BB962C8B-B14F-4D97-AF65-F5344CB8AC3E}">
        <p14:creationId xmlns:p14="http://schemas.microsoft.com/office/powerpoint/2010/main" val="17862492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0A5DEF3-5F6A-954C-9B99-7542A8B6C8EA}"/>
              </a:ext>
            </a:extLst>
          </p:cNvPr>
          <p:cNvSpPr>
            <a:spLocks noGrp="1"/>
          </p:cNvSpPr>
          <p:nvPr>
            <p:ph type="title" orient="vert"/>
          </p:nvPr>
        </p:nvSpPr>
        <p:spPr>
          <a:xfrm>
            <a:off x="6627813" y="273050"/>
            <a:ext cx="2055812" cy="5854700"/>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75068F4-605F-3B4E-A6FC-0194F641BB8B}"/>
              </a:ext>
            </a:extLst>
          </p:cNvPr>
          <p:cNvSpPr>
            <a:spLocks noGrp="1"/>
          </p:cNvSpPr>
          <p:nvPr>
            <p:ph type="body" orient="vert" idx="1"/>
          </p:nvPr>
        </p:nvSpPr>
        <p:spPr>
          <a:xfrm>
            <a:off x="457200" y="273050"/>
            <a:ext cx="6018213" cy="58547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0B7F340-73C5-E645-8FC9-F6B49C90696B}"/>
              </a:ext>
            </a:extLst>
          </p:cNvPr>
          <p:cNvSpPr>
            <a:spLocks noGrp="1"/>
          </p:cNvSpPr>
          <p:nvPr>
            <p:ph type="dt" idx="10"/>
          </p:nvPr>
        </p:nvSpPr>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E98B52F4-3D1C-9242-8C03-422D371D3D78}"/>
              </a:ext>
            </a:extLst>
          </p:cNvPr>
          <p:cNvSpPr>
            <a:spLocks noGrp="1"/>
          </p:cNvSpPr>
          <p:nvPr>
            <p:ph type="ftr" idx="11"/>
          </p:nvPr>
        </p:nvSpPr>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7034006F-A6E4-8047-A6F8-8E3A478CDAB2}"/>
              </a:ext>
            </a:extLst>
          </p:cNvPr>
          <p:cNvSpPr>
            <a:spLocks noGrp="1"/>
          </p:cNvSpPr>
          <p:nvPr>
            <p:ph type="sldNum" idx="12"/>
          </p:nvPr>
        </p:nvSpPr>
        <p:spPr/>
        <p:txBody>
          <a:bodyPr/>
          <a:lstStyle>
            <a:lvl1pPr>
              <a:defRPr/>
            </a:lvl1pPr>
          </a:lstStyle>
          <a:p>
            <a:fld id="{282FB5D7-3515-A84E-8A77-326126E89A50}" type="slidenum">
              <a:rPr lang="de-DE" altLang="de-DE"/>
              <a:pPr/>
              <a:t>‹Nr.›</a:t>
            </a:fld>
            <a:endParaRPr lang="de-DE" altLang="de-DE"/>
          </a:p>
        </p:txBody>
      </p:sp>
    </p:spTree>
    <p:extLst>
      <p:ext uri="{BB962C8B-B14F-4D97-AF65-F5344CB8AC3E}">
        <p14:creationId xmlns:p14="http://schemas.microsoft.com/office/powerpoint/2010/main" val="1941132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B7A00-8CA5-7448-93ED-B692E7988FBA}"/>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Textplatzhalter 2">
            <a:extLst>
              <a:ext uri="{FF2B5EF4-FFF2-40B4-BE49-F238E27FC236}">
                <a16:creationId xmlns:a16="http://schemas.microsoft.com/office/drawing/2014/main" id="{E86B0477-02D5-AE4B-871A-3945D9B464E0}"/>
              </a:ext>
            </a:extLst>
          </p:cNvPr>
          <p:cNvSpPr>
            <a:spLocks noGrp="1"/>
          </p:cNvSpPr>
          <p:nvPr>
            <p:ph type="body" sz="half" idx="1"/>
          </p:nvPr>
        </p:nvSpPr>
        <p:spPr>
          <a:xfrm>
            <a:off x="457200" y="1604963"/>
            <a:ext cx="4037013"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B6C8F9D-E01D-684A-8412-838E4EA238AD}"/>
              </a:ext>
            </a:extLst>
          </p:cNvPr>
          <p:cNvSpPr>
            <a:spLocks noGrp="1"/>
          </p:cNvSpPr>
          <p:nvPr>
            <p:ph sz="half" idx="2"/>
          </p:nvPr>
        </p:nvSpPr>
        <p:spPr>
          <a:xfrm>
            <a:off x="4646613" y="1604963"/>
            <a:ext cx="4037012" cy="45227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C1C12DB-7429-0F4D-9949-5AD2DACD6636}"/>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6" name="Fußzeilenplatzhalter 5">
            <a:extLst>
              <a:ext uri="{FF2B5EF4-FFF2-40B4-BE49-F238E27FC236}">
                <a16:creationId xmlns:a16="http://schemas.microsoft.com/office/drawing/2014/main" id="{E79FEA18-8C10-F14D-8A4C-219C04B049AE}"/>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7" name="Foliennummernplatzhalter 6">
            <a:extLst>
              <a:ext uri="{FF2B5EF4-FFF2-40B4-BE49-F238E27FC236}">
                <a16:creationId xmlns:a16="http://schemas.microsoft.com/office/drawing/2014/main" id="{CF5459EF-8A73-604A-B147-2D80D3B7B19D}"/>
              </a:ext>
            </a:extLst>
          </p:cNvPr>
          <p:cNvSpPr>
            <a:spLocks noGrp="1"/>
          </p:cNvSpPr>
          <p:nvPr>
            <p:ph type="sldNum" idx="12"/>
          </p:nvPr>
        </p:nvSpPr>
        <p:spPr>
          <a:xfrm>
            <a:off x="6556375" y="6246813"/>
            <a:ext cx="2127250" cy="469900"/>
          </a:xfrm>
        </p:spPr>
        <p:txBody>
          <a:bodyPr/>
          <a:lstStyle>
            <a:lvl1pPr>
              <a:defRPr/>
            </a:lvl1pPr>
          </a:lstStyle>
          <a:p>
            <a:fld id="{B0650002-E82F-6D4A-A157-2BE547CA85FF}" type="slidenum">
              <a:rPr lang="de-DE" altLang="de-DE"/>
              <a:pPr/>
              <a:t>‹Nr.›</a:t>
            </a:fld>
            <a:endParaRPr lang="de-DE" altLang="de-DE"/>
          </a:p>
        </p:txBody>
      </p:sp>
    </p:spTree>
    <p:extLst>
      <p:ext uri="{BB962C8B-B14F-4D97-AF65-F5344CB8AC3E}">
        <p14:creationId xmlns:p14="http://schemas.microsoft.com/office/powerpoint/2010/main" val="11367560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9CE80-C356-6D43-80AF-F77C597ED85E}"/>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Diagrammplatzhalter 2">
            <a:extLst>
              <a:ext uri="{FF2B5EF4-FFF2-40B4-BE49-F238E27FC236}">
                <a16:creationId xmlns:a16="http://schemas.microsoft.com/office/drawing/2014/main" id="{EC7DFE73-199D-A24E-9ED8-CFDF1059CFFF}"/>
              </a:ext>
            </a:extLst>
          </p:cNvPr>
          <p:cNvSpPr>
            <a:spLocks noGrp="1"/>
          </p:cNvSpPr>
          <p:nvPr>
            <p:ph type="chart" idx="1"/>
          </p:nvPr>
        </p:nvSpPr>
        <p:spPr>
          <a:xfrm>
            <a:off x="457200" y="1604963"/>
            <a:ext cx="8226425" cy="4522787"/>
          </a:xfrm>
        </p:spPr>
        <p:txBody>
          <a:bodyPr/>
          <a:lstStyle/>
          <a:p>
            <a:r>
              <a:rPr lang="de-DE"/>
              <a:t>Diagramm durch Klicken auf Symbol hinzufügen</a:t>
            </a:r>
          </a:p>
        </p:txBody>
      </p:sp>
      <p:sp>
        <p:nvSpPr>
          <p:cNvPr id="4" name="Datumsplatzhalter 3">
            <a:extLst>
              <a:ext uri="{FF2B5EF4-FFF2-40B4-BE49-F238E27FC236}">
                <a16:creationId xmlns:a16="http://schemas.microsoft.com/office/drawing/2014/main" id="{9A88CCDB-8860-CB48-A6C9-84EBDAD8AC21}"/>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5" name="Fußzeilenplatzhalter 4">
            <a:extLst>
              <a:ext uri="{FF2B5EF4-FFF2-40B4-BE49-F238E27FC236}">
                <a16:creationId xmlns:a16="http://schemas.microsoft.com/office/drawing/2014/main" id="{7262E742-859C-444E-922C-D3ABF8187BF3}"/>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6" name="Foliennummernplatzhalter 5">
            <a:extLst>
              <a:ext uri="{FF2B5EF4-FFF2-40B4-BE49-F238E27FC236}">
                <a16:creationId xmlns:a16="http://schemas.microsoft.com/office/drawing/2014/main" id="{6D81EAD0-E028-D346-889E-7D1F5361199E}"/>
              </a:ext>
            </a:extLst>
          </p:cNvPr>
          <p:cNvSpPr>
            <a:spLocks noGrp="1"/>
          </p:cNvSpPr>
          <p:nvPr>
            <p:ph type="sldNum" idx="12"/>
          </p:nvPr>
        </p:nvSpPr>
        <p:spPr>
          <a:xfrm>
            <a:off x="6556375" y="6246813"/>
            <a:ext cx="2127250" cy="469900"/>
          </a:xfrm>
        </p:spPr>
        <p:txBody>
          <a:bodyPr/>
          <a:lstStyle>
            <a:lvl1pPr>
              <a:defRPr/>
            </a:lvl1pPr>
          </a:lstStyle>
          <a:p>
            <a:fld id="{1B302713-6DF3-8540-B41C-688E2AEA925F}" type="slidenum">
              <a:rPr lang="de-DE" altLang="de-DE"/>
              <a:pPr/>
              <a:t>‹Nr.›</a:t>
            </a:fld>
            <a:endParaRPr lang="de-DE" altLang="de-DE"/>
          </a:p>
        </p:txBody>
      </p:sp>
    </p:spTree>
    <p:extLst>
      <p:ext uri="{BB962C8B-B14F-4D97-AF65-F5344CB8AC3E}">
        <p14:creationId xmlns:p14="http://schemas.microsoft.com/office/powerpoint/2010/main" val="7611525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7C4E0-500D-B84E-99BD-4992B5FF7445}"/>
              </a:ext>
            </a:extLst>
          </p:cNvPr>
          <p:cNvSpPr>
            <a:spLocks noGrp="1"/>
          </p:cNvSpPr>
          <p:nvPr>
            <p:ph type="title"/>
          </p:nvPr>
        </p:nvSpPr>
        <p:spPr>
          <a:xfrm>
            <a:off x="457200" y="273050"/>
            <a:ext cx="8226425" cy="1141413"/>
          </a:xfrm>
        </p:spPr>
        <p:txBody>
          <a:bodyPr/>
          <a:lstStyle/>
          <a:p>
            <a:r>
              <a:rPr lang="de-DE"/>
              <a:t>Mastertitelformat bearbeiten</a:t>
            </a:r>
          </a:p>
        </p:txBody>
      </p:sp>
      <p:sp>
        <p:nvSpPr>
          <p:cNvPr id="3" name="Datumsplatzhalter 2">
            <a:extLst>
              <a:ext uri="{FF2B5EF4-FFF2-40B4-BE49-F238E27FC236}">
                <a16:creationId xmlns:a16="http://schemas.microsoft.com/office/drawing/2014/main" id="{7A585097-E7B3-4D40-A168-D5AF3739A7F3}"/>
              </a:ext>
            </a:extLst>
          </p:cNvPr>
          <p:cNvSpPr>
            <a:spLocks noGrp="1"/>
          </p:cNvSpPr>
          <p:nvPr>
            <p:ph type="dt" idx="10"/>
          </p:nvPr>
        </p:nvSpPr>
        <p:spPr>
          <a:xfrm>
            <a:off x="457200" y="6246813"/>
            <a:ext cx="2127250" cy="469900"/>
          </a:xfrm>
        </p:spPr>
        <p:txBody>
          <a:bodyPr/>
          <a:lstStyle>
            <a:lvl1pPr>
              <a:defRPr/>
            </a:lvl1pPr>
          </a:lstStyle>
          <a:p>
            <a:endParaRPr lang="de-DE" altLang="de-DE"/>
          </a:p>
        </p:txBody>
      </p:sp>
      <p:sp>
        <p:nvSpPr>
          <p:cNvPr id="4" name="Fußzeilenplatzhalter 3">
            <a:extLst>
              <a:ext uri="{FF2B5EF4-FFF2-40B4-BE49-F238E27FC236}">
                <a16:creationId xmlns:a16="http://schemas.microsoft.com/office/drawing/2014/main" id="{320D7818-874A-D546-8E6C-68D0A81931AA}"/>
              </a:ext>
            </a:extLst>
          </p:cNvPr>
          <p:cNvSpPr>
            <a:spLocks noGrp="1"/>
          </p:cNvSpPr>
          <p:nvPr>
            <p:ph type="ftr" idx="11"/>
          </p:nvPr>
        </p:nvSpPr>
        <p:spPr>
          <a:xfrm>
            <a:off x="3127375" y="6246813"/>
            <a:ext cx="2895600" cy="469900"/>
          </a:xfrm>
        </p:spPr>
        <p:txBody>
          <a:bodyPr/>
          <a:lstStyle>
            <a:lvl1pPr>
              <a:defRPr/>
            </a:lvl1pPr>
          </a:lstStyle>
          <a:p>
            <a:endParaRPr lang="de-DE" altLang="de-DE"/>
          </a:p>
        </p:txBody>
      </p:sp>
      <p:sp>
        <p:nvSpPr>
          <p:cNvPr id="5" name="Foliennummernplatzhalter 4">
            <a:extLst>
              <a:ext uri="{FF2B5EF4-FFF2-40B4-BE49-F238E27FC236}">
                <a16:creationId xmlns:a16="http://schemas.microsoft.com/office/drawing/2014/main" id="{4F48BDFE-235A-F640-BABB-6C157D61F253}"/>
              </a:ext>
            </a:extLst>
          </p:cNvPr>
          <p:cNvSpPr>
            <a:spLocks noGrp="1"/>
          </p:cNvSpPr>
          <p:nvPr>
            <p:ph type="sldNum" idx="12"/>
          </p:nvPr>
        </p:nvSpPr>
        <p:spPr>
          <a:xfrm>
            <a:off x="6556375" y="6246813"/>
            <a:ext cx="2127250" cy="469900"/>
          </a:xfrm>
        </p:spPr>
        <p:txBody>
          <a:bodyPr/>
          <a:lstStyle>
            <a:lvl1pPr>
              <a:defRPr/>
            </a:lvl1pPr>
          </a:lstStyle>
          <a:p>
            <a:fld id="{B2C46B8C-3A37-2546-9C43-416ABE4D6E08}" type="slidenum">
              <a:rPr lang="de-DE" altLang="de-DE"/>
              <a:pPr/>
              <a:t>‹Nr.›</a:t>
            </a:fld>
            <a:endParaRPr lang="de-DE" altLang="de-DE"/>
          </a:p>
        </p:txBody>
      </p:sp>
    </p:spTree>
    <p:extLst>
      <p:ext uri="{BB962C8B-B14F-4D97-AF65-F5344CB8AC3E}">
        <p14:creationId xmlns:p14="http://schemas.microsoft.com/office/powerpoint/2010/main" val="1488119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8.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97DD19-69C1-114F-88F4-1C153F8F7D9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78A63ED-C131-4444-A8A7-9984508B509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0632770-84EE-5C47-B56A-F016E982E89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12519633-2790-F646-8918-80BDA43C430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5A2703D-9F94-7C4D-AB9A-EBA02226F6E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53CC4-B098-774A-9D05-D6D1929BECEA}" type="slidenum">
              <a:rPr lang="de-DE" smtClean="0"/>
              <a:t>‹Nr.›</a:t>
            </a:fld>
            <a:endParaRPr lang="de-DE"/>
          </a:p>
        </p:txBody>
      </p:sp>
    </p:spTree>
    <p:extLst>
      <p:ext uri="{BB962C8B-B14F-4D97-AF65-F5344CB8AC3E}">
        <p14:creationId xmlns:p14="http://schemas.microsoft.com/office/powerpoint/2010/main" val="392551016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1FE66D1-8493-1847-A940-74F95BA83D4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21112AC-BAA3-E54A-9714-DC2EB068831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6A23C89-A9EE-DA47-9B7A-F0B89DA5FC0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99C9AED0-824C-3949-9C35-4D24A3B93ED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3E314B0-780E-8B49-92CD-16B88962C82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3B026-9B6A-D145-A405-4A5686A31741}" type="slidenum">
              <a:rPr lang="de-DE" smtClean="0"/>
              <a:t>‹Nr.›</a:t>
            </a:fld>
            <a:endParaRPr lang="de-DE"/>
          </a:p>
        </p:txBody>
      </p:sp>
    </p:spTree>
    <p:extLst>
      <p:ext uri="{BB962C8B-B14F-4D97-AF65-F5344CB8AC3E}">
        <p14:creationId xmlns:p14="http://schemas.microsoft.com/office/powerpoint/2010/main" val="17258061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1778A04E-2391-9741-B193-DDC82B1B4903}"/>
              </a:ext>
            </a:extLst>
          </p:cNvPr>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
        <p:nvSpPr>
          <p:cNvPr id="2050" name="Rectangle 2">
            <a:extLst>
              <a:ext uri="{FF2B5EF4-FFF2-40B4-BE49-F238E27FC236}">
                <a16:creationId xmlns:a16="http://schemas.microsoft.com/office/drawing/2014/main" id="{4215D42E-DCC7-FD49-ABDE-B535A14FD9B0}"/>
              </a:ext>
            </a:extLst>
          </p:cNvPr>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051" name="Rectangle 3">
            <a:extLst>
              <a:ext uri="{FF2B5EF4-FFF2-40B4-BE49-F238E27FC236}">
                <a16:creationId xmlns:a16="http://schemas.microsoft.com/office/drawing/2014/main" id="{31056D57-CF3F-3941-9ED6-005D874D0F5D}"/>
              </a:ext>
            </a:extLst>
          </p:cNvPr>
          <p:cNvSpPr>
            <a:spLocks noGrp="1" noChangeArrowheads="1"/>
          </p:cNvSpPr>
          <p:nvPr>
            <p:ph type="dt"/>
          </p:nvPr>
        </p:nvSpPr>
        <p:spPr bwMode="auto">
          <a:xfrm>
            <a:off x="457200" y="6246813"/>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buClrTx/>
              <a:buFontTx/>
              <a:buNone/>
              <a:tabLst>
                <a:tab pos="723900" algn="l"/>
                <a:tab pos="14478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2052" name="Rectangle 4">
            <a:extLst>
              <a:ext uri="{FF2B5EF4-FFF2-40B4-BE49-F238E27FC236}">
                <a16:creationId xmlns:a16="http://schemas.microsoft.com/office/drawing/2014/main" id="{9652E4A2-BFB4-C84B-A539-76974BFB4369}"/>
              </a:ext>
            </a:extLst>
          </p:cNvPr>
          <p:cNvSpPr>
            <a:spLocks noGrp="1" noChangeArrowheads="1"/>
          </p:cNvSpPr>
          <p:nvPr>
            <p:ph type="ftr"/>
          </p:nvPr>
        </p:nvSpPr>
        <p:spPr bwMode="auto">
          <a:xfrm>
            <a:off x="3127375" y="6246813"/>
            <a:ext cx="28956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2053" name="Rectangle 5">
            <a:extLst>
              <a:ext uri="{FF2B5EF4-FFF2-40B4-BE49-F238E27FC236}">
                <a16:creationId xmlns:a16="http://schemas.microsoft.com/office/drawing/2014/main" id="{ADFA1084-65C7-884E-A7F9-EAC8D3D712C4}"/>
              </a:ext>
            </a:extLst>
          </p:cNvPr>
          <p:cNvSpPr>
            <a:spLocks noGrp="1" noChangeArrowheads="1"/>
          </p:cNvSpPr>
          <p:nvPr>
            <p:ph type="sldNum"/>
          </p:nvPr>
        </p:nvSpPr>
        <p:spPr bwMode="auto">
          <a:xfrm>
            <a:off x="6556375" y="6246813"/>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buClrTx/>
              <a:buFontTx/>
              <a:buNone/>
              <a:tabLst>
                <a:tab pos="723900" algn="l"/>
                <a:tab pos="14478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fld id="{4DB38BA3-E665-4B47-B4FB-69A65332DC5B}"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1C24839-AE52-A84C-AC27-67BABA037E8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D8CA98B-FAC8-A541-84FD-B81C76D5262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A5946A-7A86-F543-BDDF-046199CEE00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821C4-9659-7C48-B8E9-EBEFD8270159}" type="datetimeFigureOut">
              <a:rPr lang="de-DE" smtClean="0"/>
              <a:t>28.03.25</a:t>
            </a:fld>
            <a:endParaRPr lang="de-DE"/>
          </a:p>
        </p:txBody>
      </p:sp>
      <p:sp>
        <p:nvSpPr>
          <p:cNvPr id="5" name="Fußzeilenplatzhalter 4">
            <a:extLst>
              <a:ext uri="{FF2B5EF4-FFF2-40B4-BE49-F238E27FC236}">
                <a16:creationId xmlns:a16="http://schemas.microsoft.com/office/drawing/2014/main" id="{EE28B6B3-D46F-134C-8682-2237BC02F68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85C4937-8E52-8246-919B-36F6CEDC975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230F5-C384-F748-8352-707C84B77E47}" type="slidenum">
              <a:rPr lang="de-DE" smtClean="0"/>
              <a:t>‹Nr.›</a:t>
            </a:fld>
            <a:endParaRPr lang="de-DE"/>
          </a:p>
        </p:txBody>
      </p:sp>
    </p:spTree>
    <p:extLst>
      <p:ext uri="{BB962C8B-B14F-4D97-AF65-F5344CB8AC3E}">
        <p14:creationId xmlns:p14="http://schemas.microsoft.com/office/powerpoint/2010/main" val="323684853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84CD68B2-9E91-1446-B675-4BF1EE6BB166}"/>
              </a:ext>
            </a:extLst>
          </p:cNvPr>
          <p:cNvSpPr>
            <a:spLocks noChangeArrowheads="1"/>
          </p:cNvSpPr>
          <p:nvPr/>
        </p:nvSpPr>
        <p:spPr bwMode="auto">
          <a:xfrm>
            <a:off x="0" y="0"/>
            <a:ext cx="9144000" cy="981075"/>
          </a:xfrm>
          <a:prstGeom prst="rect">
            <a:avLst/>
          </a:prstGeom>
          <a:solidFill>
            <a:srgbClr val="FF66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26" name="Rectangle 2">
            <a:extLst>
              <a:ext uri="{FF2B5EF4-FFF2-40B4-BE49-F238E27FC236}">
                <a16:creationId xmlns:a16="http://schemas.microsoft.com/office/drawing/2014/main" id="{858C6011-8A9D-3D44-8CB2-2515A65882A4}"/>
              </a:ext>
            </a:extLst>
          </p:cNvPr>
          <p:cNvSpPr>
            <a:spLocks noGrp="1" noChangeArrowheads="1"/>
          </p:cNvSpPr>
          <p:nvPr>
            <p:ph type="body" idx="1"/>
          </p:nvPr>
        </p:nvSpPr>
        <p:spPr bwMode="auto">
          <a:xfrm>
            <a:off x="3851275" y="1052513"/>
            <a:ext cx="4811713" cy="13803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1027" name="Rectangle 3">
            <a:extLst>
              <a:ext uri="{FF2B5EF4-FFF2-40B4-BE49-F238E27FC236}">
                <a16:creationId xmlns:a16="http://schemas.microsoft.com/office/drawing/2014/main" id="{1802664E-6C33-164D-8723-1EC2F8DD28A0}"/>
              </a:ext>
            </a:extLst>
          </p:cNvPr>
          <p:cNvSpPr>
            <a:spLocks noGrp="1" noChangeArrowheads="1"/>
          </p:cNvSpPr>
          <p:nvPr>
            <p:ph type="dt"/>
          </p:nvPr>
        </p:nvSpPr>
        <p:spPr bwMode="auto">
          <a:xfrm>
            <a:off x="457200" y="6534150"/>
            <a:ext cx="2109788"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5D44E28C-0D46-2345-BA2F-6FBBB860DF61}" type="datetimeFigureOut">
              <a:rPr lang="de-DE" smtClean="0"/>
              <a:t>28.03.25</a:t>
            </a:fld>
            <a:endParaRPr lang="de-DE"/>
          </a:p>
        </p:txBody>
      </p:sp>
      <p:sp>
        <p:nvSpPr>
          <p:cNvPr id="1028" name="Rectangle 4">
            <a:extLst>
              <a:ext uri="{FF2B5EF4-FFF2-40B4-BE49-F238E27FC236}">
                <a16:creationId xmlns:a16="http://schemas.microsoft.com/office/drawing/2014/main" id="{2C213D9F-3EA1-D648-A152-5FEE4D3C656E}"/>
              </a:ext>
            </a:extLst>
          </p:cNvPr>
          <p:cNvSpPr>
            <a:spLocks noGrp="1" noChangeArrowheads="1"/>
          </p:cNvSpPr>
          <p:nvPr>
            <p:ph type="ftr"/>
          </p:nvPr>
        </p:nvSpPr>
        <p:spPr bwMode="auto">
          <a:xfrm>
            <a:off x="3124200" y="6534150"/>
            <a:ext cx="2871788"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de-DE"/>
          </a:p>
        </p:txBody>
      </p:sp>
      <p:sp>
        <p:nvSpPr>
          <p:cNvPr id="1029" name="Rectangle 5">
            <a:extLst>
              <a:ext uri="{FF2B5EF4-FFF2-40B4-BE49-F238E27FC236}">
                <a16:creationId xmlns:a16="http://schemas.microsoft.com/office/drawing/2014/main" id="{A2BC9B0C-89AC-AF4F-9955-37FE1612B5E7}"/>
              </a:ext>
            </a:extLst>
          </p:cNvPr>
          <p:cNvSpPr>
            <a:spLocks noGrp="1" noChangeArrowheads="1"/>
          </p:cNvSpPr>
          <p:nvPr>
            <p:ph type="sldNum"/>
          </p:nvPr>
        </p:nvSpPr>
        <p:spPr bwMode="auto">
          <a:xfrm>
            <a:off x="6553200" y="6534150"/>
            <a:ext cx="2109788"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73E53CC4-B098-774A-9D05-D6D1929BECEA}" type="slidenum">
              <a:rPr lang="de-DE" smtClean="0"/>
              <a:t>‹Nr.›</a:t>
            </a:fld>
            <a:endParaRPr lang="de-DE"/>
          </a:p>
        </p:txBody>
      </p:sp>
      <p:sp>
        <p:nvSpPr>
          <p:cNvPr id="1030" name="Line 6">
            <a:extLst>
              <a:ext uri="{FF2B5EF4-FFF2-40B4-BE49-F238E27FC236}">
                <a16:creationId xmlns:a16="http://schemas.microsoft.com/office/drawing/2014/main" id="{FF73D69F-3104-A942-B4EB-87400BB40DC1}"/>
              </a:ext>
            </a:extLst>
          </p:cNvPr>
          <p:cNvSpPr>
            <a:spLocks noChangeShapeType="1"/>
          </p:cNvSpPr>
          <p:nvPr/>
        </p:nvSpPr>
        <p:spPr bwMode="auto">
          <a:xfrm>
            <a:off x="0" y="6453188"/>
            <a:ext cx="9144000" cy="1587"/>
          </a:xfrm>
          <a:prstGeom prst="line">
            <a:avLst/>
          </a:prstGeom>
          <a:noFill/>
          <a:ln w="12600" cap="sq">
            <a:solidFill>
              <a:srgbClr val="FF66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1031" name="Group 7">
            <a:extLst>
              <a:ext uri="{FF2B5EF4-FFF2-40B4-BE49-F238E27FC236}">
                <a16:creationId xmlns:a16="http://schemas.microsoft.com/office/drawing/2014/main" id="{15370632-7388-AC40-A99F-8C143CED69BC}"/>
              </a:ext>
            </a:extLst>
          </p:cNvPr>
          <p:cNvGrpSpPr>
            <a:grpSpLocks/>
          </p:cNvGrpSpPr>
          <p:nvPr/>
        </p:nvGrpSpPr>
        <p:grpSpPr bwMode="auto">
          <a:xfrm>
            <a:off x="-107950" y="-100013"/>
            <a:ext cx="912813" cy="912813"/>
            <a:chOff x="-68" y="-63"/>
            <a:chExt cx="575" cy="575"/>
          </a:xfrm>
        </p:grpSpPr>
        <p:sp>
          <p:nvSpPr>
            <p:cNvPr id="1032" name="AutoShape 8">
              <a:extLst>
                <a:ext uri="{FF2B5EF4-FFF2-40B4-BE49-F238E27FC236}">
                  <a16:creationId xmlns:a16="http://schemas.microsoft.com/office/drawing/2014/main" id="{01FD4261-9026-FB44-9037-7512919F10E5}"/>
                </a:ext>
              </a:extLst>
            </p:cNvPr>
            <p:cNvSpPr>
              <a:spLocks noChangeArrowheads="1"/>
            </p:cNvSpPr>
            <p:nvPr/>
          </p:nvSpPr>
          <p:spPr bwMode="auto">
            <a:xfrm>
              <a:off x="-68" y="165"/>
              <a:ext cx="575" cy="118"/>
            </a:xfrm>
            <a:prstGeom prst="roundRect">
              <a:avLst>
                <a:gd name="adj" fmla="val 16667"/>
              </a:avLst>
            </a:prstGeom>
            <a:solidFill>
              <a:srgbClr val="FFCC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33" name="AutoShape 9">
              <a:extLst>
                <a:ext uri="{FF2B5EF4-FFF2-40B4-BE49-F238E27FC236}">
                  <a16:creationId xmlns:a16="http://schemas.microsoft.com/office/drawing/2014/main" id="{4BC76A6D-2322-1F4A-BAE0-0304408B2939}"/>
                </a:ext>
              </a:extLst>
            </p:cNvPr>
            <p:cNvSpPr>
              <a:spLocks noChangeArrowheads="1"/>
            </p:cNvSpPr>
            <p:nvPr/>
          </p:nvSpPr>
          <p:spPr bwMode="auto">
            <a:xfrm rot="5400000">
              <a:off x="-46" y="166"/>
              <a:ext cx="575" cy="118"/>
            </a:xfrm>
            <a:prstGeom prst="roundRect">
              <a:avLst>
                <a:gd name="adj" fmla="val 16667"/>
              </a:avLst>
            </a:prstGeom>
            <a:solidFill>
              <a:srgbClr val="FFCC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1034" name="Rectangle 10">
            <a:extLst>
              <a:ext uri="{FF2B5EF4-FFF2-40B4-BE49-F238E27FC236}">
                <a16:creationId xmlns:a16="http://schemas.microsoft.com/office/drawing/2014/main" id="{983BA0BC-E198-A744-80C4-EDC9FD58E20A}"/>
              </a:ext>
            </a:extLst>
          </p:cNvPr>
          <p:cNvSpPr>
            <a:spLocks noGrp="1" noChangeArrowheads="1"/>
          </p:cNvSpPr>
          <p:nvPr>
            <p:ph type="title"/>
          </p:nvPr>
        </p:nvSpPr>
        <p:spPr bwMode="auto">
          <a:xfrm>
            <a:off x="663575" y="222250"/>
            <a:ext cx="8205788"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a:t>Klicken Sie, um das Format des Titeltextes zu bearbeiten</a:t>
            </a:r>
          </a:p>
        </p:txBody>
      </p:sp>
    </p:spTree>
    <p:extLst>
      <p:ext uri="{BB962C8B-B14F-4D97-AF65-F5344CB8AC3E}">
        <p14:creationId xmlns:p14="http://schemas.microsoft.com/office/powerpoint/2010/main" val="177790867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449263" rtl="0" eaLnBrk="1" fontAlgn="base" hangingPunct="1">
        <a:spcBef>
          <a:spcPct val="0"/>
        </a:spcBef>
        <a:spcAft>
          <a:spcPct val="0"/>
        </a:spcAft>
        <a:buClr>
          <a:srgbClr val="000000"/>
        </a:buClr>
        <a:buSzPct val="100000"/>
        <a:buFont typeface="Times New Roman" panose="02020603050405020304" pitchFamily="18" charset="0"/>
        <a:defRPr sz="2000" b="1" kern="1200">
          <a:solidFill>
            <a:srgbClr val="FFFFFF"/>
          </a:solidFill>
          <a:latin typeface="+mj-lt"/>
          <a:ea typeface="+mj-ea"/>
          <a:cs typeface="+mj-cs"/>
        </a:defRPr>
      </a:lvl1pPr>
      <a:lvl2pPr marL="742950" indent="-28575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2pPr>
      <a:lvl3pPr marL="11430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3pPr>
      <a:lvl4pPr marL="16002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4pPr>
      <a:lvl5pPr marL="20574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5pPr>
      <a:lvl6pPr marL="25146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6pPr>
      <a:lvl7pPr marL="29718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7pPr>
      <a:lvl8pPr marL="34290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8pPr>
      <a:lvl9pPr marL="3886200" indent="-228600" algn="l" defTabSz="449263" rtl="0" eaLnBrk="1" fontAlgn="base" hangingPunct="1">
        <a:spcBef>
          <a:spcPct val="0"/>
        </a:spcBef>
        <a:spcAft>
          <a:spcPct val="0"/>
        </a:spcAft>
        <a:buClr>
          <a:srgbClr val="000000"/>
        </a:buClr>
        <a:buSzPct val="100000"/>
        <a:buFont typeface="Times New Roman" panose="02020603050405020304" pitchFamily="18" charset="0"/>
        <a:defRPr sz="2000" b="1">
          <a:solidFill>
            <a:srgbClr val="FFFFFF"/>
          </a:solidFill>
          <a:latin typeface="Verdana" panose="020B0604030504040204" pitchFamily="34" charset="0"/>
          <a:ea typeface="SimSun" panose="02010600030101010101" pitchFamily="2" charset="-122"/>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anose="02020603050405020304" pitchFamily="18" charset="0"/>
        <a:defRPr sz="2400" b="1" kern="1200">
          <a:solidFill>
            <a:srgbClr val="000000"/>
          </a:solidFill>
          <a:latin typeface="+mn-lt"/>
          <a:ea typeface="+mn-ea"/>
          <a:cs typeface="+mn-cs"/>
        </a:defRPr>
      </a:lvl1pPr>
      <a:lvl2pPr marL="742950" indent="-285750" algn="l" defTabSz="449263" rtl="0" eaLnBrk="1" fontAlgn="base" hangingPunct="1">
        <a:spcBef>
          <a:spcPts val="45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defTabSz="449263" rtl="0" eaLnBrk="1" fontAlgn="base" hangingPunct="1">
        <a:spcBef>
          <a:spcPts val="350"/>
        </a:spcBef>
        <a:spcAft>
          <a:spcPct val="0"/>
        </a:spcAft>
        <a:buClr>
          <a:srgbClr val="000000"/>
        </a:buClr>
        <a:buSzPct val="100000"/>
        <a:buFont typeface="Times New Roman" panose="02020603050405020304" pitchFamily="18" charset="0"/>
        <a:defRPr sz="1400" kern="1200">
          <a:solidFill>
            <a:srgbClr val="80808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97DD19-69C1-114F-88F4-1C153F8F7D9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78A63ED-C131-4444-A8A7-9984508B509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0632770-84EE-5C47-B56A-F016E982E89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4E28C-0D46-2345-BA2F-6FBBB860DF61}" type="datetimeFigureOut">
              <a:rPr lang="de-DE" smtClean="0"/>
              <a:t>28.03.25</a:t>
            </a:fld>
            <a:endParaRPr lang="de-DE"/>
          </a:p>
        </p:txBody>
      </p:sp>
      <p:sp>
        <p:nvSpPr>
          <p:cNvPr id="5" name="Fußzeilenplatzhalter 4">
            <a:extLst>
              <a:ext uri="{FF2B5EF4-FFF2-40B4-BE49-F238E27FC236}">
                <a16:creationId xmlns:a16="http://schemas.microsoft.com/office/drawing/2014/main" id="{12519633-2790-F646-8918-80BDA43C430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5A2703D-9F94-7C4D-AB9A-EBA02226F6E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53CC4-B098-774A-9D05-D6D1929BECEA}" type="slidenum">
              <a:rPr lang="de-DE" smtClean="0"/>
              <a:t>‹Nr.›</a:t>
            </a:fld>
            <a:endParaRPr lang="de-DE"/>
          </a:p>
        </p:txBody>
      </p:sp>
    </p:spTree>
    <p:extLst>
      <p:ext uri="{BB962C8B-B14F-4D97-AF65-F5344CB8AC3E}">
        <p14:creationId xmlns:p14="http://schemas.microsoft.com/office/powerpoint/2010/main" val="335261726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1FE66D1-8493-1847-A940-74F95BA83D4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21112AC-BAA3-E54A-9714-DC2EB068831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6A23C89-A9EE-DA47-9B7A-F0B89DA5FC0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6212E-203F-A741-9F4F-BC790FFB2DB3}" type="datetimeFigureOut">
              <a:rPr lang="de-DE" smtClean="0"/>
              <a:t>28.03.25</a:t>
            </a:fld>
            <a:endParaRPr lang="de-DE"/>
          </a:p>
        </p:txBody>
      </p:sp>
      <p:sp>
        <p:nvSpPr>
          <p:cNvPr id="5" name="Fußzeilenplatzhalter 4">
            <a:extLst>
              <a:ext uri="{FF2B5EF4-FFF2-40B4-BE49-F238E27FC236}">
                <a16:creationId xmlns:a16="http://schemas.microsoft.com/office/drawing/2014/main" id="{99C9AED0-824C-3949-9C35-4D24A3B93ED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3E314B0-780E-8B49-92CD-16B88962C82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3B026-9B6A-D145-A405-4A5686A31741}" type="slidenum">
              <a:rPr lang="de-DE" smtClean="0"/>
              <a:t>‹Nr.›</a:t>
            </a:fld>
            <a:endParaRPr lang="de-DE"/>
          </a:p>
        </p:txBody>
      </p:sp>
    </p:spTree>
    <p:extLst>
      <p:ext uri="{BB962C8B-B14F-4D97-AF65-F5344CB8AC3E}">
        <p14:creationId xmlns:p14="http://schemas.microsoft.com/office/powerpoint/2010/main" val="29549617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1778A04E-2391-9741-B193-DDC82B1B4903}"/>
              </a:ext>
            </a:extLst>
          </p:cNvPr>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
        <p:nvSpPr>
          <p:cNvPr id="2050" name="Rectangle 2">
            <a:extLst>
              <a:ext uri="{FF2B5EF4-FFF2-40B4-BE49-F238E27FC236}">
                <a16:creationId xmlns:a16="http://schemas.microsoft.com/office/drawing/2014/main" id="{4215D42E-DCC7-FD49-ABDE-B535A14FD9B0}"/>
              </a:ext>
            </a:extLst>
          </p:cNvPr>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051" name="Rectangle 3">
            <a:extLst>
              <a:ext uri="{FF2B5EF4-FFF2-40B4-BE49-F238E27FC236}">
                <a16:creationId xmlns:a16="http://schemas.microsoft.com/office/drawing/2014/main" id="{31056D57-CF3F-3941-9ED6-005D874D0F5D}"/>
              </a:ext>
            </a:extLst>
          </p:cNvPr>
          <p:cNvSpPr>
            <a:spLocks noGrp="1" noChangeArrowheads="1"/>
          </p:cNvSpPr>
          <p:nvPr>
            <p:ph type="dt"/>
          </p:nvPr>
        </p:nvSpPr>
        <p:spPr bwMode="auto">
          <a:xfrm>
            <a:off x="457200" y="6246813"/>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buClrTx/>
              <a:buFontTx/>
              <a:buNone/>
              <a:tabLst>
                <a:tab pos="723900" algn="l"/>
                <a:tab pos="14478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2052" name="Rectangle 4">
            <a:extLst>
              <a:ext uri="{FF2B5EF4-FFF2-40B4-BE49-F238E27FC236}">
                <a16:creationId xmlns:a16="http://schemas.microsoft.com/office/drawing/2014/main" id="{9652E4A2-BFB4-C84B-A539-76974BFB4369}"/>
              </a:ext>
            </a:extLst>
          </p:cNvPr>
          <p:cNvSpPr>
            <a:spLocks noGrp="1" noChangeArrowheads="1"/>
          </p:cNvSpPr>
          <p:nvPr>
            <p:ph type="ftr"/>
          </p:nvPr>
        </p:nvSpPr>
        <p:spPr bwMode="auto">
          <a:xfrm>
            <a:off x="3127375" y="6246813"/>
            <a:ext cx="28956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buClrTx/>
              <a:buFontTx/>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endParaRPr lang="de-DE" altLang="de-DE"/>
          </a:p>
        </p:txBody>
      </p:sp>
      <p:sp>
        <p:nvSpPr>
          <p:cNvPr id="2053" name="Rectangle 5">
            <a:extLst>
              <a:ext uri="{FF2B5EF4-FFF2-40B4-BE49-F238E27FC236}">
                <a16:creationId xmlns:a16="http://schemas.microsoft.com/office/drawing/2014/main" id="{ADFA1084-65C7-884E-A7F9-EAC8D3D712C4}"/>
              </a:ext>
            </a:extLst>
          </p:cNvPr>
          <p:cNvSpPr>
            <a:spLocks noGrp="1" noChangeArrowheads="1"/>
          </p:cNvSpPr>
          <p:nvPr>
            <p:ph type="sldNum"/>
          </p:nvPr>
        </p:nvSpPr>
        <p:spPr bwMode="auto">
          <a:xfrm>
            <a:off x="6556375" y="6246813"/>
            <a:ext cx="2127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buClrTx/>
              <a:buFontTx/>
              <a:buNone/>
              <a:tabLst>
                <a:tab pos="723900" algn="l"/>
                <a:tab pos="14478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fld id="{4DB38BA3-E665-4B47-B4FB-69A65332DC5B}" type="slidenum">
              <a:rPr lang="de-DE" altLang="de-DE"/>
              <a:pPr/>
              <a:t>‹Nr.›</a:t>
            </a:fld>
            <a:endParaRPr lang="de-DE" altLang="de-DE"/>
          </a:p>
        </p:txBody>
      </p:sp>
    </p:spTree>
    <p:extLst>
      <p:ext uri="{BB962C8B-B14F-4D97-AF65-F5344CB8AC3E}">
        <p14:creationId xmlns:p14="http://schemas.microsoft.com/office/powerpoint/2010/main" val="163271454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hyperlink" Target="https://www.susannespenke.de/werte-test" TargetMode="External"/><Relationship Id="rId2" Type="http://schemas.openxmlformats.org/officeDocument/2006/relationships/notesSlide" Target="../notesSlides/notesSlide27.xml"/><Relationship Id="rId1" Type="http://schemas.openxmlformats.org/officeDocument/2006/relationships/slideLayout" Target="../slideLayouts/slideLayout37.xml"/><Relationship Id="rId5" Type="http://schemas.openxmlformats.org/officeDocument/2006/relationships/image" Target="../media/image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16.jpg"/><Relationship Id="rId5" Type="http://schemas.openxmlformats.org/officeDocument/2006/relationships/image" Target="../media/image1.pn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3" Type="http://schemas.openxmlformats.org/officeDocument/2006/relationships/hyperlink" Target="http://www.ivw.de/index.php?menuid=29&amp;reporeid=9" TargetMode="External"/><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hyperlink" Target="http://www.ivw.de/index.php?menuid=30&amp;reporeid=9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D0C75804-A98E-A54C-80CA-32D29F129F98}"/>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4098" name="Rectangle 2">
            <a:extLst>
              <a:ext uri="{FF2B5EF4-FFF2-40B4-BE49-F238E27FC236}">
                <a16:creationId xmlns:a16="http://schemas.microsoft.com/office/drawing/2014/main" id="{8DC23FFA-0EF5-7641-8497-64F42E7118BD}"/>
              </a:ext>
            </a:extLst>
          </p:cNvPr>
          <p:cNvSpPr>
            <a:spLocks noGrp="1" noChangeArrowheads="1"/>
          </p:cNvSpPr>
          <p:nvPr>
            <p:ph type="body"/>
          </p:nvPr>
        </p:nvSpPr>
        <p:spPr>
          <a:xfrm>
            <a:off x="467519" y="1502966"/>
            <a:ext cx="8208962" cy="2376487"/>
          </a:xfrm>
          <a:ln/>
        </p:spPr>
        <p:txBody>
          <a:bodyPr lIns="91440" tIns="45720" rIns="91440" bIns="45720" anchor="t"/>
          <a:lstStyle/>
          <a:p>
            <a:pPr marL="341313" indent="-319088" hangingPunct="1">
              <a:lnSpc>
                <a:spcPct val="10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de-DE" altLang="de-DE" sz="3200" dirty="0"/>
          </a:p>
          <a:p>
            <a:pPr marL="341313" indent="-319088" hangingPunct="1">
              <a:lnSpc>
                <a:spcPct val="10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de-DE" altLang="de-DE" sz="3600" b="1" dirty="0">
                <a:latin typeface="Verdana" panose="020B0604030504040204" pitchFamily="34" charset="0"/>
              </a:rPr>
              <a:t>Social Media Marketing</a:t>
            </a:r>
          </a:p>
          <a:p>
            <a:pPr marL="341313" indent="-319088" hangingPunct="1">
              <a:lnSpc>
                <a:spcPct val="10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de-DE" altLang="de-DE" sz="2800" b="1" dirty="0">
                <a:latin typeface="Verdana" panose="020B0604030504040204" pitchFamily="34" charset="0"/>
              </a:rPr>
              <a:t>für Freiberufler und Selbständige</a:t>
            </a:r>
          </a:p>
          <a:p>
            <a:pPr marL="341313" indent="-319088" hangingPunct="1">
              <a:lnSpc>
                <a:spcPct val="100000"/>
              </a:lnSpc>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de-DE" altLang="de-DE" sz="2000" b="1" dirty="0">
                <a:latin typeface="Verdana" panose="020B0604030504040204" pitchFamily="34" charset="0"/>
              </a:rPr>
              <a:t> 2025</a:t>
            </a:r>
          </a:p>
        </p:txBody>
      </p:sp>
      <p:sp>
        <p:nvSpPr>
          <p:cNvPr id="4099" name="Rectangle 3">
            <a:extLst>
              <a:ext uri="{FF2B5EF4-FFF2-40B4-BE49-F238E27FC236}">
                <a16:creationId xmlns:a16="http://schemas.microsoft.com/office/drawing/2014/main" id="{24C31B43-3054-3545-81D6-768AE303DC58}"/>
              </a:ext>
            </a:extLst>
          </p:cNvPr>
          <p:cNvSpPr>
            <a:spLocks noChangeArrowheads="1"/>
          </p:cNvSpPr>
          <p:nvPr/>
        </p:nvSpPr>
        <p:spPr bwMode="auto">
          <a:xfrm>
            <a:off x="827584" y="3609181"/>
            <a:ext cx="8208963" cy="2376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spcBef>
                <a:spcPts val="600"/>
              </a:spcBef>
              <a:buClrTx/>
              <a:buFontTx/>
              <a:buNone/>
            </a:pPr>
            <a:endParaRPr lang="de-DE" altLang="de-DE" sz="2400" b="1" dirty="0">
              <a:latin typeface="Verdana" panose="020B0604030504040204" pitchFamily="34" charset="0"/>
            </a:endParaRPr>
          </a:p>
          <a:p>
            <a:pPr algn="ctr">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 Soziale Netzwerke wie Facebook, Instagram, </a:t>
            </a:r>
            <a:r>
              <a:rPr lang="de-DE" altLang="de-DE" sz="2000" b="1" dirty="0" err="1">
                <a:latin typeface="Verdana" panose="020B0604030504040204" pitchFamily="34" charset="0"/>
              </a:rPr>
              <a:t>Linkedin</a:t>
            </a:r>
            <a:r>
              <a:rPr lang="de-DE" altLang="de-DE" sz="2000" b="1" dirty="0">
                <a:latin typeface="Verdana" panose="020B0604030504040204" pitchFamily="34" charset="0"/>
              </a:rPr>
              <a:t>, X, </a:t>
            </a:r>
            <a:r>
              <a:rPr lang="de-DE" altLang="de-DE" sz="2000" b="1" dirty="0" err="1">
                <a:latin typeface="Verdana" panose="020B0604030504040204" pitchFamily="34" charset="0"/>
              </a:rPr>
              <a:t>Youtube</a:t>
            </a:r>
            <a:r>
              <a:rPr lang="de-DE" altLang="de-DE" sz="2000" b="1" dirty="0">
                <a:latin typeface="Verdana" panose="020B0604030504040204" pitchFamily="34" charset="0"/>
              </a:rPr>
              <a:t> und mehr</a:t>
            </a:r>
          </a:p>
          <a:p>
            <a:pPr algn="ctr">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 Die geeignete Strategie </a:t>
            </a:r>
          </a:p>
          <a:p>
            <a:pPr algn="ctr">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 Kundenkommunikation </a:t>
            </a:r>
          </a:p>
          <a:p>
            <a:pPr algn="ctr">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 KPIs und Erfolgskontrolle </a:t>
            </a:r>
          </a:p>
          <a:p>
            <a:pPr algn="ctr">
              <a:spcBef>
                <a:spcPts val="500"/>
              </a:spcBef>
              <a:buClrTx/>
              <a:buFontTx/>
              <a:buNone/>
            </a:pPr>
            <a:endParaRPr lang="de-DE" altLang="de-DE" sz="2000" b="1" dirty="0">
              <a:latin typeface="Verdana" panose="020B0604030504040204" pitchFamily="34" charset="0"/>
            </a:endParaRPr>
          </a:p>
        </p:txBody>
      </p:sp>
      <p:pic>
        <p:nvPicPr>
          <p:cNvPr id="3" name="Grafik 2" descr="Ein Bild, das Text, Schrift, Grafiken, Logo enthält.&#10;&#10;Automatisch generierte Beschreibung">
            <a:extLst>
              <a:ext uri="{FF2B5EF4-FFF2-40B4-BE49-F238E27FC236}">
                <a16:creationId xmlns:a16="http://schemas.microsoft.com/office/drawing/2014/main" id="{2A53FB2A-522F-044F-95A2-4385671F1FFE}"/>
              </a:ext>
            </a:extLst>
          </p:cNvPr>
          <p:cNvPicPr>
            <a:picLocks noChangeAspect="1"/>
          </p:cNvPicPr>
          <p:nvPr/>
        </p:nvPicPr>
        <p:blipFill>
          <a:blip r:embed="rId3"/>
          <a:stretch>
            <a:fillRect/>
          </a:stretch>
        </p:blipFill>
        <p:spPr>
          <a:xfrm>
            <a:off x="216410" y="172467"/>
            <a:ext cx="6946900" cy="1168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16387" name="Picture 3">
            <a:extLst>
              <a:ext uri="{FF2B5EF4-FFF2-40B4-BE49-F238E27FC236}">
                <a16:creationId xmlns:a16="http://schemas.microsoft.com/office/drawing/2014/main" id="{17D100DB-4B05-5C45-9D13-B624EBEB9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03238"/>
            <a:ext cx="8712200"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5" name="Rectangle 1">
            <a:extLst>
              <a:ext uri="{FF2B5EF4-FFF2-40B4-BE49-F238E27FC236}">
                <a16:creationId xmlns:a16="http://schemas.microsoft.com/office/drawing/2014/main" id="{51101B25-AEDD-DB43-82DE-EA742C53E49F}"/>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6386" name="Rectangle 2">
            <a:extLst>
              <a:ext uri="{FF2B5EF4-FFF2-40B4-BE49-F238E27FC236}">
                <a16:creationId xmlns:a16="http://schemas.microsoft.com/office/drawing/2014/main" id="{BC5A6894-A9E5-E242-B737-4BA63BDC3D82}"/>
              </a:ext>
            </a:extLst>
          </p:cNvPr>
          <p:cNvSpPr>
            <a:spLocks noGrp="1" noChangeArrowheads="1"/>
          </p:cNvSpPr>
          <p:nvPr>
            <p:ph type="title"/>
          </p:nvPr>
        </p:nvSpPr>
        <p:spPr>
          <a:xfrm>
            <a:off x="2098314" y="116632"/>
            <a:ext cx="6825952"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Basismodell</a:t>
            </a:r>
          </a:p>
        </p:txBody>
      </p:sp>
      <p:sp>
        <p:nvSpPr>
          <p:cNvPr id="5" name="Textfeld 4">
            <a:extLst>
              <a:ext uri="{FF2B5EF4-FFF2-40B4-BE49-F238E27FC236}">
                <a16:creationId xmlns:a16="http://schemas.microsoft.com/office/drawing/2014/main" id="{AC714F48-C285-4748-86E9-8F0300671E53}"/>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3C60D2A-1C67-7A49-98E0-C7DFF4298915}"/>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34" name="Rectangle 2">
            <a:extLst>
              <a:ext uri="{FF2B5EF4-FFF2-40B4-BE49-F238E27FC236}">
                <a16:creationId xmlns:a16="http://schemas.microsoft.com/office/drawing/2014/main" id="{67BB8B4D-EBF2-754D-9511-42140ECD3516}"/>
              </a:ext>
            </a:extLst>
          </p:cNvPr>
          <p:cNvSpPr>
            <a:spLocks noGrp="1" noChangeArrowheads="1"/>
          </p:cNvSpPr>
          <p:nvPr>
            <p:ph type="title"/>
          </p:nvPr>
        </p:nvSpPr>
        <p:spPr>
          <a:xfrm>
            <a:off x="1674111" y="99787"/>
            <a:ext cx="7273428"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Warum?</a:t>
            </a:r>
          </a:p>
        </p:txBody>
      </p:sp>
      <p:sp>
        <p:nvSpPr>
          <p:cNvPr id="18435" name="Rectangle 3">
            <a:extLst>
              <a:ext uri="{FF2B5EF4-FFF2-40B4-BE49-F238E27FC236}">
                <a16:creationId xmlns:a16="http://schemas.microsoft.com/office/drawing/2014/main" id="{8C6ADD3E-65A5-B943-88C3-0D3AA3ABDCDF}"/>
              </a:ext>
            </a:extLst>
          </p:cNvPr>
          <p:cNvSpPr>
            <a:spLocks noGrp="1" noChangeArrowheads="1"/>
          </p:cNvSpPr>
          <p:nvPr>
            <p:ph type="body" idx="1"/>
          </p:nvPr>
        </p:nvSpPr>
        <p:spPr>
          <a:xfrm>
            <a:off x="917575" y="2625725"/>
            <a:ext cx="8208963" cy="579438"/>
          </a:xfrm>
          <a:ln/>
        </p:spPr>
        <p:txBody>
          <a:bodyPr lIns="91440" tIns="45720" rIns="91440" bIns="45720"/>
          <a:lstStyle/>
          <a:p>
            <a:pPr marL="319088" indent="-319088" hangingPunct="1">
              <a:lnSpc>
                <a:spcPct val="80000"/>
              </a:lnSpc>
              <a:spcBef>
                <a:spcPts val="500"/>
              </a:spcBef>
              <a:spcAft>
                <a:spcPct val="0"/>
              </a:spcAft>
              <a:buClr>
                <a:srgbClr val="FF6600"/>
              </a:buClr>
              <a:buFont typeface="Arial Black" panose="020B0604020202020204" pitchFamily="34" charset="0"/>
              <a:buChar char="+"/>
              <a:tabLst>
                <a:tab pos="319088" algn="l"/>
                <a:tab pos="423863"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Lst>
            </a:pPr>
            <a:r>
              <a:rPr lang="de-DE" altLang="de-DE" sz="2000"/>
              <a:t>Aufbau von intensiveren Beziehungen zu Kunden</a:t>
            </a:r>
          </a:p>
          <a:p>
            <a:pPr marL="322263" indent="-319088" hangingPunct="1">
              <a:lnSpc>
                <a:spcPct val="80000"/>
              </a:lnSpc>
              <a:spcAft>
                <a:spcPct val="0"/>
              </a:spcAft>
              <a:buClrTx/>
              <a:buFontTx/>
              <a:buNone/>
              <a:tabLst>
                <a:tab pos="319088" algn="l"/>
                <a:tab pos="423863"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Lst>
            </a:pPr>
            <a:endParaRPr lang="de-DE" altLang="de-DE" sz="2000"/>
          </a:p>
        </p:txBody>
      </p:sp>
      <p:sp>
        <p:nvSpPr>
          <p:cNvPr id="18436" name="Text Box 4">
            <a:extLst>
              <a:ext uri="{FF2B5EF4-FFF2-40B4-BE49-F238E27FC236}">
                <a16:creationId xmlns:a16="http://schemas.microsoft.com/office/drawing/2014/main" id="{DA2D6481-2A7C-4443-A865-CC4E55FB3620}"/>
              </a:ext>
            </a:extLst>
          </p:cNvPr>
          <p:cNvSpPr txBox="1">
            <a:spLocks noChangeArrowheads="1"/>
          </p:cNvSpPr>
          <p:nvPr/>
        </p:nvSpPr>
        <p:spPr bwMode="auto">
          <a:xfrm>
            <a:off x="3101975" y="1631950"/>
            <a:ext cx="57912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Steigerung der Bekanntheit/Marke</a:t>
            </a:r>
          </a:p>
          <a:p>
            <a:pPr marL="322263">
              <a:lnSpc>
                <a:spcPct val="80000"/>
              </a:lnSpc>
              <a:buClrTx/>
              <a:buFontTx/>
              <a:buNone/>
            </a:pPr>
            <a:endParaRPr lang="de-DE" altLang="de-DE" sz="2000" b="1">
              <a:latin typeface="Verdana" panose="020B0604030504040204" pitchFamily="34" charset="0"/>
            </a:endParaRPr>
          </a:p>
        </p:txBody>
      </p:sp>
      <p:sp>
        <p:nvSpPr>
          <p:cNvPr id="18437" name="Text Box 5">
            <a:extLst>
              <a:ext uri="{FF2B5EF4-FFF2-40B4-BE49-F238E27FC236}">
                <a16:creationId xmlns:a16="http://schemas.microsoft.com/office/drawing/2014/main" id="{B54AC878-C960-AF40-8708-C0097235C67C}"/>
              </a:ext>
            </a:extLst>
          </p:cNvPr>
          <p:cNvSpPr txBox="1">
            <a:spLocks noChangeArrowheads="1"/>
          </p:cNvSpPr>
          <p:nvPr/>
        </p:nvSpPr>
        <p:spPr bwMode="auto">
          <a:xfrm>
            <a:off x="503238" y="2155825"/>
            <a:ext cx="82089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Akquise neuer Kunden</a:t>
            </a:r>
          </a:p>
          <a:p>
            <a:pPr marL="322263">
              <a:lnSpc>
                <a:spcPct val="80000"/>
              </a:lnSpc>
              <a:buClrTx/>
              <a:buFontTx/>
              <a:buNone/>
            </a:pPr>
            <a:endParaRPr lang="de-DE" altLang="de-DE" sz="2000" b="1">
              <a:latin typeface="Verdana" panose="020B0604030504040204" pitchFamily="34" charset="0"/>
            </a:endParaRPr>
          </a:p>
        </p:txBody>
      </p:sp>
      <p:sp>
        <p:nvSpPr>
          <p:cNvPr id="18438" name="Text Box 6">
            <a:extLst>
              <a:ext uri="{FF2B5EF4-FFF2-40B4-BE49-F238E27FC236}">
                <a16:creationId xmlns:a16="http://schemas.microsoft.com/office/drawing/2014/main" id="{1C745E50-69A5-1949-B7C7-5A2845A9E5EF}"/>
              </a:ext>
            </a:extLst>
          </p:cNvPr>
          <p:cNvSpPr txBox="1">
            <a:spLocks noChangeArrowheads="1"/>
          </p:cNvSpPr>
          <p:nvPr/>
        </p:nvSpPr>
        <p:spPr bwMode="auto">
          <a:xfrm>
            <a:off x="431800" y="5540375"/>
            <a:ext cx="8208963"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Gewinnung neuer Ideen durch „Rücklauf“ evtl. Mitarbeiter</a:t>
            </a:r>
          </a:p>
          <a:p>
            <a:pPr marL="322263">
              <a:lnSpc>
                <a:spcPct val="80000"/>
              </a:lnSpc>
              <a:buClrTx/>
              <a:buFontTx/>
              <a:buNone/>
            </a:pPr>
            <a:endParaRPr lang="de-DE" altLang="de-DE" sz="2000" b="1">
              <a:latin typeface="Verdana" panose="020B0604030504040204" pitchFamily="34" charset="0"/>
            </a:endParaRPr>
          </a:p>
        </p:txBody>
      </p:sp>
      <p:sp>
        <p:nvSpPr>
          <p:cNvPr id="18439" name="Text Box 7">
            <a:extLst>
              <a:ext uri="{FF2B5EF4-FFF2-40B4-BE49-F238E27FC236}">
                <a16:creationId xmlns:a16="http://schemas.microsoft.com/office/drawing/2014/main" id="{B2A2D9EB-914D-D040-B3A6-0C68F8CDF8E2}"/>
              </a:ext>
            </a:extLst>
          </p:cNvPr>
          <p:cNvSpPr txBox="1">
            <a:spLocks noChangeArrowheads="1"/>
          </p:cNvSpPr>
          <p:nvPr/>
        </p:nvSpPr>
        <p:spPr bwMode="auto">
          <a:xfrm>
            <a:off x="287338" y="4029075"/>
            <a:ext cx="82089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Marktforschung/Marktbeobachtung (Socialmediaplanner)</a:t>
            </a:r>
          </a:p>
          <a:p>
            <a:pPr marL="322263">
              <a:lnSpc>
                <a:spcPct val="80000"/>
              </a:lnSpc>
              <a:buClrTx/>
              <a:buFontTx/>
              <a:buNone/>
            </a:pPr>
            <a:endParaRPr lang="de-DE" altLang="de-DE" sz="2000" b="1">
              <a:latin typeface="Verdana" panose="020B0604030504040204" pitchFamily="34" charset="0"/>
            </a:endParaRPr>
          </a:p>
        </p:txBody>
      </p:sp>
      <p:sp>
        <p:nvSpPr>
          <p:cNvPr id="18440" name="Text Box 8">
            <a:extLst>
              <a:ext uri="{FF2B5EF4-FFF2-40B4-BE49-F238E27FC236}">
                <a16:creationId xmlns:a16="http://schemas.microsoft.com/office/drawing/2014/main" id="{CAE8F004-255A-2442-929C-2735E57E3709}"/>
              </a:ext>
            </a:extLst>
          </p:cNvPr>
          <p:cNvSpPr txBox="1">
            <a:spLocks noChangeArrowheads="1"/>
          </p:cNvSpPr>
          <p:nvPr/>
        </p:nvSpPr>
        <p:spPr bwMode="auto">
          <a:xfrm>
            <a:off x="503238" y="3240088"/>
            <a:ext cx="82089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„Gefunden werden“ - Verbesserung der Suchmaschinenposition</a:t>
            </a:r>
          </a:p>
          <a:p>
            <a:pPr marL="322263">
              <a:lnSpc>
                <a:spcPct val="80000"/>
              </a:lnSpc>
              <a:buClrTx/>
              <a:buFontTx/>
              <a:buNone/>
            </a:pPr>
            <a:endParaRPr lang="de-DE" altLang="de-DE" sz="2000" b="1">
              <a:latin typeface="Verdana" panose="020B0604030504040204" pitchFamily="34" charset="0"/>
            </a:endParaRPr>
          </a:p>
        </p:txBody>
      </p:sp>
      <p:sp>
        <p:nvSpPr>
          <p:cNvPr id="18441" name="Text Box 9">
            <a:extLst>
              <a:ext uri="{FF2B5EF4-FFF2-40B4-BE49-F238E27FC236}">
                <a16:creationId xmlns:a16="http://schemas.microsoft.com/office/drawing/2014/main" id="{524F2994-B5DB-424E-A514-6B74974B1DED}"/>
              </a:ext>
            </a:extLst>
          </p:cNvPr>
          <p:cNvSpPr txBox="1">
            <a:spLocks noChangeArrowheads="1"/>
          </p:cNvSpPr>
          <p:nvPr/>
        </p:nvSpPr>
        <p:spPr bwMode="auto">
          <a:xfrm>
            <a:off x="863600" y="4865688"/>
            <a:ext cx="8208963"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Steuerung des Marken-/Unternehmensimages</a:t>
            </a:r>
          </a:p>
          <a:p>
            <a:pPr marL="322263">
              <a:lnSpc>
                <a:spcPct val="80000"/>
              </a:lnSpc>
              <a:buClrTx/>
              <a:buFontTx/>
              <a:buNone/>
            </a:pPr>
            <a:endParaRPr lang="de-DE" altLang="de-DE" sz="2000" b="1">
              <a:latin typeface="Verdana" panose="020B0604030504040204" pitchFamily="34" charset="0"/>
            </a:endParaRPr>
          </a:p>
        </p:txBody>
      </p:sp>
      <p:sp>
        <p:nvSpPr>
          <p:cNvPr id="18442" name="Text Box 10">
            <a:extLst>
              <a:ext uri="{FF2B5EF4-FFF2-40B4-BE49-F238E27FC236}">
                <a16:creationId xmlns:a16="http://schemas.microsoft.com/office/drawing/2014/main" id="{82D92905-438C-E148-BA76-EB0855ACDCBE}"/>
              </a:ext>
            </a:extLst>
          </p:cNvPr>
          <p:cNvSpPr txBox="1">
            <a:spLocks noChangeArrowheads="1"/>
          </p:cNvSpPr>
          <p:nvPr/>
        </p:nvSpPr>
        <p:spPr bwMode="auto">
          <a:xfrm>
            <a:off x="684213" y="1052513"/>
            <a:ext cx="82089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Social Media Aktivitäten beeinflussen (Börsen)Wert (Socialindex)</a:t>
            </a:r>
          </a:p>
          <a:p>
            <a:pPr marL="322263">
              <a:lnSpc>
                <a:spcPct val="80000"/>
              </a:lnSpc>
              <a:buClrTx/>
              <a:buFontTx/>
              <a:buNone/>
            </a:pPr>
            <a:endParaRPr lang="de-DE" altLang="de-DE" sz="2000" b="1">
              <a:latin typeface="Verdana" panose="020B0604030504040204" pitchFamily="34" charset="0"/>
            </a:endParaRPr>
          </a:p>
        </p:txBody>
      </p:sp>
      <p:pic>
        <p:nvPicPr>
          <p:cNvPr id="12" name="Grafik 11" descr="Ein Bild, das Text, Schrift, Grafiken, Logo enthält.&#10;&#10;Automatisch generierte Beschreibung">
            <a:extLst>
              <a:ext uri="{FF2B5EF4-FFF2-40B4-BE49-F238E27FC236}">
                <a16:creationId xmlns:a16="http://schemas.microsoft.com/office/drawing/2014/main" id="{FC3A45F3-B309-9149-8518-E2F177484FF1}"/>
              </a:ext>
            </a:extLst>
          </p:cNvPr>
          <p:cNvPicPr>
            <a:picLocks noChangeAspect="1"/>
          </p:cNvPicPr>
          <p:nvPr/>
        </p:nvPicPr>
        <p:blipFill>
          <a:blip r:embed="rId3"/>
          <a:stretch>
            <a:fillRect/>
          </a:stretch>
        </p:blipFill>
        <p:spPr>
          <a:xfrm>
            <a:off x="196461" y="233363"/>
            <a:ext cx="2359315" cy="396813"/>
          </a:xfrm>
          <a:prstGeom prst="rect">
            <a:avLst/>
          </a:prstGeom>
        </p:spPr>
      </p:pic>
      <p:sp>
        <p:nvSpPr>
          <p:cNvPr id="13" name="Textfeld 12">
            <a:extLst>
              <a:ext uri="{FF2B5EF4-FFF2-40B4-BE49-F238E27FC236}">
                <a16:creationId xmlns:a16="http://schemas.microsoft.com/office/drawing/2014/main" id="{67A709F3-13DF-CC45-845D-331659EDE952}"/>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84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additive="repl">
                                        <p:cTn id="18" dur="1" fill="hold">
                                          <p:stCondLst>
                                            <p:cond delay="0"/>
                                          </p:stCondLst>
                                        </p:cTn>
                                        <p:tgtEl>
                                          <p:spTgt spid="18435"/>
                                        </p:tgtEl>
                                        <p:attrNameLst>
                                          <p:attrName>style.visibility</p:attrName>
                                        </p:attrNameLst>
                                      </p:cBhvr>
                                      <p:to>
                                        <p:strVal val="visible"/>
                                      </p:to>
                                    </p:set>
                                    <p:animEffect transition="in" filter="blinds(horizontal)">
                                      <p:cBhvr additive="repl">
                                        <p:cTn id="19" dur="500"/>
                                        <p:tgtEl>
                                          <p:spTgt spid="184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additive="repl">
                                        <p:cTn id="23" dur="1" fill="hold">
                                          <p:stCondLst>
                                            <p:cond delay="0"/>
                                          </p:stCondLst>
                                        </p:cTn>
                                        <p:tgtEl>
                                          <p:spTgt spid="18440"/>
                                        </p:tgtEl>
                                        <p:attrNameLst>
                                          <p:attrName>style.visibility</p:attrName>
                                        </p:attrNameLst>
                                      </p:cBhvr>
                                      <p:to>
                                        <p:strVal val="visible"/>
                                      </p:to>
                                    </p:set>
                                    <p:animEffect transition="in" filter="blinds(horizontal)">
                                      <p:cBhvr additive="repl">
                                        <p:cTn id="24" dur="500"/>
                                        <p:tgtEl>
                                          <p:spTgt spid="1844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additive="repl">
                                        <p:cTn id="28" dur="1" fill="hold">
                                          <p:stCondLst>
                                            <p:cond delay="0"/>
                                          </p:stCondLst>
                                        </p:cTn>
                                        <p:tgtEl>
                                          <p:spTgt spid="18439"/>
                                        </p:tgtEl>
                                        <p:attrNameLst>
                                          <p:attrName>style.visibility</p:attrName>
                                        </p:attrNameLst>
                                      </p:cBhvr>
                                      <p:to>
                                        <p:strVal val="visible"/>
                                      </p:to>
                                    </p:set>
                                    <p:animEffect transition="in" filter="blinds(horizontal)">
                                      <p:cBhvr additive="repl">
                                        <p:cTn id="29" dur="500"/>
                                        <p:tgtEl>
                                          <p:spTgt spid="1843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additive="repl">
                                        <p:cTn id="33" dur="1" fill="hold">
                                          <p:stCondLst>
                                            <p:cond delay="0"/>
                                          </p:stCondLst>
                                        </p:cTn>
                                        <p:tgtEl>
                                          <p:spTgt spid="18441"/>
                                        </p:tgtEl>
                                        <p:attrNameLst>
                                          <p:attrName>style.visibility</p:attrName>
                                        </p:attrNameLst>
                                      </p:cBhvr>
                                      <p:to>
                                        <p:strVal val="visible"/>
                                      </p:to>
                                    </p:set>
                                    <p:animEffect transition="in" filter="blinds(horizontal)">
                                      <p:cBhvr additive="repl">
                                        <p:cTn id="34" dur="500"/>
                                        <p:tgtEl>
                                          <p:spTgt spid="1844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additive="repl">
                                        <p:cTn id="38" dur="1" fill="hold">
                                          <p:stCondLst>
                                            <p:cond delay="0"/>
                                          </p:stCondLst>
                                        </p:cTn>
                                        <p:tgtEl>
                                          <p:spTgt spid="18438"/>
                                        </p:tgtEl>
                                        <p:attrNameLst>
                                          <p:attrName>style.visibility</p:attrName>
                                        </p:attrNameLst>
                                      </p:cBhvr>
                                      <p:to>
                                        <p:strVal val="visible"/>
                                      </p:to>
                                    </p:set>
                                    <p:animEffect transition="in" filter="blinds(horizontal)">
                                      <p:cBhvr additive="repl">
                                        <p:cTn id="39"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B1C08F29-7A5C-5D4F-98A3-5995CE58892D}"/>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9458" name="Rectangle 2">
            <a:extLst>
              <a:ext uri="{FF2B5EF4-FFF2-40B4-BE49-F238E27FC236}">
                <a16:creationId xmlns:a16="http://schemas.microsoft.com/office/drawing/2014/main" id="{0E97A112-ACAA-AF48-A927-97E82E6D9774}"/>
              </a:ext>
            </a:extLst>
          </p:cNvPr>
          <p:cNvSpPr>
            <a:spLocks noGrp="1" noChangeArrowheads="1"/>
          </p:cNvSpPr>
          <p:nvPr>
            <p:ph type="title"/>
          </p:nvPr>
        </p:nvSpPr>
        <p:spPr>
          <a:xfrm>
            <a:off x="2086150" y="92075"/>
            <a:ext cx="6913388"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Warum nicht?</a:t>
            </a:r>
          </a:p>
        </p:txBody>
      </p:sp>
      <p:sp>
        <p:nvSpPr>
          <p:cNvPr id="19459" name="Rectangle 3">
            <a:extLst>
              <a:ext uri="{FF2B5EF4-FFF2-40B4-BE49-F238E27FC236}">
                <a16:creationId xmlns:a16="http://schemas.microsoft.com/office/drawing/2014/main" id="{A8107F69-5B13-004A-A6EC-F4669CC14238}"/>
              </a:ext>
            </a:extLst>
          </p:cNvPr>
          <p:cNvSpPr>
            <a:spLocks noGrp="1" noChangeArrowheads="1"/>
          </p:cNvSpPr>
          <p:nvPr>
            <p:ph type="body" idx="1"/>
          </p:nvPr>
        </p:nvSpPr>
        <p:spPr>
          <a:xfrm>
            <a:off x="935038" y="3671888"/>
            <a:ext cx="8208962" cy="725487"/>
          </a:xfrm>
          <a:ln/>
        </p:spPr>
        <p:txBody>
          <a:bodyPr lIns="91440" tIns="45720" rIns="91440" bIns="45720"/>
          <a:lstStyle/>
          <a:p>
            <a:pPr marL="319088" indent="-319088" hangingPunct="1">
              <a:lnSpc>
                <a:spcPct val="80000"/>
              </a:lnSpc>
              <a:spcBef>
                <a:spcPts val="500"/>
              </a:spcBef>
              <a:spcAft>
                <a:spcPct val="0"/>
              </a:spcAft>
              <a:buClr>
                <a:srgbClr val="FF6600"/>
              </a:buClr>
              <a:buFont typeface="Arial Black" panose="020B0604020202020204" pitchFamily="34" charset="0"/>
              <a:buChar char="+"/>
              <a:tabLst>
                <a:tab pos="319088" algn="l"/>
                <a:tab pos="423863"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Lst>
            </a:pPr>
            <a:r>
              <a:rPr lang="de-DE" altLang="de-DE" sz="2600"/>
              <a:t>Personelle Aufwand ist zu hoch</a:t>
            </a:r>
          </a:p>
          <a:p>
            <a:pPr marL="322263" indent="-319088" hangingPunct="1">
              <a:lnSpc>
                <a:spcPct val="80000"/>
              </a:lnSpc>
              <a:spcAft>
                <a:spcPct val="0"/>
              </a:spcAft>
              <a:buClrTx/>
              <a:buFontTx/>
              <a:buNone/>
              <a:tabLst>
                <a:tab pos="319088" algn="l"/>
                <a:tab pos="423863"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Lst>
            </a:pPr>
            <a:endParaRPr lang="de-DE" altLang="de-DE" sz="2600"/>
          </a:p>
        </p:txBody>
      </p:sp>
      <p:sp>
        <p:nvSpPr>
          <p:cNvPr id="19460" name="Text Box 4">
            <a:extLst>
              <a:ext uri="{FF2B5EF4-FFF2-40B4-BE49-F238E27FC236}">
                <a16:creationId xmlns:a16="http://schemas.microsoft.com/office/drawing/2014/main" id="{86D66B00-B443-C643-9552-D011B7A6D78D}"/>
              </a:ext>
            </a:extLst>
          </p:cNvPr>
          <p:cNvSpPr txBox="1">
            <a:spLocks noChangeArrowheads="1"/>
          </p:cNvSpPr>
          <p:nvPr/>
        </p:nvSpPr>
        <p:spPr bwMode="auto">
          <a:xfrm>
            <a:off x="863600" y="2303463"/>
            <a:ext cx="75977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Passen nicht zur Unternehmenskultur</a:t>
            </a:r>
          </a:p>
          <a:p>
            <a:pPr marL="322263">
              <a:lnSpc>
                <a:spcPct val="80000"/>
              </a:lnSpc>
              <a:buClrTx/>
              <a:buFontTx/>
              <a:buNone/>
            </a:pPr>
            <a:endParaRPr lang="de-DE" altLang="de-DE" sz="2400" b="1">
              <a:latin typeface="Verdana" panose="020B0604030504040204" pitchFamily="34" charset="0"/>
            </a:endParaRPr>
          </a:p>
        </p:txBody>
      </p:sp>
      <p:sp>
        <p:nvSpPr>
          <p:cNvPr id="19461" name="Text Box 5">
            <a:extLst>
              <a:ext uri="{FF2B5EF4-FFF2-40B4-BE49-F238E27FC236}">
                <a16:creationId xmlns:a16="http://schemas.microsoft.com/office/drawing/2014/main" id="{69BB9A5A-61B3-814D-9679-DE506BD3EF3F}"/>
              </a:ext>
            </a:extLst>
          </p:cNvPr>
          <p:cNvSpPr txBox="1">
            <a:spLocks noChangeArrowheads="1"/>
          </p:cNvSpPr>
          <p:nvPr/>
        </p:nvSpPr>
        <p:spPr bwMode="auto">
          <a:xfrm>
            <a:off x="790575" y="3021013"/>
            <a:ext cx="8208963"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Rechtliche Unsicherheiten (Datenschutz)</a:t>
            </a:r>
          </a:p>
          <a:p>
            <a:pPr marL="322263">
              <a:lnSpc>
                <a:spcPct val="80000"/>
              </a:lnSpc>
              <a:buClrTx/>
              <a:buFontTx/>
              <a:buNone/>
            </a:pPr>
            <a:endParaRPr lang="de-DE" altLang="de-DE" sz="2400" b="1">
              <a:latin typeface="Verdana" panose="020B0604030504040204" pitchFamily="34" charset="0"/>
            </a:endParaRPr>
          </a:p>
        </p:txBody>
      </p:sp>
      <p:sp>
        <p:nvSpPr>
          <p:cNvPr id="19462" name="Text Box 6">
            <a:extLst>
              <a:ext uri="{FF2B5EF4-FFF2-40B4-BE49-F238E27FC236}">
                <a16:creationId xmlns:a16="http://schemas.microsoft.com/office/drawing/2014/main" id="{48E842DA-9E0B-DB4A-8382-50AAC2B68F99}"/>
              </a:ext>
            </a:extLst>
          </p:cNvPr>
          <p:cNvSpPr txBox="1">
            <a:spLocks noChangeArrowheads="1"/>
          </p:cNvSpPr>
          <p:nvPr/>
        </p:nvSpPr>
        <p:spPr bwMode="auto">
          <a:xfrm>
            <a:off x="3600450" y="5180013"/>
            <a:ext cx="4824413"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Angst vor „Shitstorms“</a:t>
            </a:r>
          </a:p>
          <a:p>
            <a:pPr marL="322263">
              <a:lnSpc>
                <a:spcPct val="80000"/>
              </a:lnSpc>
              <a:buClrTx/>
              <a:buFontTx/>
              <a:buNone/>
            </a:pPr>
            <a:endParaRPr lang="de-DE" altLang="de-DE" sz="2400" b="1">
              <a:latin typeface="Verdana" panose="020B0604030504040204" pitchFamily="34" charset="0"/>
            </a:endParaRPr>
          </a:p>
        </p:txBody>
      </p:sp>
      <p:sp>
        <p:nvSpPr>
          <p:cNvPr id="19463" name="Text Box 7">
            <a:extLst>
              <a:ext uri="{FF2B5EF4-FFF2-40B4-BE49-F238E27FC236}">
                <a16:creationId xmlns:a16="http://schemas.microsoft.com/office/drawing/2014/main" id="{6ED99D6C-4D66-EB49-9081-6D9F6F7C3F85}"/>
              </a:ext>
            </a:extLst>
          </p:cNvPr>
          <p:cNvSpPr txBox="1">
            <a:spLocks noChangeArrowheads="1"/>
          </p:cNvSpPr>
          <p:nvPr/>
        </p:nvSpPr>
        <p:spPr bwMode="auto">
          <a:xfrm>
            <a:off x="1655763" y="4460875"/>
            <a:ext cx="669607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Finanzielle Aufwand ist zu hoch</a:t>
            </a:r>
          </a:p>
          <a:p>
            <a:pPr marL="322263">
              <a:lnSpc>
                <a:spcPct val="80000"/>
              </a:lnSpc>
              <a:buClrTx/>
              <a:buFontTx/>
              <a:buNone/>
            </a:pPr>
            <a:endParaRPr lang="de-DE" altLang="de-DE" sz="2400" b="1">
              <a:latin typeface="Verdana" panose="020B0604030504040204" pitchFamily="34" charset="0"/>
            </a:endParaRPr>
          </a:p>
        </p:txBody>
      </p:sp>
      <p:sp>
        <p:nvSpPr>
          <p:cNvPr id="19464" name="Text Box 8">
            <a:extLst>
              <a:ext uri="{FF2B5EF4-FFF2-40B4-BE49-F238E27FC236}">
                <a16:creationId xmlns:a16="http://schemas.microsoft.com/office/drawing/2014/main" id="{A3982DF5-E1C0-8E40-A765-02297281550C}"/>
              </a:ext>
            </a:extLst>
          </p:cNvPr>
          <p:cNvSpPr txBox="1">
            <a:spLocks noChangeArrowheads="1"/>
          </p:cNvSpPr>
          <p:nvPr/>
        </p:nvSpPr>
        <p:spPr bwMode="auto">
          <a:xfrm>
            <a:off x="503238" y="1631950"/>
            <a:ext cx="82089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Unsere Zielgruppe erreichen wir so nicht</a:t>
            </a:r>
          </a:p>
          <a:p>
            <a:pPr marL="322263">
              <a:lnSpc>
                <a:spcPct val="80000"/>
              </a:lnSpc>
              <a:buClrTx/>
              <a:buFontTx/>
              <a:buNone/>
            </a:pPr>
            <a:endParaRPr lang="de-DE" altLang="de-DE" sz="2400" b="1">
              <a:latin typeface="Verdana" panose="020B0604030504040204" pitchFamily="34" charset="0"/>
            </a:endParaRPr>
          </a:p>
        </p:txBody>
      </p:sp>
      <p:pic>
        <p:nvPicPr>
          <p:cNvPr id="10" name="Grafik 9" descr="Ein Bild, das Text, Schrift, Grafiken, Logo enthält.&#10;&#10;Automatisch generierte Beschreibung">
            <a:extLst>
              <a:ext uri="{FF2B5EF4-FFF2-40B4-BE49-F238E27FC236}">
                <a16:creationId xmlns:a16="http://schemas.microsoft.com/office/drawing/2014/main" id="{164644D9-CAFA-AF49-9C72-3DC3701B0DEB}"/>
              </a:ext>
            </a:extLst>
          </p:cNvPr>
          <p:cNvPicPr>
            <a:picLocks noChangeAspect="1"/>
          </p:cNvPicPr>
          <p:nvPr/>
        </p:nvPicPr>
        <p:blipFill>
          <a:blip r:embed="rId3"/>
          <a:stretch>
            <a:fillRect/>
          </a:stretch>
        </p:blipFill>
        <p:spPr>
          <a:xfrm>
            <a:off x="196461" y="233363"/>
            <a:ext cx="2359315" cy="396813"/>
          </a:xfrm>
          <a:prstGeom prst="rect">
            <a:avLst/>
          </a:prstGeom>
        </p:spPr>
      </p:pic>
      <p:sp>
        <p:nvSpPr>
          <p:cNvPr id="11" name="Textfeld 10">
            <a:extLst>
              <a:ext uri="{FF2B5EF4-FFF2-40B4-BE49-F238E27FC236}">
                <a16:creationId xmlns:a16="http://schemas.microsoft.com/office/drawing/2014/main" id="{3A0E9A6F-7432-5640-ABEA-E00760B6AD6F}"/>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19459"/>
                                        </p:tgtEl>
                                        <p:attrNameLst>
                                          <p:attrName>style.visibility</p:attrName>
                                        </p:attrNameLst>
                                      </p:cBhvr>
                                      <p:to>
                                        <p:strVal val="visible"/>
                                      </p:to>
                                    </p:set>
                                    <p:animEffect transition="in" filter="blinds(horizontal)">
                                      <p:cBhvr additive="repl">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19464"/>
                                        </p:tgtEl>
                                        <p:attrNameLst>
                                          <p:attrName>style.visibility</p:attrName>
                                        </p:attrNameLst>
                                      </p:cBhvr>
                                      <p:to>
                                        <p:strVal val="visible"/>
                                      </p:to>
                                    </p:set>
                                    <p:animEffect transition="in" filter="blinds(horizontal)">
                                      <p:cBhvr additive="repl">
                                        <p:cTn id="12" dur="500"/>
                                        <p:tgtEl>
                                          <p:spTgt spid="194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19460"/>
                                        </p:tgtEl>
                                        <p:attrNameLst>
                                          <p:attrName>style.visibility</p:attrName>
                                        </p:attrNameLst>
                                      </p:cBhvr>
                                      <p:to>
                                        <p:strVal val="visible"/>
                                      </p:to>
                                    </p:set>
                                    <p:animEffect transition="in" filter="blinds(horizontal)">
                                      <p:cBhvr additive="repl">
                                        <p:cTn id="17" dur="500"/>
                                        <p:tgtEl>
                                          <p:spTgt spid="194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19461"/>
                                        </p:tgtEl>
                                        <p:attrNameLst>
                                          <p:attrName>style.visibility</p:attrName>
                                        </p:attrNameLst>
                                      </p:cBhvr>
                                      <p:to>
                                        <p:strVal val="visible"/>
                                      </p:to>
                                    </p:set>
                                    <p:animEffect transition="in" filter="blinds(horizontal)">
                                      <p:cBhvr additive="repl">
                                        <p:cTn id="22" dur="500"/>
                                        <p:tgtEl>
                                          <p:spTgt spid="194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94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1D336210-E956-A147-9E2E-B1FC8E070D77}"/>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482" name="Rectangle 2">
            <a:extLst>
              <a:ext uri="{FF2B5EF4-FFF2-40B4-BE49-F238E27FC236}">
                <a16:creationId xmlns:a16="http://schemas.microsoft.com/office/drawing/2014/main" id="{7C10E432-66D4-764C-91A1-AED2AC6096DC}"/>
              </a:ext>
            </a:extLst>
          </p:cNvPr>
          <p:cNvSpPr>
            <a:spLocks noGrp="1" noChangeArrowheads="1"/>
          </p:cNvSpPr>
          <p:nvPr>
            <p:ph type="title"/>
          </p:nvPr>
        </p:nvSpPr>
        <p:spPr>
          <a:xfrm>
            <a:off x="2261629" y="228600"/>
            <a:ext cx="6306109"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klassische Kommunikationskonzepte</a:t>
            </a:r>
          </a:p>
        </p:txBody>
      </p:sp>
      <p:sp>
        <p:nvSpPr>
          <p:cNvPr id="20484" name="Text Box 4">
            <a:extLst>
              <a:ext uri="{FF2B5EF4-FFF2-40B4-BE49-F238E27FC236}">
                <a16:creationId xmlns:a16="http://schemas.microsoft.com/office/drawing/2014/main" id="{5C235907-E2FC-B247-9E58-38F9EBEC5AD1}"/>
              </a:ext>
            </a:extLst>
          </p:cNvPr>
          <p:cNvSpPr txBox="1">
            <a:spLocks noChangeArrowheads="1"/>
          </p:cNvSpPr>
          <p:nvPr/>
        </p:nvSpPr>
        <p:spPr bwMode="auto">
          <a:xfrm>
            <a:off x="1800225" y="2232025"/>
            <a:ext cx="651668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dirty="0">
                <a:latin typeface="Verdana" panose="020B0604030504040204" pitchFamily="34" charset="0"/>
              </a:rPr>
              <a:t>PM verfassen und auf Social Media „</a:t>
            </a:r>
            <a:r>
              <a:rPr lang="de-DE" altLang="de-DE" sz="2400" b="1" dirty="0" err="1">
                <a:latin typeface="Verdana" panose="020B0604030504040204" pitchFamily="34" charset="0"/>
              </a:rPr>
              <a:t>anteasern</a:t>
            </a:r>
            <a:r>
              <a:rPr lang="de-DE" altLang="de-DE" sz="2400" b="1" dirty="0">
                <a:latin typeface="Verdana" panose="020B0604030504040204" pitchFamily="34" charset="0"/>
              </a:rPr>
              <a:t>“, verbreiten</a:t>
            </a:r>
          </a:p>
          <a:p>
            <a:pPr marL="322263">
              <a:lnSpc>
                <a:spcPct val="80000"/>
              </a:lnSpc>
              <a:buClrTx/>
              <a:buFontTx/>
              <a:buNone/>
            </a:pPr>
            <a:endParaRPr lang="de-DE" altLang="de-DE" sz="2400" b="1" dirty="0">
              <a:latin typeface="Verdana" panose="020B0604030504040204" pitchFamily="34" charset="0"/>
            </a:endParaRPr>
          </a:p>
        </p:txBody>
      </p:sp>
      <p:sp>
        <p:nvSpPr>
          <p:cNvPr id="20485" name="Text Box 5">
            <a:extLst>
              <a:ext uri="{FF2B5EF4-FFF2-40B4-BE49-F238E27FC236}">
                <a16:creationId xmlns:a16="http://schemas.microsoft.com/office/drawing/2014/main" id="{6F0094DB-5BBA-CF4F-94C4-7FFFEC8D7747}"/>
              </a:ext>
            </a:extLst>
          </p:cNvPr>
          <p:cNvSpPr txBox="1">
            <a:spLocks noChangeArrowheads="1"/>
          </p:cNvSpPr>
          <p:nvPr/>
        </p:nvSpPr>
        <p:spPr bwMode="auto">
          <a:xfrm>
            <a:off x="611188" y="2947988"/>
            <a:ext cx="82089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dirty="0">
                <a:latin typeface="Verdana" panose="020B0604030504040204" pitchFamily="34" charset="0"/>
              </a:rPr>
              <a:t>Pressekonferenz/Messeauftritt Countdown bebildern</a:t>
            </a:r>
          </a:p>
          <a:p>
            <a:pPr marL="322263">
              <a:lnSpc>
                <a:spcPct val="80000"/>
              </a:lnSpc>
              <a:buClrTx/>
              <a:buFontTx/>
              <a:buNone/>
            </a:pPr>
            <a:endParaRPr lang="de-DE" altLang="de-DE" sz="2400" b="1" dirty="0">
              <a:latin typeface="Verdana" panose="020B0604030504040204" pitchFamily="34" charset="0"/>
            </a:endParaRPr>
          </a:p>
        </p:txBody>
      </p:sp>
      <p:sp>
        <p:nvSpPr>
          <p:cNvPr id="20486" name="Text Box 6">
            <a:extLst>
              <a:ext uri="{FF2B5EF4-FFF2-40B4-BE49-F238E27FC236}">
                <a16:creationId xmlns:a16="http://schemas.microsoft.com/office/drawing/2014/main" id="{812E1984-32F1-3242-8F87-ED7FC51790A1}"/>
              </a:ext>
            </a:extLst>
          </p:cNvPr>
          <p:cNvSpPr txBox="1">
            <a:spLocks noChangeArrowheads="1"/>
          </p:cNvSpPr>
          <p:nvPr/>
        </p:nvSpPr>
        <p:spPr bwMode="auto">
          <a:xfrm>
            <a:off x="503238" y="5397500"/>
            <a:ext cx="82089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3200" b="1" dirty="0">
                <a:latin typeface="Verdana" panose="020B0604030504040204" pitchFamily="34" charset="0"/>
              </a:rPr>
              <a:t>Drei Säulen der Social Media</a:t>
            </a:r>
          </a:p>
          <a:p>
            <a:pPr marL="322263">
              <a:lnSpc>
                <a:spcPct val="80000"/>
              </a:lnSpc>
              <a:buClrTx/>
              <a:buFontTx/>
              <a:buNone/>
            </a:pPr>
            <a:endParaRPr lang="de-DE" altLang="de-DE" sz="3200" b="1" dirty="0">
              <a:latin typeface="Verdana" panose="020B0604030504040204" pitchFamily="34" charset="0"/>
            </a:endParaRPr>
          </a:p>
        </p:txBody>
      </p:sp>
      <p:sp>
        <p:nvSpPr>
          <p:cNvPr id="20488" name="Text Box 8">
            <a:extLst>
              <a:ext uri="{FF2B5EF4-FFF2-40B4-BE49-F238E27FC236}">
                <a16:creationId xmlns:a16="http://schemas.microsoft.com/office/drawing/2014/main" id="{3994F64D-F46D-6F45-8640-2948F5291137}"/>
              </a:ext>
            </a:extLst>
          </p:cNvPr>
          <p:cNvSpPr txBox="1">
            <a:spLocks noChangeArrowheads="1"/>
          </p:cNvSpPr>
          <p:nvPr/>
        </p:nvSpPr>
        <p:spPr bwMode="auto">
          <a:xfrm>
            <a:off x="611188" y="1439863"/>
            <a:ext cx="82089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3200" b="1">
                <a:latin typeface="Verdana" panose="020B0604030504040204" pitchFamily="34" charset="0"/>
              </a:rPr>
              <a:t>Basis ist die „herkömmliche PR“</a:t>
            </a:r>
          </a:p>
          <a:p>
            <a:pPr marL="322263">
              <a:lnSpc>
                <a:spcPct val="80000"/>
              </a:lnSpc>
              <a:buClrTx/>
              <a:buFontTx/>
              <a:buNone/>
            </a:pPr>
            <a:endParaRPr lang="de-DE" altLang="de-DE" sz="3200" b="1">
              <a:latin typeface="Verdana" panose="020B0604030504040204" pitchFamily="34" charset="0"/>
            </a:endParaRPr>
          </a:p>
        </p:txBody>
      </p:sp>
      <p:pic>
        <p:nvPicPr>
          <p:cNvPr id="10" name="Grafik 9" descr="Ein Bild, das Text, Schrift, Grafiken, Logo enthält.&#10;&#10;Automatisch generierte Beschreibung">
            <a:extLst>
              <a:ext uri="{FF2B5EF4-FFF2-40B4-BE49-F238E27FC236}">
                <a16:creationId xmlns:a16="http://schemas.microsoft.com/office/drawing/2014/main" id="{0CDD1245-B833-F049-AEE0-D05A9AA3C4C6}"/>
              </a:ext>
            </a:extLst>
          </p:cNvPr>
          <p:cNvPicPr>
            <a:picLocks noChangeAspect="1"/>
          </p:cNvPicPr>
          <p:nvPr/>
        </p:nvPicPr>
        <p:blipFill>
          <a:blip r:embed="rId3"/>
          <a:stretch>
            <a:fillRect/>
          </a:stretch>
        </p:blipFill>
        <p:spPr>
          <a:xfrm>
            <a:off x="196461" y="233363"/>
            <a:ext cx="2359315" cy="396813"/>
          </a:xfrm>
          <a:prstGeom prst="rect">
            <a:avLst/>
          </a:prstGeom>
        </p:spPr>
      </p:pic>
      <p:sp>
        <p:nvSpPr>
          <p:cNvPr id="11" name="Textfeld 10">
            <a:extLst>
              <a:ext uri="{FF2B5EF4-FFF2-40B4-BE49-F238E27FC236}">
                <a16:creationId xmlns:a16="http://schemas.microsoft.com/office/drawing/2014/main" id="{73FA33D2-1A90-6241-9027-135ADD0D98BD}"/>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
        <p:nvSpPr>
          <p:cNvPr id="13" name="Text Box 5">
            <a:extLst>
              <a:ext uri="{FF2B5EF4-FFF2-40B4-BE49-F238E27FC236}">
                <a16:creationId xmlns:a16="http://schemas.microsoft.com/office/drawing/2014/main" id="{39624439-69E8-A745-85F6-94268922FF2F}"/>
              </a:ext>
            </a:extLst>
          </p:cNvPr>
          <p:cNvSpPr txBox="1">
            <a:spLocks noChangeArrowheads="1"/>
          </p:cNvSpPr>
          <p:nvPr/>
        </p:nvSpPr>
        <p:spPr bwMode="auto">
          <a:xfrm>
            <a:off x="927600" y="3838217"/>
            <a:ext cx="8208962"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dirty="0">
                <a:latin typeface="Verdana" panose="020B0604030504040204" pitchFamily="34" charset="0"/>
              </a:rPr>
              <a:t>(Presse-)Event („Tag der offenen Tür, etc.)</a:t>
            </a:r>
            <a:br>
              <a:rPr lang="de-DE" altLang="de-DE" sz="2400" b="1" dirty="0">
                <a:latin typeface="Verdana" panose="020B0604030504040204" pitchFamily="34" charset="0"/>
              </a:rPr>
            </a:br>
            <a:r>
              <a:rPr lang="de-DE" altLang="de-DE" sz="2400" b="1" dirty="0">
                <a:latin typeface="Verdana" panose="020B0604030504040204" pitchFamily="34" charset="0"/>
              </a:rPr>
              <a:t> planen und Countdown bebildern</a:t>
            </a:r>
          </a:p>
          <a:p>
            <a:pPr marL="322263">
              <a:lnSpc>
                <a:spcPct val="80000"/>
              </a:lnSpc>
              <a:buClrTx/>
              <a:buFontTx/>
              <a:buNone/>
            </a:pPr>
            <a:endParaRPr lang="de-DE" altLang="de-DE" sz="2400" b="1" dirty="0">
              <a:latin typeface="Verdana" panose="020B060403050404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04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04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04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additive="repl">
                                        <p:cTn id="22" dur="1" fill="hold">
                                          <p:stCondLst>
                                            <p:cond delay="0"/>
                                          </p:stCondLst>
                                        </p:cTn>
                                        <p:tgtEl>
                                          <p:spTgt spid="20486"/>
                                        </p:tgtEl>
                                        <p:attrNameLst>
                                          <p:attrName>style.visibility</p:attrName>
                                        </p:attrNameLst>
                                      </p:cBhvr>
                                      <p:to>
                                        <p:strVal val="visible"/>
                                      </p:to>
                                    </p:set>
                                    <p:animEffect transition="in" filter="blinds(horizontal)">
                                      <p:cBhvr additive="repl">
                                        <p:cTn id="23"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DC01AA73-7B42-544A-944D-4B3ABE738A3B}"/>
              </a:ext>
            </a:extLst>
          </p:cNvPr>
          <p:cNvSpPr txBox="1">
            <a:spLocks noChangeArrowheads="1"/>
          </p:cNvSpPr>
          <p:nvPr/>
        </p:nvSpPr>
        <p:spPr bwMode="auto">
          <a:xfrm>
            <a:off x="282575" y="1152525"/>
            <a:ext cx="8578850" cy="110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i="1" dirty="0">
                <a:latin typeface="Verdana" panose="020B0604030504040204" pitchFamily="34" charset="0"/>
              </a:rPr>
              <a:t>„Ein Erfolgsfaktor von Social Media liegt darin, die präzisen </a:t>
            </a:r>
          </a:p>
          <a:p>
            <a:pPr>
              <a:buClrTx/>
              <a:buFontTx/>
              <a:buNone/>
            </a:pPr>
            <a:r>
              <a:rPr lang="de-DE" altLang="de-DE" sz="2200" i="1" dirty="0">
                <a:latin typeface="Verdana" panose="020B0604030504040204" pitchFamily="34" charset="0"/>
              </a:rPr>
              <a:t>Ziele zu definieren. Erst im </a:t>
            </a:r>
            <a:r>
              <a:rPr lang="de-DE" altLang="de-DE" sz="2200" i="1" dirty="0" err="1">
                <a:latin typeface="Verdana" panose="020B0604030504040204" pitchFamily="34" charset="0"/>
              </a:rPr>
              <a:t>Anschluß</a:t>
            </a:r>
            <a:r>
              <a:rPr lang="de-DE" altLang="de-DE" sz="2200" i="1" dirty="0">
                <a:latin typeface="Verdana" panose="020B0604030504040204" pitchFamily="34" charset="0"/>
              </a:rPr>
              <a:t> daran wird eine </a:t>
            </a:r>
          </a:p>
          <a:p>
            <a:pPr>
              <a:buClrTx/>
              <a:buFontTx/>
              <a:buNone/>
            </a:pPr>
            <a:r>
              <a:rPr lang="de-DE" altLang="de-DE" sz="2200" i="1" dirty="0">
                <a:latin typeface="Verdana" panose="020B0604030504040204" pitchFamily="34" charset="0"/>
              </a:rPr>
              <a:t>Strategie entwickelt“ (Claudia Hilker, Düsseldorf)</a:t>
            </a:r>
          </a:p>
        </p:txBody>
      </p:sp>
      <p:sp>
        <p:nvSpPr>
          <p:cNvPr id="21506" name="Text Box 2">
            <a:extLst>
              <a:ext uri="{FF2B5EF4-FFF2-40B4-BE49-F238E27FC236}">
                <a16:creationId xmlns:a16="http://schemas.microsoft.com/office/drawing/2014/main" id="{46A73D33-066E-2543-A3F7-788D85E4EA4C}"/>
              </a:ext>
            </a:extLst>
          </p:cNvPr>
          <p:cNvSpPr txBox="1">
            <a:spLocks noChangeArrowheads="1"/>
          </p:cNvSpPr>
          <p:nvPr/>
        </p:nvSpPr>
        <p:spPr bwMode="auto">
          <a:xfrm>
            <a:off x="1712913" y="144463"/>
            <a:ext cx="68087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b="1">
                <a:solidFill>
                  <a:srgbClr val="FFFFFF"/>
                </a:solidFill>
                <a:latin typeface="Verdana" panose="020B0604030504040204" pitchFamily="34" charset="0"/>
              </a:rPr>
              <a:t>Exkurs: Social Media – Drei Säulen der Social Media</a:t>
            </a:r>
          </a:p>
        </p:txBody>
      </p:sp>
      <p:sp>
        <p:nvSpPr>
          <p:cNvPr id="21507" name="Text Box 3">
            <a:extLst>
              <a:ext uri="{FF2B5EF4-FFF2-40B4-BE49-F238E27FC236}">
                <a16:creationId xmlns:a16="http://schemas.microsoft.com/office/drawing/2014/main" id="{C445A426-F8F6-6740-B45A-75D345D1BA32}"/>
              </a:ext>
            </a:extLst>
          </p:cNvPr>
          <p:cNvSpPr txBox="1">
            <a:spLocks noChangeArrowheads="1"/>
          </p:cNvSpPr>
          <p:nvPr/>
        </p:nvSpPr>
        <p:spPr bwMode="auto">
          <a:xfrm>
            <a:off x="268288" y="2467095"/>
            <a:ext cx="8593137" cy="1787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2900" indent="-32385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400" b="1" u="sng" dirty="0">
                <a:latin typeface="Verdana" panose="020B0604030504040204" pitchFamily="34" charset="0"/>
              </a:rPr>
              <a:t>3 Handlungsfelder</a:t>
            </a:r>
            <a:r>
              <a:rPr lang="de-DE" altLang="de-DE" sz="2400" b="1" dirty="0">
                <a:latin typeface="Verdana" panose="020B0604030504040204" pitchFamily="34" charset="0"/>
              </a:rPr>
              <a:t>: </a:t>
            </a:r>
          </a:p>
          <a:p>
            <a:pPr>
              <a:buClrTx/>
              <a:buFontTx/>
              <a:buNone/>
            </a:pPr>
            <a:endParaRPr lang="de-DE" altLang="de-DE" dirty="0">
              <a:latin typeface="Verdana" panose="020B0604030504040204" pitchFamily="34" charset="0"/>
            </a:endParaRPr>
          </a:p>
          <a:p>
            <a:pPr marL="339725" indent="-325438">
              <a:buFont typeface="Times New Roman" panose="02020603050405020304" pitchFamily="18" charset="0"/>
              <a:buAutoNum type="arabicPeriod"/>
            </a:pPr>
            <a:r>
              <a:rPr lang="de-DE" altLang="de-DE" sz="2800" b="1" u="sng" dirty="0">
                <a:latin typeface="Verdana" panose="020B0604030504040204" pitchFamily="34" charset="0"/>
              </a:rPr>
              <a:t> Social Media Culture</a:t>
            </a:r>
          </a:p>
          <a:p>
            <a:pPr>
              <a:buClrTx/>
              <a:buFontTx/>
              <a:buNone/>
            </a:pPr>
            <a:r>
              <a:rPr lang="de-DE" altLang="de-DE" sz="2800" dirty="0">
                <a:latin typeface="Verdana" panose="020B0604030504040204" pitchFamily="34" charset="0"/>
              </a:rPr>
              <a:t>     Kultur „entwickeln“	</a:t>
            </a:r>
            <a:r>
              <a:rPr lang="de-DE" altLang="de-DE" sz="1200" dirty="0">
                <a:latin typeface="Verdana" panose="020B0604030504040204" pitchFamily="34" charset="0"/>
              </a:rPr>
              <a:t>(Was will ich wann an wen mit welchen Mitteln 												vermitteln/erreichen?)  </a:t>
            </a:r>
          </a:p>
        </p:txBody>
      </p:sp>
      <p:sp>
        <p:nvSpPr>
          <p:cNvPr id="21508" name="Text Box 4">
            <a:extLst>
              <a:ext uri="{FF2B5EF4-FFF2-40B4-BE49-F238E27FC236}">
                <a16:creationId xmlns:a16="http://schemas.microsoft.com/office/drawing/2014/main" id="{E304C462-C795-7F49-9404-A251DF016817}"/>
              </a:ext>
            </a:extLst>
          </p:cNvPr>
          <p:cNvSpPr txBox="1">
            <a:spLocks noChangeArrowheads="1"/>
          </p:cNvSpPr>
          <p:nvPr/>
        </p:nvSpPr>
        <p:spPr bwMode="auto">
          <a:xfrm>
            <a:off x="3151188" y="4137025"/>
            <a:ext cx="546893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2385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600" b="1" dirty="0">
                <a:latin typeface="Verdana" panose="020B0604030504040204" pitchFamily="34" charset="0"/>
              </a:rPr>
              <a:t>2. </a:t>
            </a:r>
            <a:r>
              <a:rPr lang="de-DE" altLang="de-DE" sz="2600" b="1" u="sng" dirty="0">
                <a:latin typeface="Verdana" panose="020B0604030504040204" pitchFamily="34" charset="0"/>
              </a:rPr>
              <a:t>Social Media Relations</a:t>
            </a:r>
          </a:p>
          <a:p>
            <a:pPr>
              <a:buClrTx/>
              <a:buFontTx/>
              <a:buNone/>
            </a:pPr>
            <a:r>
              <a:rPr lang="de-DE" altLang="de-DE" sz="2600" dirty="0">
                <a:latin typeface="Verdana" panose="020B0604030504040204" pitchFamily="34" charset="0"/>
              </a:rPr>
              <a:t>        Beziehung aufbauen</a:t>
            </a:r>
          </a:p>
        </p:txBody>
      </p:sp>
      <p:sp>
        <p:nvSpPr>
          <p:cNvPr id="21509" name="Text Box 5">
            <a:extLst>
              <a:ext uri="{FF2B5EF4-FFF2-40B4-BE49-F238E27FC236}">
                <a16:creationId xmlns:a16="http://schemas.microsoft.com/office/drawing/2014/main" id="{EFACB327-4ABB-F249-A928-D5C7BAE1DEEC}"/>
              </a:ext>
            </a:extLst>
          </p:cNvPr>
          <p:cNvSpPr txBox="1">
            <a:spLocks noChangeArrowheads="1"/>
          </p:cNvSpPr>
          <p:nvPr/>
        </p:nvSpPr>
        <p:spPr bwMode="auto">
          <a:xfrm>
            <a:off x="706438" y="5100638"/>
            <a:ext cx="5973762"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2385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b="1">
                <a:latin typeface="Verdana" panose="020B0604030504040204" pitchFamily="34" charset="0"/>
              </a:rPr>
              <a:t>3. </a:t>
            </a:r>
            <a:r>
              <a:rPr lang="de-DE" altLang="de-DE" sz="2800" b="1" u="sng">
                <a:latin typeface="Verdana" panose="020B0604030504040204" pitchFamily="34" charset="0"/>
              </a:rPr>
              <a:t>Social Media Marketing</a:t>
            </a:r>
          </a:p>
          <a:p>
            <a:pPr>
              <a:buClrTx/>
              <a:buFontTx/>
              <a:buNone/>
            </a:pPr>
            <a:r>
              <a:rPr lang="de-DE" altLang="de-DE" sz="2800">
                <a:latin typeface="Verdana" panose="020B0604030504040204" pitchFamily="34" charset="0"/>
              </a:rPr>
              <a:t>        Werbemaßnahmen</a:t>
            </a:r>
          </a:p>
        </p:txBody>
      </p:sp>
      <p:sp>
        <p:nvSpPr>
          <p:cNvPr id="21510" name="Text Box 6">
            <a:extLst>
              <a:ext uri="{FF2B5EF4-FFF2-40B4-BE49-F238E27FC236}">
                <a16:creationId xmlns:a16="http://schemas.microsoft.com/office/drawing/2014/main" id="{4656B72A-F48C-2049-80C8-23E0A1D9EBF2}"/>
              </a:ext>
            </a:extLst>
          </p:cNvPr>
          <p:cNvSpPr txBox="1">
            <a:spLocks noChangeArrowheads="1"/>
          </p:cNvSpPr>
          <p:nvPr/>
        </p:nvSpPr>
        <p:spPr bwMode="auto">
          <a:xfrm>
            <a:off x="2248942" y="97631"/>
            <a:ext cx="7273428"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de-DE" altLang="de-DE" sz="1600" dirty="0">
                <a:latin typeface="Verdana" panose="020B0604030504040204" pitchFamily="34" charset="0"/>
              </a:rPr>
              <a:t>Social Media Marketing – VHS Münster -  Drei Handlungsfelder</a:t>
            </a:r>
          </a:p>
        </p:txBody>
      </p:sp>
      <p:pic>
        <p:nvPicPr>
          <p:cNvPr id="8" name="Grafik 7" descr="Ein Bild, das Text, Schrift, Grafiken, Logo enthält.&#10;&#10;Automatisch generierte Beschreibung">
            <a:extLst>
              <a:ext uri="{FF2B5EF4-FFF2-40B4-BE49-F238E27FC236}">
                <a16:creationId xmlns:a16="http://schemas.microsoft.com/office/drawing/2014/main" id="{472CB911-9CEB-B045-A27B-ABBD1C2C0C36}"/>
              </a:ext>
            </a:extLst>
          </p:cNvPr>
          <p:cNvPicPr>
            <a:picLocks noChangeAspect="1"/>
          </p:cNvPicPr>
          <p:nvPr/>
        </p:nvPicPr>
        <p:blipFill>
          <a:blip r:embed="rId3"/>
          <a:stretch>
            <a:fillRect/>
          </a:stretch>
        </p:blipFill>
        <p:spPr>
          <a:xfrm>
            <a:off x="196461" y="233363"/>
            <a:ext cx="2359315" cy="396813"/>
          </a:xfrm>
          <a:prstGeom prst="rect">
            <a:avLst/>
          </a:prstGeom>
        </p:spPr>
      </p:pic>
      <p:sp>
        <p:nvSpPr>
          <p:cNvPr id="9" name="Textfeld 8">
            <a:extLst>
              <a:ext uri="{FF2B5EF4-FFF2-40B4-BE49-F238E27FC236}">
                <a16:creationId xmlns:a16="http://schemas.microsoft.com/office/drawing/2014/main" id="{EFE602CA-F9C5-DC4C-B99D-46818FFDA30C}"/>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1505"/>
                                        </p:tgtEl>
                                        <p:attrNameLst>
                                          <p:attrName>style.visibility</p:attrName>
                                        </p:attrNameLst>
                                      </p:cBhvr>
                                      <p:to>
                                        <p:strVal val="visible"/>
                                      </p:to>
                                    </p:set>
                                    <p:animEffect transition="in" filter="blinds(horizontal)">
                                      <p:cBhvr additive="repl">
                                        <p:cTn id="7" dur="500"/>
                                        <p:tgtEl>
                                          <p:spTgt spid="215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21507"/>
                                        </p:tgtEl>
                                        <p:attrNameLst>
                                          <p:attrName>style.visibility</p:attrName>
                                        </p:attrNameLst>
                                      </p:cBhvr>
                                      <p:to>
                                        <p:strVal val="visible"/>
                                      </p:to>
                                    </p:set>
                                    <p:animEffect transition="in" filter="blinds(horizontal)">
                                      <p:cBhvr additive="repl">
                                        <p:cTn id="12" dur="500"/>
                                        <p:tgtEl>
                                          <p:spTgt spid="215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21508"/>
                                        </p:tgtEl>
                                        <p:attrNameLst>
                                          <p:attrName>style.visibility</p:attrName>
                                        </p:attrNameLst>
                                      </p:cBhvr>
                                      <p:to>
                                        <p:strVal val="visible"/>
                                      </p:to>
                                    </p:set>
                                    <p:animEffect transition="in" filter="blinds(horizontal)">
                                      <p:cBhvr additive="repl">
                                        <p:cTn id="17" dur="500"/>
                                        <p:tgtEl>
                                          <p:spTgt spid="21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21509"/>
                                        </p:tgtEl>
                                        <p:attrNameLst>
                                          <p:attrName>style.visibility</p:attrName>
                                        </p:attrNameLst>
                                      </p:cBhvr>
                                      <p:to>
                                        <p:strVal val="visible"/>
                                      </p:to>
                                    </p:set>
                                    <p:animEffect transition="in" filter="blinds(horizontal)">
                                      <p:cBhvr additive="repl">
                                        <p:cTn id="22"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6F577A90-EF83-7846-90B2-0BDA2366D86F}"/>
              </a:ext>
            </a:extLst>
          </p:cNvPr>
          <p:cNvSpPr txBox="1">
            <a:spLocks noChangeArrowheads="1"/>
          </p:cNvSpPr>
          <p:nvPr/>
        </p:nvSpPr>
        <p:spPr bwMode="auto">
          <a:xfrm>
            <a:off x="287338" y="3138488"/>
            <a:ext cx="8424862"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a:latin typeface="Verdana" panose="020B0604030504040204" pitchFamily="34" charset="0"/>
              </a:rPr>
              <a:t> - Wie viel Zeit gebe ich mir, um meine Ziele zu erreichen?</a:t>
            </a:r>
          </a:p>
          <a:p>
            <a:pPr>
              <a:buClrTx/>
              <a:buFontTx/>
              <a:buNone/>
            </a:pPr>
            <a:endParaRPr lang="de-DE" altLang="de-DE" sz="2000">
              <a:latin typeface="Verdana" panose="020B0604030504040204" pitchFamily="34" charset="0"/>
            </a:endParaRPr>
          </a:p>
        </p:txBody>
      </p:sp>
      <p:sp>
        <p:nvSpPr>
          <p:cNvPr id="22530" name="Text Box 2">
            <a:extLst>
              <a:ext uri="{FF2B5EF4-FFF2-40B4-BE49-F238E27FC236}">
                <a16:creationId xmlns:a16="http://schemas.microsoft.com/office/drawing/2014/main" id="{2CBC1FB4-3FD4-794E-AF3A-CD2E4F5C2408}"/>
              </a:ext>
            </a:extLst>
          </p:cNvPr>
          <p:cNvSpPr txBox="1">
            <a:spLocks noChangeArrowheads="1"/>
          </p:cNvSpPr>
          <p:nvPr/>
        </p:nvSpPr>
        <p:spPr bwMode="auto">
          <a:xfrm>
            <a:off x="1712913" y="144463"/>
            <a:ext cx="68087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b="1">
                <a:solidFill>
                  <a:srgbClr val="FFFFFF"/>
                </a:solidFill>
                <a:latin typeface="Verdana" panose="020B0604030504040204" pitchFamily="34" charset="0"/>
              </a:rPr>
              <a:t>Exkurs: Social Media – Drei Säulen der Social Media</a:t>
            </a:r>
          </a:p>
        </p:txBody>
      </p:sp>
      <p:sp>
        <p:nvSpPr>
          <p:cNvPr id="22531" name="Text Box 3">
            <a:extLst>
              <a:ext uri="{FF2B5EF4-FFF2-40B4-BE49-F238E27FC236}">
                <a16:creationId xmlns:a16="http://schemas.microsoft.com/office/drawing/2014/main" id="{EF3703AC-731C-DF47-B8C3-03DECA6B4299}"/>
              </a:ext>
            </a:extLst>
          </p:cNvPr>
          <p:cNvSpPr txBox="1">
            <a:spLocks noChangeArrowheads="1"/>
          </p:cNvSpPr>
          <p:nvPr/>
        </p:nvSpPr>
        <p:spPr bwMode="auto">
          <a:xfrm>
            <a:off x="2397649" y="144463"/>
            <a:ext cx="6549890"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Diese Fragen beantworten</a:t>
            </a:r>
          </a:p>
        </p:txBody>
      </p:sp>
      <p:sp>
        <p:nvSpPr>
          <p:cNvPr id="22532" name="Text Box 4">
            <a:extLst>
              <a:ext uri="{FF2B5EF4-FFF2-40B4-BE49-F238E27FC236}">
                <a16:creationId xmlns:a16="http://schemas.microsoft.com/office/drawing/2014/main" id="{88D86F79-7EA3-1040-8D9B-8066068B44E2}"/>
              </a:ext>
            </a:extLst>
          </p:cNvPr>
          <p:cNvSpPr txBox="1">
            <a:spLocks noChangeArrowheads="1"/>
          </p:cNvSpPr>
          <p:nvPr/>
        </p:nvSpPr>
        <p:spPr bwMode="auto">
          <a:xfrm>
            <a:off x="431800" y="942975"/>
            <a:ext cx="8424862" cy="2864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dirty="0">
                <a:latin typeface="Verdana" panose="020B0604030504040204" pitchFamily="34" charset="0"/>
              </a:rPr>
              <a:t>Fragen, die es zu beantworten gilt:</a:t>
            </a:r>
          </a:p>
          <a:p>
            <a:pPr>
              <a:buClrTx/>
              <a:buFontTx/>
              <a:buNone/>
            </a:pPr>
            <a:endParaRPr lang="de-DE" altLang="de-DE" sz="2000" dirty="0">
              <a:latin typeface="Verdana" panose="020B0604030504040204" pitchFamily="34" charset="0"/>
            </a:endParaRPr>
          </a:p>
          <a:p>
            <a:pPr>
              <a:buClrTx/>
              <a:buFontTx/>
              <a:buNone/>
            </a:pPr>
            <a:r>
              <a:rPr lang="de-DE" altLang="de-DE" sz="2000" dirty="0">
                <a:latin typeface="Verdana" panose="020B0604030504040204" pitchFamily="34" charset="0"/>
              </a:rPr>
              <a:t> - Auf welchen Portalen soll/will ich mich (meine Firma/Agentur)</a:t>
            </a:r>
          </a:p>
          <a:p>
            <a:pPr>
              <a:buClrTx/>
              <a:buFontTx/>
              <a:buNone/>
            </a:pPr>
            <a:r>
              <a:rPr lang="de-DE" altLang="de-DE" sz="2000" dirty="0">
                <a:latin typeface="Verdana" panose="020B0604030504040204" pitchFamily="34" charset="0"/>
              </a:rPr>
              <a:t> präsentieren?</a:t>
            </a:r>
            <a:br>
              <a:rPr lang="de-DE" altLang="de-DE" sz="2000" dirty="0">
                <a:latin typeface="Verdana" panose="020B0604030504040204" pitchFamily="34" charset="0"/>
              </a:rPr>
            </a:br>
            <a:r>
              <a:rPr lang="de-DE" altLang="de-DE" sz="2000" dirty="0">
                <a:latin typeface="Verdana" panose="020B0604030504040204" pitchFamily="34" charset="0"/>
              </a:rPr>
              <a:t> -&gt; Antwort: ___________________________</a:t>
            </a:r>
          </a:p>
          <a:p>
            <a:pPr>
              <a:buClrTx/>
              <a:buFontTx/>
              <a:buNone/>
            </a:pPr>
            <a:endParaRPr lang="de-DE" altLang="de-DE" sz="2000" dirty="0">
              <a:latin typeface="Verdana" panose="020B0604030504040204" pitchFamily="34" charset="0"/>
            </a:endParaRPr>
          </a:p>
          <a:p>
            <a:pPr>
              <a:buClrTx/>
              <a:buFontTx/>
              <a:buNone/>
            </a:pPr>
            <a:r>
              <a:rPr lang="de-DE" altLang="de-DE" sz="2000" dirty="0">
                <a:latin typeface="Verdana" panose="020B0604030504040204" pitchFamily="34" charset="0"/>
              </a:rPr>
              <a:t> - Wie viel Aufwand/Budget/“Manpower“ benötige ich dafür? </a:t>
            </a:r>
          </a:p>
          <a:p>
            <a:pPr>
              <a:buClrTx/>
              <a:buFontTx/>
              <a:buNone/>
            </a:pPr>
            <a:endParaRPr lang="de-DE" altLang="de-DE" sz="2000" dirty="0">
              <a:latin typeface="Verdana" panose="020B0604030504040204" pitchFamily="34" charset="0"/>
            </a:endParaRPr>
          </a:p>
          <a:p>
            <a:pPr>
              <a:buClrTx/>
              <a:buFontTx/>
              <a:buNone/>
            </a:pPr>
            <a:r>
              <a:rPr lang="de-DE" altLang="de-DE" sz="2000" dirty="0">
                <a:latin typeface="Verdana" panose="020B0604030504040204" pitchFamily="34" charset="0"/>
              </a:rPr>
              <a:t>-&gt; Antwort: ____________________________ </a:t>
            </a:r>
          </a:p>
        </p:txBody>
      </p:sp>
      <p:sp>
        <p:nvSpPr>
          <p:cNvPr id="22533" name="Text Box 5">
            <a:extLst>
              <a:ext uri="{FF2B5EF4-FFF2-40B4-BE49-F238E27FC236}">
                <a16:creationId xmlns:a16="http://schemas.microsoft.com/office/drawing/2014/main" id="{4F1889DF-57AA-9B48-80C8-F330798A5797}"/>
              </a:ext>
            </a:extLst>
          </p:cNvPr>
          <p:cNvSpPr txBox="1">
            <a:spLocks noChangeArrowheads="1"/>
          </p:cNvSpPr>
          <p:nvPr/>
        </p:nvSpPr>
        <p:spPr bwMode="auto">
          <a:xfrm>
            <a:off x="287338" y="3972577"/>
            <a:ext cx="8424862" cy="2556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dirty="0">
                <a:latin typeface="Verdana" panose="020B0604030504040204" pitchFamily="34" charset="0"/>
              </a:rPr>
              <a:t> - </a:t>
            </a:r>
            <a:r>
              <a:rPr lang="de-DE" altLang="de-DE" sz="2000" dirty="0" err="1">
                <a:latin typeface="Verdana" panose="020B0604030504040204" pitchFamily="34" charset="0"/>
              </a:rPr>
              <a:t>Stichw</a:t>
            </a:r>
            <a:r>
              <a:rPr lang="de-DE" altLang="de-DE" sz="2000" dirty="0">
                <a:latin typeface="Verdana" panose="020B0604030504040204" pitchFamily="34" charset="0"/>
              </a:rPr>
              <a:t>.: Social Media Culture. Wie offen/authentisch möchte ich mich zeigen?</a:t>
            </a:r>
          </a:p>
          <a:p>
            <a:pPr>
              <a:buClrTx/>
              <a:buFontTx/>
              <a:buNone/>
            </a:pPr>
            <a:endParaRPr lang="de-DE" altLang="de-DE" sz="2000" dirty="0">
              <a:latin typeface="Verdana" panose="020B0604030504040204" pitchFamily="34" charset="0"/>
            </a:endParaRPr>
          </a:p>
          <a:p>
            <a:pPr>
              <a:buClrTx/>
              <a:buFontTx/>
              <a:buNone/>
            </a:pPr>
            <a:r>
              <a:rPr lang="de-DE" altLang="de-DE" sz="2000" dirty="0">
                <a:latin typeface="Verdana" panose="020B0604030504040204" pitchFamily="34" charset="0"/>
              </a:rPr>
              <a:t> - Wie überzeuge ich meine Mitarbeiter?</a:t>
            </a:r>
          </a:p>
          <a:p>
            <a:pPr>
              <a:buClrTx/>
              <a:buFontTx/>
              <a:buNone/>
            </a:pPr>
            <a:r>
              <a:rPr lang="de-DE" altLang="de-DE" sz="2000" dirty="0">
                <a:latin typeface="Verdana" panose="020B0604030504040204" pitchFamily="34" charset="0"/>
              </a:rPr>
              <a:t> Stichwort: Social Media Relation. Was kann ich tun, wenn</a:t>
            </a:r>
          </a:p>
          <a:p>
            <a:pPr>
              <a:buClrTx/>
              <a:buFontTx/>
              <a:buNone/>
            </a:pPr>
            <a:r>
              <a:rPr lang="de-DE" altLang="de-DE" sz="2000" dirty="0">
                <a:latin typeface="Verdana" panose="020B0604030504040204" pitchFamily="34" charset="0"/>
              </a:rPr>
              <a:t>  Menschen schlecht über mich oder meine Themen reden?</a:t>
            </a:r>
          </a:p>
          <a:p>
            <a:pPr>
              <a:buClrTx/>
              <a:buFontTx/>
              <a:buNone/>
            </a:pPr>
            <a:endParaRPr lang="de-DE" altLang="de-DE" sz="2000" dirty="0">
              <a:latin typeface="Verdana" panose="020B0604030504040204" pitchFamily="34" charset="0"/>
            </a:endParaRPr>
          </a:p>
          <a:p>
            <a:pPr>
              <a:buClrTx/>
              <a:buFontTx/>
              <a:buNone/>
            </a:pPr>
            <a:r>
              <a:rPr lang="de-DE" altLang="de-DE" sz="2000" dirty="0">
                <a:latin typeface="Verdana" panose="020B0604030504040204" pitchFamily="34" charset="0"/>
              </a:rPr>
              <a:t>- Wie bringe ich Menschen dazu, gut über mich zu reden?</a:t>
            </a:r>
          </a:p>
        </p:txBody>
      </p:sp>
      <p:pic>
        <p:nvPicPr>
          <p:cNvPr id="7" name="Grafik 6" descr="Ein Bild, das Text, Schrift, Grafiken, Logo enthält.&#10;&#10;Automatisch generierte Beschreibung">
            <a:extLst>
              <a:ext uri="{FF2B5EF4-FFF2-40B4-BE49-F238E27FC236}">
                <a16:creationId xmlns:a16="http://schemas.microsoft.com/office/drawing/2014/main" id="{D8482270-A946-0B4C-A428-E36579879489}"/>
              </a:ext>
            </a:extLst>
          </p:cNvPr>
          <p:cNvPicPr>
            <a:picLocks noChangeAspect="1"/>
          </p:cNvPicPr>
          <p:nvPr/>
        </p:nvPicPr>
        <p:blipFill>
          <a:blip r:embed="rId3"/>
          <a:stretch>
            <a:fillRect/>
          </a:stretch>
        </p:blipFill>
        <p:spPr>
          <a:xfrm>
            <a:off x="196461" y="233363"/>
            <a:ext cx="2359315" cy="396813"/>
          </a:xfrm>
          <a:prstGeom prst="rect">
            <a:avLst/>
          </a:prstGeom>
        </p:spPr>
      </p:pic>
      <p:sp>
        <p:nvSpPr>
          <p:cNvPr id="8" name="Textfeld 7">
            <a:extLst>
              <a:ext uri="{FF2B5EF4-FFF2-40B4-BE49-F238E27FC236}">
                <a16:creationId xmlns:a16="http://schemas.microsoft.com/office/drawing/2014/main" id="{AFB53EDC-1124-CC4A-8C15-89BDC03FF013}"/>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additive="repl">
                                        <p:cTn id="10" dur="1" fill="hold">
                                          <p:stCondLst>
                                            <p:cond delay="0"/>
                                          </p:stCondLst>
                                        </p:cTn>
                                        <p:tgtEl>
                                          <p:spTgt spid="22529"/>
                                        </p:tgtEl>
                                        <p:attrNameLst>
                                          <p:attrName>style.visibility</p:attrName>
                                        </p:attrNameLst>
                                      </p:cBhvr>
                                      <p:to>
                                        <p:strVal val="visible"/>
                                      </p:to>
                                    </p:set>
                                    <p:animEffect transition="in" filter="diamond(in)">
                                      <p:cBhvr additive="repl">
                                        <p:cTn id="11" dur="2000"/>
                                        <p:tgtEl>
                                          <p:spTgt spid="225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fill="hold" nodeType="clickEffect">
                                  <p:stCondLst>
                                    <p:cond delay="0"/>
                                  </p:stCondLst>
                                  <p:childTnLst>
                                    <p:set>
                                      <p:cBhvr additive="repl">
                                        <p:cTn id="15"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A752E49-C659-1049-9E17-E40B25E4B31C}"/>
              </a:ext>
            </a:extLst>
          </p:cNvPr>
          <p:cNvSpPr>
            <a:spLocks noGrp="1" noChangeArrowheads="1"/>
          </p:cNvSpPr>
          <p:nvPr>
            <p:ph type="title"/>
          </p:nvPr>
        </p:nvSpPr>
        <p:spPr>
          <a:xfrm>
            <a:off x="2339752" y="233363"/>
            <a:ext cx="6409084"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Nutzerzahlen Soziale Netzwerke</a:t>
            </a:r>
          </a:p>
        </p:txBody>
      </p:sp>
      <p:pic>
        <p:nvPicPr>
          <p:cNvPr id="4" name="Grafik 3" descr="Ein Bild, das Text, Schrift, Grafiken, Logo enthält.&#10;&#10;Automatisch generierte Beschreibung">
            <a:extLst>
              <a:ext uri="{FF2B5EF4-FFF2-40B4-BE49-F238E27FC236}">
                <a16:creationId xmlns:a16="http://schemas.microsoft.com/office/drawing/2014/main" id="{8ADCFAF0-3969-7F48-AB42-F7F914AD8242}"/>
              </a:ext>
            </a:extLst>
          </p:cNvPr>
          <p:cNvPicPr>
            <a:picLocks noChangeAspect="1"/>
          </p:cNvPicPr>
          <p:nvPr/>
        </p:nvPicPr>
        <p:blipFill>
          <a:blip r:embed="rId3"/>
          <a:stretch>
            <a:fillRect/>
          </a:stretch>
        </p:blipFill>
        <p:spPr>
          <a:xfrm>
            <a:off x="196461" y="233363"/>
            <a:ext cx="2359315" cy="396813"/>
          </a:xfrm>
          <a:prstGeom prst="rect">
            <a:avLst/>
          </a:prstGeom>
        </p:spPr>
      </p:pic>
      <p:pic>
        <p:nvPicPr>
          <p:cNvPr id="3" name="Grafik 2" descr="Ein Bild, das Text, Screenshot, Diagramm, Schrift enthält.&#10;&#10;Automatisch generierte Beschreibung">
            <a:extLst>
              <a:ext uri="{FF2B5EF4-FFF2-40B4-BE49-F238E27FC236}">
                <a16:creationId xmlns:a16="http://schemas.microsoft.com/office/drawing/2014/main" id="{AFA1540C-DCFD-A74C-9B2D-ACC0032C50F5}"/>
              </a:ext>
            </a:extLst>
          </p:cNvPr>
          <p:cNvPicPr>
            <a:picLocks noChangeAspect="1"/>
          </p:cNvPicPr>
          <p:nvPr/>
        </p:nvPicPr>
        <p:blipFill>
          <a:blip r:embed="rId4"/>
          <a:stretch>
            <a:fillRect/>
          </a:stretch>
        </p:blipFill>
        <p:spPr>
          <a:xfrm>
            <a:off x="0" y="866776"/>
            <a:ext cx="9144000" cy="5959220"/>
          </a:xfrm>
          <a:prstGeom prst="rect">
            <a:avLst/>
          </a:prstGeom>
        </p:spPr>
      </p:pic>
    </p:spTree>
    <p:extLst>
      <p:ext uri="{BB962C8B-B14F-4D97-AF65-F5344CB8AC3E}">
        <p14:creationId xmlns:p14="http://schemas.microsoft.com/office/powerpoint/2010/main" val="33102579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A752E49-C659-1049-9E17-E40B25E4B31C}"/>
              </a:ext>
            </a:extLst>
          </p:cNvPr>
          <p:cNvSpPr>
            <a:spLocks noGrp="1" noChangeArrowheads="1"/>
          </p:cNvSpPr>
          <p:nvPr>
            <p:ph type="title"/>
          </p:nvPr>
        </p:nvSpPr>
        <p:spPr>
          <a:xfrm>
            <a:off x="2339752" y="233363"/>
            <a:ext cx="6409084"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Nutzerzahlen Soziale Netzwerke</a:t>
            </a:r>
          </a:p>
        </p:txBody>
      </p:sp>
      <p:pic>
        <p:nvPicPr>
          <p:cNvPr id="4" name="Grafik 3" descr="Ein Bild, das Text, Schrift, Grafiken, Logo enthält.&#10;&#10;Automatisch generierte Beschreibung">
            <a:extLst>
              <a:ext uri="{FF2B5EF4-FFF2-40B4-BE49-F238E27FC236}">
                <a16:creationId xmlns:a16="http://schemas.microsoft.com/office/drawing/2014/main" id="{8ADCFAF0-3969-7F48-AB42-F7F914AD8242}"/>
              </a:ext>
            </a:extLst>
          </p:cNvPr>
          <p:cNvPicPr>
            <a:picLocks noChangeAspect="1"/>
          </p:cNvPicPr>
          <p:nvPr/>
        </p:nvPicPr>
        <p:blipFill>
          <a:blip r:embed="rId3"/>
          <a:stretch>
            <a:fillRect/>
          </a:stretch>
        </p:blipFill>
        <p:spPr>
          <a:xfrm>
            <a:off x="196461" y="233363"/>
            <a:ext cx="2359315" cy="396813"/>
          </a:xfrm>
          <a:prstGeom prst="rect">
            <a:avLst/>
          </a:prstGeom>
        </p:spPr>
      </p:pic>
      <p:pic>
        <p:nvPicPr>
          <p:cNvPr id="5" name="Grafik 4" descr="Ein Bild, das Text, Screenshot, Diagramm, Schrift enthält.&#10;&#10;Automatisch generierte Beschreibung">
            <a:extLst>
              <a:ext uri="{FF2B5EF4-FFF2-40B4-BE49-F238E27FC236}">
                <a16:creationId xmlns:a16="http://schemas.microsoft.com/office/drawing/2014/main" id="{F0672E0D-A1EC-6E48-BA59-A2C972CF41BF}"/>
              </a:ext>
            </a:extLst>
          </p:cNvPr>
          <p:cNvPicPr>
            <a:picLocks noChangeAspect="1"/>
          </p:cNvPicPr>
          <p:nvPr/>
        </p:nvPicPr>
        <p:blipFill>
          <a:blip r:embed="rId4"/>
          <a:stretch>
            <a:fillRect/>
          </a:stretch>
        </p:blipFill>
        <p:spPr>
          <a:xfrm>
            <a:off x="0" y="866776"/>
            <a:ext cx="9144000" cy="5959220"/>
          </a:xfrm>
          <a:prstGeom prst="rect">
            <a:avLst/>
          </a:prstGeom>
        </p:spPr>
      </p:pic>
    </p:spTree>
    <p:extLst>
      <p:ext uri="{BB962C8B-B14F-4D97-AF65-F5344CB8AC3E}">
        <p14:creationId xmlns:p14="http://schemas.microsoft.com/office/powerpoint/2010/main" val="9666579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7BABDB83-80B2-604D-B529-6164D8EF321E}"/>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6626" name="Rectangle 2">
            <a:extLst>
              <a:ext uri="{FF2B5EF4-FFF2-40B4-BE49-F238E27FC236}">
                <a16:creationId xmlns:a16="http://schemas.microsoft.com/office/drawing/2014/main" id="{57408A3B-94A0-6A4E-9243-52AEDC2D4832}"/>
              </a:ext>
            </a:extLst>
          </p:cNvPr>
          <p:cNvSpPr>
            <a:spLocks noGrp="1" noChangeArrowheads="1"/>
          </p:cNvSpPr>
          <p:nvPr>
            <p:ph type="title"/>
          </p:nvPr>
        </p:nvSpPr>
        <p:spPr>
          <a:xfrm>
            <a:off x="2061709" y="49212"/>
            <a:ext cx="6553348"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Facebook</a:t>
            </a:r>
            <a:r>
              <a:rPr lang="de-DE" altLang="de-DE" sz="1800" dirty="0"/>
              <a:t> </a:t>
            </a:r>
          </a:p>
        </p:txBody>
      </p:sp>
      <p:sp>
        <p:nvSpPr>
          <p:cNvPr id="26627" name="Text Box 3">
            <a:extLst>
              <a:ext uri="{FF2B5EF4-FFF2-40B4-BE49-F238E27FC236}">
                <a16:creationId xmlns:a16="http://schemas.microsoft.com/office/drawing/2014/main" id="{BA99DFBC-724F-394F-A380-5CCA8A7CAD7E}"/>
              </a:ext>
            </a:extLst>
          </p:cNvPr>
          <p:cNvSpPr txBox="1">
            <a:spLocks noChangeArrowheads="1"/>
          </p:cNvSpPr>
          <p:nvPr/>
        </p:nvSpPr>
        <p:spPr bwMode="auto">
          <a:xfrm>
            <a:off x="219075" y="1079500"/>
            <a:ext cx="8529638"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b="1">
                <a:latin typeface="Verdana" panose="020B0604030504040204" pitchFamily="34" charset="0"/>
              </a:rPr>
              <a:t>Facebook</a:t>
            </a:r>
            <a:r>
              <a:rPr lang="de-DE" altLang="de-DE" sz="2000">
                <a:latin typeface="Verdana" panose="020B0604030504040204" pitchFamily="34" charset="0"/>
              </a:rPr>
              <a:t> - „Die Freunde-Plattform“</a:t>
            </a:r>
          </a:p>
          <a:p>
            <a:pPr>
              <a:buClrTx/>
              <a:buFontTx/>
              <a:buNone/>
            </a:pPr>
            <a:endParaRPr lang="de-DE" altLang="de-DE" sz="2000">
              <a:latin typeface="Verdana" panose="020B0604030504040204" pitchFamily="34" charset="0"/>
            </a:endParaRPr>
          </a:p>
          <a:p>
            <a:pPr>
              <a:buClrTx/>
              <a:buFontTx/>
              <a:buNone/>
            </a:pPr>
            <a:r>
              <a:rPr lang="de-DE" altLang="de-DE" sz="2000">
                <a:latin typeface="Verdana" panose="020B0604030504040204" pitchFamily="34" charset="0"/>
              </a:rPr>
              <a:t>Das Portal für alle Altersklassen, aus allen Gesellschaftsschichten</a:t>
            </a:r>
          </a:p>
        </p:txBody>
      </p:sp>
      <p:sp>
        <p:nvSpPr>
          <p:cNvPr id="26628" name="Text Box 4">
            <a:extLst>
              <a:ext uri="{FF2B5EF4-FFF2-40B4-BE49-F238E27FC236}">
                <a16:creationId xmlns:a16="http://schemas.microsoft.com/office/drawing/2014/main" id="{1AD72E6D-0665-E049-9831-13EAEDFFF89F}"/>
              </a:ext>
            </a:extLst>
          </p:cNvPr>
          <p:cNvSpPr txBox="1">
            <a:spLocks noChangeArrowheads="1"/>
          </p:cNvSpPr>
          <p:nvPr/>
        </p:nvSpPr>
        <p:spPr bwMode="auto">
          <a:xfrm>
            <a:off x="2447925" y="4103688"/>
            <a:ext cx="58324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200" b="1" dirty="0">
                <a:latin typeface="Verdana" panose="020B0604030504040204" pitchFamily="34" charset="0"/>
              </a:rPr>
              <a:t>Polls, Quiz, (Gewinn-)Spiele, Fragen</a:t>
            </a:r>
          </a:p>
          <a:p>
            <a:pPr marL="322263">
              <a:lnSpc>
                <a:spcPct val="80000"/>
              </a:lnSpc>
              <a:buClrTx/>
              <a:buFontTx/>
              <a:buNone/>
            </a:pPr>
            <a:endParaRPr lang="de-DE" altLang="de-DE" sz="2200" b="1" dirty="0">
              <a:latin typeface="Verdana" panose="020B0604030504040204" pitchFamily="34" charset="0"/>
            </a:endParaRPr>
          </a:p>
        </p:txBody>
      </p:sp>
      <p:sp>
        <p:nvSpPr>
          <p:cNvPr id="26629" name="Text Box 5">
            <a:extLst>
              <a:ext uri="{FF2B5EF4-FFF2-40B4-BE49-F238E27FC236}">
                <a16:creationId xmlns:a16="http://schemas.microsoft.com/office/drawing/2014/main" id="{13E7FBA1-3D2D-BA43-89A7-0E1D87B3B467}"/>
              </a:ext>
            </a:extLst>
          </p:cNvPr>
          <p:cNvSpPr txBox="1">
            <a:spLocks noChangeArrowheads="1"/>
          </p:cNvSpPr>
          <p:nvPr/>
        </p:nvSpPr>
        <p:spPr bwMode="auto">
          <a:xfrm>
            <a:off x="3311525" y="2693987"/>
            <a:ext cx="5724971"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Basis für Business Suite und Advertising</a:t>
            </a:r>
          </a:p>
          <a:p>
            <a:pPr marL="322263">
              <a:lnSpc>
                <a:spcPct val="80000"/>
              </a:lnSpc>
              <a:buClrTx/>
              <a:buFontTx/>
              <a:buNone/>
            </a:pPr>
            <a:endParaRPr lang="de-DE" altLang="de-DE" sz="2000" b="1" dirty="0">
              <a:latin typeface="Verdana" panose="020B0604030504040204" pitchFamily="34" charset="0"/>
            </a:endParaRPr>
          </a:p>
        </p:txBody>
      </p:sp>
      <p:sp>
        <p:nvSpPr>
          <p:cNvPr id="26630" name="Text Box 6">
            <a:extLst>
              <a:ext uri="{FF2B5EF4-FFF2-40B4-BE49-F238E27FC236}">
                <a16:creationId xmlns:a16="http://schemas.microsoft.com/office/drawing/2014/main" id="{79D19B43-53E0-1F4B-8BA1-2A06A3828945}"/>
              </a:ext>
            </a:extLst>
          </p:cNvPr>
          <p:cNvSpPr txBox="1">
            <a:spLocks noChangeArrowheads="1"/>
          </p:cNvSpPr>
          <p:nvPr/>
        </p:nvSpPr>
        <p:spPr bwMode="auto">
          <a:xfrm>
            <a:off x="1800225" y="4819650"/>
            <a:ext cx="662463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Einfache Einbindung Crossmedia</a:t>
            </a:r>
          </a:p>
          <a:p>
            <a:pPr marL="322263">
              <a:lnSpc>
                <a:spcPct val="80000"/>
              </a:lnSpc>
              <a:buClrTx/>
              <a:buFontTx/>
              <a:buNone/>
            </a:pPr>
            <a:endParaRPr lang="de-DE" altLang="de-DE" sz="2000" b="1">
              <a:latin typeface="Verdana" panose="020B0604030504040204" pitchFamily="34" charset="0"/>
            </a:endParaRPr>
          </a:p>
        </p:txBody>
      </p:sp>
      <p:sp>
        <p:nvSpPr>
          <p:cNvPr id="26631" name="Text Box 7">
            <a:extLst>
              <a:ext uri="{FF2B5EF4-FFF2-40B4-BE49-F238E27FC236}">
                <a16:creationId xmlns:a16="http://schemas.microsoft.com/office/drawing/2014/main" id="{6B951C44-6E82-FA49-A166-3D3D521D3016}"/>
              </a:ext>
            </a:extLst>
          </p:cNvPr>
          <p:cNvSpPr txBox="1">
            <a:spLocks noChangeArrowheads="1"/>
          </p:cNvSpPr>
          <p:nvPr/>
        </p:nvSpPr>
        <p:spPr bwMode="auto">
          <a:xfrm>
            <a:off x="4967288" y="5468938"/>
            <a:ext cx="30257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Apps</a:t>
            </a:r>
          </a:p>
          <a:p>
            <a:pPr marL="322263">
              <a:lnSpc>
                <a:spcPct val="80000"/>
              </a:lnSpc>
              <a:buClrTx/>
              <a:buFontTx/>
              <a:buNone/>
            </a:pPr>
            <a:endParaRPr lang="de-DE" altLang="de-DE" sz="2000" b="1">
              <a:latin typeface="Verdana" panose="020B0604030504040204" pitchFamily="34" charset="0"/>
            </a:endParaRPr>
          </a:p>
        </p:txBody>
      </p:sp>
      <p:sp>
        <p:nvSpPr>
          <p:cNvPr id="26632" name="Text Box 8">
            <a:extLst>
              <a:ext uri="{FF2B5EF4-FFF2-40B4-BE49-F238E27FC236}">
                <a16:creationId xmlns:a16="http://schemas.microsoft.com/office/drawing/2014/main" id="{79E4E84F-BA57-8945-B505-C0E263E5D079}"/>
              </a:ext>
            </a:extLst>
          </p:cNvPr>
          <p:cNvSpPr txBox="1">
            <a:spLocks noChangeArrowheads="1"/>
          </p:cNvSpPr>
          <p:nvPr/>
        </p:nvSpPr>
        <p:spPr bwMode="auto">
          <a:xfrm>
            <a:off x="574675" y="2297113"/>
            <a:ext cx="547370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Austauschplattform</a:t>
            </a:r>
          </a:p>
          <a:p>
            <a:pPr marL="322263">
              <a:lnSpc>
                <a:spcPct val="80000"/>
              </a:lnSpc>
              <a:buClrTx/>
              <a:buFontTx/>
              <a:buNone/>
            </a:pPr>
            <a:endParaRPr lang="de-DE" altLang="de-DE" sz="2000" b="1">
              <a:latin typeface="Verdana" panose="020B0604030504040204" pitchFamily="34" charset="0"/>
            </a:endParaRPr>
          </a:p>
        </p:txBody>
      </p:sp>
      <p:sp>
        <p:nvSpPr>
          <p:cNvPr id="26633" name="Text Box 9">
            <a:extLst>
              <a:ext uri="{FF2B5EF4-FFF2-40B4-BE49-F238E27FC236}">
                <a16:creationId xmlns:a16="http://schemas.microsoft.com/office/drawing/2014/main" id="{4B6AD9E5-56BE-6749-B694-18A6CF695023}"/>
              </a:ext>
            </a:extLst>
          </p:cNvPr>
          <p:cNvSpPr txBox="1">
            <a:spLocks noChangeArrowheads="1"/>
          </p:cNvSpPr>
          <p:nvPr/>
        </p:nvSpPr>
        <p:spPr bwMode="auto">
          <a:xfrm>
            <a:off x="1871663" y="3308350"/>
            <a:ext cx="460851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Jeder wird zum „Künstler“</a:t>
            </a:r>
          </a:p>
          <a:p>
            <a:pPr marL="322263">
              <a:lnSpc>
                <a:spcPct val="80000"/>
              </a:lnSpc>
              <a:buClrTx/>
              <a:buFontTx/>
              <a:buNone/>
            </a:pPr>
            <a:endParaRPr lang="de-DE" altLang="de-DE" sz="2000" b="1">
              <a:latin typeface="Verdana" panose="020B0604030504040204" pitchFamily="34" charset="0"/>
            </a:endParaRPr>
          </a:p>
        </p:txBody>
      </p:sp>
      <p:pic>
        <p:nvPicPr>
          <p:cNvPr id="11" name="Grafik 10" descr="Ein Bild, das Text, Schrift, Grafiken, Logo enthält.&#10;&#10;Automatisch generierte Beschreibung">
            <a:extLst>
              <a:ext uri="{FF2B5EF4-FFF2-40B4-BE49-F238E27FC236}">
                <a16:creationId xmlns:a16="http://schemas.microsoft.com/office/drawing/2014/main" id="{B65B0313-6433-0644-9AAA-E3B6CFE05A1D}"/>
              </a:ext>
            </a:extLst>
          </p:cNvPr>
          <p:cNvPicPr>
            <a:picLocks noChangeAspect="1"/>
          </p:cNvPicPr>
          <p:nvPr/>
        </p:nvPicPr>
        <p:blipFill>
          <a:blip r:embed="rId3"/>
          <a:stretch>
            <a:fillRect/>
          </a:stretch>
        </p:blipFill>
        <p:spPr>
          <a:xfrm>
            <a:off x="196461" y="233363"/>
            <a:ext cx="2359315" cy="396813"/>
          </a:xfrm>
          <a:prstGeom prst="rect">
            <a:avLst/>
          </a:prstGeom>
        </p:spPr>
      </p:pic>
      <p:sp>
        <p:nvSpPr>
          <p:cNvPr id="12" name="Textfeld 11">
            <a:extLst>
              <a:ext uri="{FF2B5EF4-FFF2-40B4-BE49-F238E27FC236}">
                <a16:creationId xmlns:a16="http://schemas.microsoft.com/office/drawing/2014/main" id="{DD4565D9-228F-4343-861A-16A97E4B4F88}"/>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6627"/>
                                        </p:tgtEl>
                                        <p:attrNameLst>
                                          <p:attrName>style.visibility</p:attrName>
                                        </p:attrNameLst>
                                      </p:cBhvr>
                                      <p:to>
                                        <p:strVal val="visible"/>
                                      </p:to>
                                    </p:set>
                                    <p:animEffect transition="in" filter="blinds(horizontal)">
                                      <p:cBhvr additive="repl">
                                        <p:cTn id="7" dur="500"/>
                                        <p:tgtEl>
                                          <p:spTgt spid="26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fill="hold" nodeType="clickEffect">
                                  <p:stCondLst>
                                    <p:cond delay="0"/>
                                  </p:stCondLst>
                                  <p:childTnLst>
                                    <p:set>
                                      <p:cBhvr additive="repl">
                                        <p:cTn id="11" dur="1" fill="hold">
                                          <p:stCondLst>
                                            <p:cond delay="0"/>
                                          </p:stCondLst>
                                        </p:cTn>
                                        <p:tgtEl>
                                          <p:spTgt spid="2663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fill="hold" nodeType="clickEffect">
                                  <p:stCondLst>
                                    <p:cond delay="0"/>
                                  </p:stCondLst>
                                  <p:childTnLst>
                                    <p:set>
                                      <p:cBhvr additive="repl">
                                        <p:cTn id="15" dur="1" fill="hold">
                                          <p:stCondLst>
                                            <p:cond delay="0"/>
                                          </p:stCondLst>
                                        </p:cTn>
                                        <p:tgtEl>
                                          <p:spTgt spid="2662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nodeType="clickEffect">
                                  <p:stCondLst>
                                    <p:cond delay="0"/>
                                  </p:stCondLst>
                                  <p:childTnLst>
                                    <p:set>
                                      <p:cBhvr additive="repl">
                                        <p:cTn id="19" dur="1" fill="hold">
                                          <p:stCondLst>
                                            <p:cond delay="0"/>
                                          </p:stCondLst>
                                        </p:cTn>
                                        <p:tgtEl>
                                          <p:spTgt spid="2663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2662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fill="hold" nodeType="clickEffect">
                                  <p:stCondLst>
                                    <p:cond delay="0"/>
                                  </p:stCondLst>
                                  <p:childTnLst>
                                    <p:set>
                                      <p:cBhvr additive="repl">
                                        <p:cTn id="27" dur="1" fill="hold">
                                          <p:stCondLst>
                                            <p:cond delay="0"/>
                                          </p:stCondLst>
                                        </p:cTn>
                                        <p:tgtEl>
                                          <p:spTgt spid="266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fill="hold" nodeType="clickEffect">
                                  <p:stCondLst>
                                    <p:cond delay="0"/>
                                  </p:stCondLst>
                                  <p:childTnLst>
                                    <p:set>
                                      <p:cBhvr additive="repl">
                                        <p:cTn id="31" dur="1" fill="hold">
                                          <p:stCondLst>
                                            <p:cond delay="0"/>
                                          </p:stCondLst>
                                        </p:cTn>
                                        <p:tgtEl>
                                          <p:spTgt spid="26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2D6D57DE-43EA-554A-9D00-5F4AD907A012}"/>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7650" name="Rectangle 2">
            <a:extLst>
              <a:ext uri="{FF2B5EF4-FFF2-40B4-BE49-F238E27FC236}">
                <a16:creationId xmlns:a16="http://schemas.microsoft.com/office/drawing/2014/main" id="{9CD25F4E-A335-7D49-A3E5-44BB0EACC9F7}"/>
              </a:ext>
            </a:extLst>
          </p:cNvPr>
          <p:cNvSpPr>
            <a:spLocks noGrp="1" noChangeArrowheads="1"/>
          </p:cNvSpPr>
          <p:nvPr>
            <p:ph type="title"/>
          </p:nvPr>
        </p:nvSpPr>
        <p:spPr>
          <a:xfrm>
            <a:off x="2009926" y="208867"/>
            <a:ext cx="6841380"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Facebook – Vorteile/Nachteile</a:t>
            </a:r>
          </a:p>
        </p:txBody>
      </p:sp>
      <p:sp>
        <p:nvSpPr>
          <p:cNvPr id="27651" name="Text Box 3">
            <a:extLst>
              <a:ext uri="{FF2B5EF4-FFF2-40B4-BE49-F238E27FC236}">
                <a16:creationId xmlns:a16="http://schemas.microsoft.com/office/drawing/2014/main" id="{BA1F1A0D-2BE4-0142-8DD0-0171C1169C5E}"/>
              </a:ext>
            </a:extLst>
          </p:cNvPr>
          <p:cNvSpPr txBox="1">
            <a:spLocks noChangeArrowheads="1"/>
          </p:cNvSpPr>
          <p:nvPr/>
        </p:nvSpPr>
        <p:spPr bwMode="auto">
          <a:xfrm>
            <a:off x="211138" y="1109663"/>
            <a:ext cx="8681342"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dirty="0"/>
              <a:t>Facebook - „Die Freunde-Plattform“ – perfekt für Kundenbindung</a:t>
            </a:r>
          </a:p>
          <a:p>
            <a:pPr>
              <a:buClrTx/>
              <a:buFontTx/>
              <a:buNone/>
            </a:pPr>
            <a:endParaRPr lang="de-DE" altLang="de-DE" sz="2000" dirty="0"/>
          </a:p>
          <a:p>
            <a:pPr>
              <a:buClrTx/>
              <a:buFontTx/>
              <a:buNone/>
            </a:pPr>
            <a:r>
              <a:rPr lang="de-DE" altLang="de-DE" dirty="0"/>
              <a:t>Das Portal für alle Altersklassen, aus allen Gesellschaftsschichten</a:t>
            </a:r>
          </a:p>
        </p:txBody>
      </p:sp>
      <p:sp>
        <p:nvSpPr>
          <p:cNvPr id="27652" name="Text Box 4">
            <a:extLst>
              <a:ext uri="{FF2B5EF4-FFF2-40B4-BE49-F238E27FC236}">
                <a16:creationId xmlns:a16="http://schemas.microsoft.com/office/drawing/2014/main" id="{C8EBE0E9-8FDF-F649-8DE0-266588C87979}"/>
              </a:ext>
            </a:extLst>
          </p:cNvPr>
          <p:cNvSpPr txBox="1">
            <a:spLocks noChangeArrowheads="1"/>
          </p:cNvSpPr>
          <p:nvPr/>
        </p:nvSpPr>
        <p:spPr bwMode="auto">
          <a:xfrm>
            <a:off x="440349" y="2171815"/>
            <a:ext cx="6948488" cy="253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dirty="0"/>
              <a:t>Vorteile:</a:t>
            </a:r>
          </a:p>
          <a:p>
            <a:pPr>
              <a:buClrTx/>
              <a:buFontTx/>
              <a:buNone/>
            </a:pPr>
            <a:endParaRPr lang="de-DE" altLang="de-DE" sz="2000" u="sng" dirty="0"/>
          </a:p>
          <a:p>
            <a:pPr>
              <a:buClrTx/>
              <a:buFontTx/>
              <a:buNone/>
            </a:pPr>
            <a:r>
              <a:rPr lang="de-DE" altLang="de-DE" sz="2000" dirty="0"/>
              <a:t>- Kinderleichte Anmeldung</a:t>
            </a:r>
          </a:p>
          <a:p>
            <a:pPr>
              <a:buFont typeface="Arial" panose="020B0604020202020204" pitchFamily="34" charset="0"/>
              <a:buChar char="-"/>
            </a:pPr>
            <a:r>
              <a:rPr lang="de-DE" altLang="de-DE" sz="2000" dirty="0"/>
              <a:t> Selbstbestimmung meiner Veröffentlichungen</a:t>
            </a:r>
          </a:p>
          <a:p>
            <a:pPr>
              <a:buFont typeface="Arial" panose="020B0604020202020204" pitchFamily="34" charset="0"/>
              <a:buChar char="-"/>
            </a:pPr>
            <a:r>
              <a:rPr lang="de-DE" altLang="de-DE" sz="2000" dirty="0"/>
              <a:t> Kinderleichtes „Teilen“ von beliebten Seiten/</a:t>
            </a:r>
            <a:r>
              <a:rPr lang="de-DE" altLang="de-DE" sz="2000" dirty="0" err="1"/>
              <a:t>Photos</a:t>
            </a:r>
            <a:r>
              <a:rPr lang="de-DE" altLang="de-DE" sz="2000" dirty="0"/>
              <a:t>/Videos</a:t>
            </a:r>
          </a:p>
          <a:p>
            <a:pPr>
              <a:buFont typeface="Arial" panose="020B0604020202020204" pitchFamily="34" charset="0"/>
              <a:buChar char="-"/>
            </a:pPr>
            <a:r>
              <a:rPr lang="de-DE" altLang="de-DE" sz="2000" dirty="0"/>
              <a:t> Sofort sehen, wer online ist</a:t>
            </a:r>
          </a:p>
          <a:p>
            <a:pPr>
              <a:buFont typeface="Arial" panose="020B0604020202020204" pitchFamily="34" charset="0"/>
              <a:buChar char="-"/>
            </a:pPr>
            <a:r>
              <a:rPr lang="de-DE" altLang="de-DE" sz="2000" dirty="0"/>
              <a:t> Chat/Unterhaltung mit Freunden</a:t>
            </a:r>
          </a:p>
          <a:p>
            <a:pPr>
              <a:buFont typeface="Arial" panose="020B0604020202020204" pitchFamily="34" charset="0"/>
              <a:buChar char="-"/>
            </a:pPr>
            <a:r>
              <a:rPr lang="de-DE" altLang="de-DE" sz="2000" dirty="0"/>
              <a:t> Beurteilungen von Freunden durch „gefällt mir-Button“</a:t>
            </a:r>
          </a:p>
        </p:txBody>
      </p:sp>
      <p:sp>
        <p:nvSpPr>
          <p:cNvPr id="27653" name="Text Box 5">
            <a:extLst>
              <a:ext uri="{FF2B5EF4-FFF2-40B4-BE49-F238E27FC236}">
                <a16:creationId xmlns:a16="http://schemas.microsoft.com/office/drawing/2014/main" id="{5DCC372C-9C29-144C-A321-4A8AC1D13FB2}"/>
              </a:ext>
            </a:extLst>
          </p:cNvPr>
          <p:cNvSpPr txBox="1">
            <a:spLocks noChangeArrowheads="1"/>
          </p:cNvSpPr>
          <p:nvPr/>
        </p:nvSpPr>
        <p:spPr bwMode="auto">
          <a:xfrm>
            <a:off x="440349" y="4707960"/>
            <a:ext cx="7065309"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dirty="0"/>
              <a:t>Nachteile:</a:t>
            </a:r>
          </a:p>
          <a:p>
            <a:pPr>
              <a:buClrTx/>
              <a:buFontTx/>
              <a:buNone/>
            </a:pPr>
            <a:endParaRPr lang="de-DE" altLang="de-DE" sz="2000" u="sng" dirty="0"/>
          </a:p>
          <a:p>
            <a:pPr>
              <a:buClrTx/>
              <a:buFontTx/>
              <a:buNone/>
            </a:pPr>
            <a:r>
              <a:rPr lang="de-DE" altLang="de-DE" sz="2000" dirty="0"/>
              <a:t>- Unsicherheit der Daten / Datenschutz</a:t>
            </a:r>
          </a:p>
          <a:p>
            <a:pPr>
              <a:buFont typeface="Arial" panose="020B0604020202020204" pitchFamily="34" charset="0"/>
              <a:buChar char="-"/>
            </a:pPr>
            <a:r>
              <a:rPr lang="de-DE" altLang="de-DE" sz="2000" dirty="0"/>
              <a:t> Schwierigkeiten bei der Abmeldung/Löschung (zwei Jahre!)</a:t>
            </a:r>
          </a:p>
          <a:p>
            <a:pPr>
              <a:buFont typeface="Arial" panose="020B0604020202020204" pitchFamily="34" charset="0"/>
              <a:buChar char="-"/>
            </a:pPr>
            <a:r>
              <a:rPr lang="de-DE" altLang="de-DE" sz="2000" dirty="0"/>
              <a:t> „Geschlossener Kreis“, ohne Registrierung keine Daten</a:t>
            </a:r>
            <a:br>
              <a:rPr lang="de-DE" altLang="de-DE" sz="2000" dirty="0"/>
            </a:br>
            <a:r>
              <a:rPr lang="de-DE" altLang="de-DE" sz="2000" dirty="0"/>
              <a:t>- „ältere, träge“ Zielgruppe</a:t>
            </a:r>
          </a:p>
        </p:txBody>
      </p:sp>
      <p:pic>
        <p:nvPicPr>
          <p:cNvPr id="7" name="Grafik 6" descr="Ein Bild, das Text, Schrift, Grafiken, Logo enthält.&#10;&#10;Automatisch generierte Beschreibung">
            <a:extLst>
              <a:ext uri="{FF2B5EF4-FFF2-40B4-BE49-F238E27FC236}">
                <a16:creationId xmlns:a16="http://schemas.microsoft.com/office/drawing/2014/main" id="{21E151D7-F9C8-C748-8AAC-26064701984C}"/>
              </a:ext>
            </a:extLst>
          </p:cNvPr>
          <p:cNvPicPr>
            <a:picLocks noChangeAspect="1"/>
          </p:cNvPicPr>
          <p:nvPr/>
        </p:nvPicPr>
        <p:blipFill>
          <a:blip r:embed="rId3"/>
          <a:stretch>
            <a:fillRect/>
          </a:stretch>
        </p:blipFill>
        <p:spPr>
          <a:xfrm>
            <a:off x="196461" y="233363"/>
            <a:ext cx="2359315" cy="396813"/>
          </a:xfrm>
          <a:prstGeom prst="rect">
            <a:avLst/>
          </a:prstGeom>
        </p:spPr>
      </p:pic>
      <p:sp>
        <p:nvSpPr>
          <p:cNvPr id="8" name="Textfeld 7">
            <a:extLst>
              <a:ext uri="{FF2B5EF4-FFF2-40B4-BE49-F238E27FC236}">
                <a16:creationId xmlns:a16="http://schemas.microsoft.com/office/drawing/2014/main" id="{63A2700F-0C1E-7943-8F1D-4BE55ACAB739}"/>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7651"/>
                                        </p:tgtEl>
                                        <p:attrNameLst>
                                          <p:attrName>style.visibility</p:attrName>
                                        </p:attrNameLst>
                                      </p:cBhvr>
                                      <p:to>
                                        <p:strVal val="visible"/>
                                      </p:to>
                                    </p:set>
                                    <p:animEffect transition="in" filter="blinds(horizontal)">
                                      <p:cBhvr additive="repl">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additive="repl">
                                        <p:cTn id="11" dur="1" fill="hold">
                                          <p:stCondLst>
                                            <p:cond delay="0"/>
                                          </p:stCondLst>
                                        </p:cTn>
                                        <p:tgtEl>
                                          <p:spTgt spid="27652"/>
                                        </p:tgtEl>
                                        <p:attrNameLst>
                                          <p:attrName>style.visibility</p:attrName>
                                        </p:attrNameLst>
                                      </p:cBhvr>
                                      <p:to>
                                        <p:strVal val="visible"/>
                                      </p:to>
                                    </p:set>
                                    <p:animEffect transition="in" filter="diamond(in)">
                                      <p:cBhvr additive="repl">
                                        <p:cTn id="12" dur="20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additive="repl">
                                        <p:cTn id="16" dur="1" fill="hold">
                                          <p:stCondLst>
                                            <p:cond delay="0"/>
                                          </p:stCondLst>
                                        </p:cTn>
                                        <p:tgtEl>
                                          <p:spTgt spid="27653"/>
                                        </p:tgtEl>
                                        <p:attrNameLst>
                                          <p:attrName>style.visibility</p:attrName>
                                        </p:attrNameLst>
                                      </p:cBhvr>
                                      <p:to>
                                        <p:strVal val="visible"/>
                                      </p:to>
                                    </p:set>
                                    <p:animEffect transition="in" filter="diamond(in)">
                                      <p:cBhvr additive="repl">
                                        <p:cTn id="17"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D0C75804-A98E-A54C-80CA-32D29F129F98}"/>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3" name="Grafik 2" descr="Ein Bild, das Text, Schrift, Grafiken, Logo enthält.&#10;&#10;Automatisch generierte Beschreibung">
            <a:extLst>
              <a:ext uri="{FF2B5EF4-FFF2-40B4-BE49-F238E27FC236}">
                <a16:creationId xmlns:a16="http://schemas.microsoft.com/office/drawing/2014/main" id="{2A53FB2A-522F-044F-95A2-4385671F1FFE}"/>
              </a:ext>
            </a:extLst>
          </p:cNvPr>
          <p:cNvPicPr>
            <a:picLocks noChangeAspect="1"/>
          </p:cNvPicPr>
          <p:nvPr/>
        </p:nvPicPr>
        <p:blipFill>
          <a:blip r:embed="rId3"/>
          <a:stretch>
            <a:fillRect/>
          </a:stretch>
        </p:blipFill>
        <p:spPr>
          <a:xfrm>
            <a:off x="216410" y="172467"/>
            <a:ext cx="6946900" cy="1168400"/>
          </a:xfrm>
          <a:prstGeom prst="rect">
            <a:avLst/>
          </a:prstGeom>
        </p:spPr>
      </p:pic>
      <p:pic>
        <p:nvPicPr>
          <p:cNvPr id="5" name="Grafik 4" descr="Ein Bild, das Text, Menschliches Gesicht, Kleidung, Screenshot enthält.&#10;&#10;Automatisch generierte Beschreibung">
            <a:extLst>
              <a:ext uri="{FF2B5EF4-FFF2-40B4-BE49-F238E27FC236}">
                <a16:creationId xmlns:a16="http://schemas.microsoft.com/office/drawing/2014/main" id="{1F0B57F4-A386-D547-A288-7E1E1F6C2C63}"/>
              </a:ext>
            </a:extLst>
          </p:cNvPr>
          <p:cNvPicPr>
            <a:picLocks noChangeAspect="1"/>
          </p:cNvPicPr>
          <p:nvPr/>
        </p:nvPicPr>
        <p:blipFill>
          <a:blip r:embed="rId4"/>
          <a:stretch>
            <a:fillRect/>
          </a:stretch>
        </p:blipFill>
        <p:spPr>
          <a:xfrm>
            <a:off x="2857496" y="1632992"/>
            <a:ext cx="5676127" cy="5075714"/>
          </a:xfrm>
          <a:prstGeom prst="rect">
            <a:avLst/>
          </a:prstGeom>
        </p:spPr>
      </p:pic>
      <p:sp>
        <p:nvSpPr>
          <p:cNvPr id="6" name="Textfeld 5">
            <a:extLst>
              <a:ext uri="{FF2B5EF4-FFF2-40B4-BE49-F238E27FC236}">
                <a16:creationId xmlns:a16="http://schemas.microsoft.com/office/drawing/2014/main" id="{E98D82DB-9DE4-D948-8139-4A25D450D138}"/>
              </a:ext>
            </a:extLst>
          </p:cNvPr>
          <p:cNvSpPr txBox="1"/>
          <p:nvPr/>
        </p:nvSpPr>
        <p:spPr>
          <a:xfrm>
            <a:off x="409771" y="1628800"/>
            <a:ext cx="3153423" cy="646331"/>
          </a:xfrm>
          <a:prstGeom prst="rect">
            <a:avLst/>
          </a:prstGeom>
          <a:noFill/>
        </p:spPr>
        <p:txBody>
          <a:bodyPr wrap="square" rtlCol="0">
            <a:spAutoFit/>
          </a:bodyPr>
          <a:lstStyle/>
          <a:p>
            <a:r>
              <a:rPr lang="de-DE" dirty="0">
                <a:solidFill>
                  <a:schemeClr val="tx1"/>
                </a:solidFill>
                <a:latin typeface="Apple Chancery" panose="03020702040506060504" pitchFamily="66" charset="-79"/>
                <a:ea typeface="Verdana" panose="020B0604030504040204" pitchFamily="34" charset="0"/>
                <a:cs typeface="Apple Chancery" panose="03020702040506060504" pitchFamily="66" charset="-79"/>
              </a:rPr>
              <a:t>Sei auch Du wie </a:t>
            </a:r>
            <a:r>
              <a:rPr lang="de-DE" dirty="0" err="1">
                <a:solidFill>
                  <a:schemeClr val="tx1"/>
                </a:solidFill>
                <a:latin typeface="Apple Chancery" panose="03020702040506060504" pitchFamily="66" charset="-79"/>
                <a:ea typeface="Verdana" panose="020B0604030504040204" pitchFamily="34" charset="0"/>
                <a:cs typeface="Apple Chancery" panose="03020702040506060504" pitchFamily="66" charset="-79"/>
              </a:rPr>
              <a:t>instagram.com</a:t>
            </a:r>
            <a:r>
              <a:rPr lang="de-DE" dirty="0">
                <a:solidFill>
                  <a:schemeClr val="tx1"/>
                </a:solidFill>
                <a:latin typeface="Apple Chancery" panose="03020702040506060504" pitchFamily="66" charset="-79"/>
                <a:ea typeface="Verdana" panose="020B0604030504040204" pitchFamily="34" charset="0"/>
                <a:cs typeface="Apple Chancery" panose="03020702040506060504" pitchFamily="66" charset="-79"/>
              </a:rPr>
              <a:t>/</a:t>
            </a:r>
            <a:r>
              <a:rPr lang="de-DE" dirty="0" err="1">
                <a:solidFill>
                  <a:schemeClr val="tx1"/>
                </a:solidFill>
                <a:latin typeface="Apple Chancery" panose="03020702040506060504" pitchFamily="66" charset="-79"/>
                <a:ea typeface="Verdana" panose="020B0604030504040204" pitchFamily="34" charset="0"/>
                <a:cs typeface="Apple Chancery" panose="03020702040506060504" pitchFamily="66" charset="-79"/>
              </a:rPr>
              <a:t>fengshui.eva</a:t>
            </a:r>
            <a:r>
              <a:rPr lang="de-DE" dirty="0">
                <a:solidFill>
                  <a:schemeClr val="tx1"/>
                </a:solidFill>
                <a:latin typeface="Apple Chancery" panose="03020702040506060504" pitchFamily="66" charset="-79"/>
                <a:ea typeface="Verdana" panose="020B0604030504040204" pitchFamily="34" charset="0"/>
                <a:cs typeface="Apple Chancery" panose="03020702040506060504" pitchFamily="66" charset="-79"/>
              </a:rPr>
              <a:t> …</a:t>
            </a:r>
          </a:p>
        </p:txBody>
      </p:sp>
    </p:spTree>
    <p:extLst>
      <p:ext uri="{BB962C8B-B14F-4D97-AF65-F5344CB8AC3E}">
        <p14:creationId xmlns:p14="http://schemas.microsoft.com/office/powerpoint/2010/main" val="3286921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03A1C846-B242-CA47-BA80-13BB43F6EB13}"/>
              </a:ext>
            </a:extLst>
          </p:cNvPr>
          <p:cNvSpPr>
            <a:spLocks noGrp="1" noChangeArrowheads="1"/>
          </p:cNvSpPr>
          <p:nvPr>
            <p:ph type="title"/>
          </p:nvPr>
        </p:nvSpPr>
        <p:spPr>
          <a:xfrm>
            <a:off x="1956193" y="272856"/>
            <a:ext cx="6985396"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Facebook – Anwendung</a:t>
            </a:r>
          </a:p>
        </p:txBody>
      </p:sp>
      <p:sp>
        <p:nvSpPr>
          <p:cNvPr id="30722" name="Text Box 2">
            <a:extLst>
              <a:ext uri="{FF2B5EF4-FFF2-40B4-BE49-F238E27FC236}">
                <a16:creationId xmlns:a16="http://schemas.microsoft.com/office/drawing/2014/main" id="{58E32490-12F6-8E40-9311-95E073B07D55}"/>
              </a:ext>
            </a:extLst>
          </p:cNvPr>
          <p:cNvSpPr txBox="1">
            <a:spLocks noChangeArrowheads="1"/>
          </p:cNvSpPr>
          <p:nvPr/>
        </p:nvSpPr>
        <p:spPr bwMode="auto">
          <a:xfrm>
            <a:off x="146050" y="1057275"/>
            <a:ext cx="1665288"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b="1">
                <a:latin typeface="Verdana" panose="020B0604030504040204" pitchFamily="34" charset="0"/>
              </a:rPr>
              <a:t>Facebook</a:t>
            </a:r>
          </a:p>
        </p:txBody>
      </p:sp>
      <p:sp>
        <p:nvSpPr>
          <p:cNvPr id="30723" name="Text Box 3">
            <a:extLst>
              <a:ext uri="{FF2B5EF4-FFF2-40B4-BE49-F238E27FC236}">
                <a16:creationId xmlns:a16="http://schemas.microsoft.com/office/drawing/2014/main" id="{DF0ACE89-A950-2246-AF3A-67FD4AC1D00A}"/>
              </a:ext>
            </a:extLst>
          </p:cNvPr>
          <p:cNvSpPr txBox="1">
            <a:spLocks noChangeArrowheads="1"/>
          </p:cNvSpPr>
          <p:nvPr/>
        </p:nvSpPr>
        <p:spPr bwMode="auto">
          <a:xfrm>
            <a:off x="144463" y="1800225"/>
            <a:ext cx="9191625"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„AGBs“ - „Timeline“ - „News Feed“ - „Profilbild“ ….</a:t>
            </a:r>
          </a:p>
          <a:p>
            <a:pPr>
              <a:buClrTx/>
              <a:buFontTx/>
              <a:buNone/>
            </a:pPr>
            <a:endParaRPr lang="de-DE" altLang="de-DE" sz="2800">
              <a:latin typeface="Verdana" panose="020B0604030504040204" pitchFamily="34" charset="0"/>
            </a:endParaRPr>
          </a:p>
          <a:p>
            <a:pPr>
              <a:buClrTx/>
              <a:buFontTx/>
              <a:buNone/>
            </a:pPr>
            <a:r>
              <a:rPr lang="de-DE" altLang="de-DE" sz="2800">
                <a:latin typeface="Verdana" panose="020B0604030504040204" pitchFamily="34" charset="0"/>
              </a:rPr>
              <a:t>Wir schauen mal rein!....</a:t>
            </a:r>
          </a:p>
        </p:txBody>
      </p:sp>
      <p:sp>
        <p:nvSpPr>
          <p:cNvPr id="30724" name="Text Box 4">
            <a:extLst>
              <a:ext uri="{FF2B5EF4-FFF2-40B4-BE49-F238E27FC236}">
                <a16:creationId xmlns:a16="http://schemas.microsoft.com/office/drawing/2014/main" id="{BB9F345C-6DB4-DE40-B749-2B89F542688F}"/>
              </a:ext>
            </a:extLst>
          </p:cNvPr>
          <p:cNvSpPr txBox="1">
            <a:spLocks noChangeArrowheads="1"/>
          </p:cNvSpPr>
          <p:nvPr/>
        </p:nvSpPr>
        <p:spPr bwMode="auto">
          <a:xfrm>
            <a:off x="144463" y="3600450"/>
            <a:ext cx="16859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Notizen:</a:t>
            </a:r>
          </a:p>
        </p:txBody>
      </p:sp>
      <p:pic>
        <p:nvPicPr>
          <p:cNvPr id="6" name="Grafik 5" descr="Ein Bild, das Text, Schrift, Grafiken, Logo enthält.&#10;&#10;Automatisch generierte Beschreibung">
            <a:extLst>
              <a:ext uri="{FF2B5EF4-FFF2-40B4-BE49-F238E27FC236}">
                <a16:creationId xmlns:a16="http://schemas.microsoft.com/office/drawing/2014/main" id="{1C1A344C-3CCE-D143-8D3C-61BC12B63DAB}"/>
              </a:ext>
            </a:extLst>
          </p:cNvPr>
          <p:cNvPicPr>
            <a:picLocks noChangeAspect="1"/>
          </p:cNvPicPr>
          <p:nvPr/>
        </p:nvPicPr>
        <p:blipFill>
          <a:blip r:embed="rId3"/>
          <a:stretch>
            <a:fillRect/>
          </a:stretch>
        </p:blipFill>
        <p:spPr>
          <a:xfrm>
            <a:off x="196461" y="233363"/>
            <a:ext cx="2359315" cy="396813"/>
          </a:xfrm>
          <a:prstGeom prst="rect">
            <a:avLst/>
          </a:prstGeom>
        </p:spPr>
      </p:pic>
      <p:sp>
        <p:nvSpPr>
          <p:cNvPr id="7" name="Textfeld 6">
            <a:extLst>
              <a:ext uri="{FF2B5EF4-FFF2-40B4-BE49-F238E27FC236}">
                <a16:creationId xmlns:a16="http://schemas.microsoft.com/office/drawing/2014/main" id="{6453BF73-27FC-AD41-9654-38726DC9910C}"/>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07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2D6D57DE-43EA-554A-9D00-5F4AD907A012}"/>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7650" name="Rectangle 2">
            <a:extLst>
              <a:ext uri="{FF2B5EF4-FFF2-40B4-BE49-F238E27FC236}">
                <a16:creationId xmlns:a16="http://schemas.microsoft.com/office/drawing/2014/main" id="{9CD25F4E-A335-7D49-A3E5-44BB0EACC9F7}"/>
              </a:ext>
            </a:extLst>
          </p:cNvPr>
          <p:cNvSpPr>
            <a:spLocks noGrp="1" noChangeArrowheads="1"/>
          </p:cNvSpPr>
          <p:nvPr>
            <p:ph type="title"/>
          </p:nvPr>
        </p:nvSpPr>
        <p:spPr>
          <a:xfrm>
            <a:off x="3059832" y="208327"/>
            <a:ext cx="5545236"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Instagram – Vorteile/Nachteile</a:t>
            </a:r>
          </a:p>
        </p:txBody>
      </p:sp>
      <p:sp>
        <p:nvSpPr>
          <p:cNvPr id="27651" name="Text Box 3">
            <a:extLst>
              <a:ext uri="{FF2B5EF4-FFF2-40B4-BE49-F238E27FC236}">
                <a16:creationId xmlns:a16="http://schemas.microsoft.com/office/drawing/2014/main" id="{BA1F1A0D-2BE4-0142-8DD0-0171C1169C5E}"/>
              </a:ext>
            </a:extLst>
          </p:cNvPr>
          <p:cNvSpPr txBox="1">
            <a:spLocks noChangeArrowheads="1"/>
          </p:cNvSpPr>
          <p:nvPr/>
        </p:nvSpPr>
        <p:spPr bwMode="auto">
          <a:xfrm>
            <a:off x="211138" y="1109663"/>
            <a:ext cx="8681342" cy="97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dirty="0"/>
              <a:t>Instagram - „Die Schönheits-App“ – perfekt für Produktpräsentation</a:t>
            </a:r>
          </a:p>
          <a:p>
            <a:pPr>
              <a:buClrTx/>
              <a:buFontTx/>
              <a:buNone/>
            </a:pPr>
            <a:endParaRPr lang="de-DE" altLang="de-DE" sz="2000" dirty="0"/>
          </a:p>
          <a:p>
            <a:pPr>
              <a:buClrTx/>
              <a:buFontTx/>
              <a:buNone/>
            </a:pPr>
            <a:r>
              <a:rPr lang="de-DE" altLang="de-DE" dirty="0"/>
              <a:t>Die App für „noch“ die jungen Altersklassen, aus allen Gesellschaftsschichten</a:t>
            </a:r>
          </a:p>
        </p:txBody>
      </p:sp>
      <p:sp>
        <p:nvSpPr>
          <p:cNvPr id="27652" name="Text Box 4">
            <a:extLst>
              <a:ext uri="{FF2B5EF4-FFF2-40B4-BE49-F238E27FC236}">
                <a16:creationId xmlns:a16="http://schemas.microsoft.com/office/drawing/2014/main" id="{C8EBE0E9-8FDF-F649-8DE0-266588C87979}"/>
              </a:ext>
            </a:extLst>
          </p:cNvPr>
          <p:cNvSpPr txBox="1">
            <a:spLocks noChangeArrowheads="1"/>
          </p:cNvSpPr>
          <p:nvPr/>
        </p:nvSpPr>
        <p:spPr bwMode="auto">
          <a:xfrm>
            <a:off x="591758" y="2170404"/>
            <a:ext cx="6528495" cy="224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dirty="0"/>
              <a:t>Vorteile:</a:t>
            </a:r>
          </a:p>
          <a:p>
            <a:pPr>
              <a:buClrTx/>
              <a:buFontTx/>
              <a:buNone/>
            </a:pPr>
            <a:endParaRPr lang="de-DE" altLang="de-DE" sz="2000" u="sng" dirty="0"/>
          </a:p>
          <a:p>
            <a:pPr>
              <a:buClrTx/>
              <a:buFontTx/>
              <a:buNone/>
            </a:pPr>
            <a:r>
              <a:rPr lang="de-DE" altLang="de-DE" sz="2000" dirty="0"/>
              <a:t>- Kinderleichte Anmeldung</a:t>
            </a:r>
          </a:p>
          <a:p>
            <a:pPr>
              <a:buFont typeface="Arial" panose="020B0604020202020204" pitchFamily="34" charset="0"/>
              <a:buChar char="-"/>
            </a:pPr>
            <a:r>
              <a:rPr lang="de-DE" altLang="de-DE" sz="2000" dirty="0"/>
              <a:t> Selbstbestimmung meiner Veröffentlichungen</a:t>
            </a:r>
          </a:p>
          <a:p>
            <a:pPr>
              <a:buFont typeface="Arial" panose="020B0604020202020204" pitchFamily="34" charset="0"/>
              <a:buChar char="-"/>
            </a:pPr>
            <a:r>
              <a:rPr lang="de-DE" altLang="de-DE" sz="2000" dirty="0"/>
              <a:t> Kinderleichtes „Teilen“ von beliebten </a:t>
            </a:r>
            <a:r>
              <a:rPr lang="de-DE" altLang="de-DE" sz="2000" dirty="0" err="1"/>
              <a:t>Photos</a:t>
            </a:r>
            <a:r>
              <a:rPr lang="de-DE" altLang="de-DE" sz="2000" dirty="0"/>
              <a:t>/Videos</a:t>
            </a:r>
          </a:p>
          <a:p>
            <a:pPr>
              <a:buFont typeface="Arial" panose="020B0604020202020204" pitchFamily="34" charset="0"/>
              <a:buChar char="-"/>
            </a:pPr>
            <a:r>
              <a:rPr lang="de-DE" altLang="de-DE" sz="2000" dirty="0"/>
              <a:t> Drei Möglichkeiten der Vermarktung: Feed, Story, </a:t>
            </a:r>
            <a:r>
              <a:rPr lang="de-DE" altLang="de-DE" sz="2000" dirty="0" err="1"/>
              <a:t>Reel</a:t>
            </a:r>
            <a:endParaRPr lang="de-DE" altLang="de-DE" sz="2000" dirty="0"/>
          </a:p>
          <a:p>
            <a:pPr>
              <a:buFont typeface="Arial" panose="020B0604020202020204" pitchFamily="34" charset="0"/>
              <a:buChar char="-"/>
            </a:pPr>
            <a:r>
              <a:rPr lang="de-DE" altLang="de-DE" sz="2000" dirty="0"/>
              <a:t> Beurteilungen von Content durch „gefällt mir-Button“</a:t>
            </a:r>
          </a:p>
        </p:txBody>
      </p:sp>
      <p:sp>
        <p:nvSpPr>
          <p:cNvPr id="27653" name="Text Box 5">
            <a:extLst>
              <a:ext uri="{FF2B5EF4-FFF2-40B4-BE49-F238E27FC236}">
                <a16:creationId xmlns:a16="http://schemas.microsoft.com/office/drawing/2014/main" id="{5DCC372C-9C29-144C-A321-4A8AC1D13FB2}"/>
              </a:ext>
            </a:extLst>
          </p:cNvPr>
          <p:cNvSpPr txBox="1">
            <a:spLocks noChangeArrowheads="1"/>
          </p:cNvSpPr>
          <p:nvPr/>
        </p:nvSpPr>
        <p:spPr bwMode="auto">
          <a:xfrm>
            <a:off x="584070" y="4502195"/>
            <a:ext cx="6621021"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dirty="0"/>
              <a:t>Nachteile:</a:t>
            </a:r>
          </a:p>
          <a:p>
            <a:pPr>
              <a:buClrTx/>
              <a:buFontTx/>
              <a:buNone/>
            </a:pPr>
            <a:endParaRPr lang="de-DE" altLang="de-DE" sz="2000" u="sng" dirty="0"/>
          </a:p>
          <a:p>
            <a:pPr>
              <a:buClrTx/>
              <a:buFontTx/>
              <a:buNone/>
            </a:pPr>
            <a:r>
              <a:rPr lang="de-DE" altLang="de-DE" sz="2000" dirty="0"/>
              <a:t>- Unsicherheit der Daten / Datenschutz</a:t>
            </a:r>
          </a:p>
          <a:p>
            <a:pPr>
              <a:buFont typeface="Arial" panose="020B0604020202020204" pitchFamily="34" charset="0"/>
              <a:buChar char="-"/>
            </a:pPr>
            <a:r>
              <a:rPr lang="de-DE" altLang="de-DE" sz="2000" dirty="0"/>
              <a:t> Schwierigkeiten bei Zugriff auf Daten wegen „API“</a:t>
            </a:r>
          </a:p>
          <a:p>
            <a:pPr>
              <a:buFont typeface="Arial" panose="020B0604020202020204" pitchFamily="34" charset="0"/>
              <a:buChar char="-"/>
            </a:pPr>
            <a:r>
              <a:rPr lang="de-DE" altLang="de-DE" sz="2000" dirty="0"/>
              <a:t> „Geschlossener Kreis“, ohne Registrierung keine Daten</a:t>
            </a:r>
          </a:p>
          <a:p>
            <a:pPr>
              <a:buFont typeface="Arial" panose="020B0604020202020204" pitchFamily="34" charset="0"/>
              <a:buChar char="-"/>
            </a:pPr>
            <a:r>
              <a:rPr lang="de-DE" altLang="de-DE" sz="2000" dirty="0"/>
              <a:t>  Hoher Zeitaufwand nötig wegen Algorithmus</a:t>
            </a:r>
          </a:p>
        </p:txBody>
      </p:sp>
      <p:pic>
        <p:nvPicPr>
          <p:cNvPr id="7" name="Grafik 6" descr="Ein Bild, das Text, Schrift, Grafiken, Logo enthält.&#10;&#10;Automatisch generierte Beschreibung">
            <a:extLst>
              <a:ext uri="{FF2B5EF4-FFF2-40B4-BE49-F238E27FC236}">
                <a16:creationId xmlns:a16="http://schemas.microsoft.com/office/drawing/2014/main" id="{2092B551-DEE9-3C49-ABF8-4B564E0BBDF5}"/>
              </a:ext>
            </a:extLst>
          </p:cNvPr>
          <p:cNvPicPr>
            <a:picLocks noChangeAspect="1"/>
          </p:cNvPicPr>
          <p:nvPr/>
        </p:nvPicPr>
        <p:blipFill>
          <a:blip r:embed="rId3"/>
          <a:stretch>
            <a:fillRect/>
          </a:stretch>
        </p:blipFill>
        <p:spPr>
          <a:xfrm>
            <a:off x="196461" y="233363"/>
            <a:ext cx="2359315" cy="396813"/>
          </a:xfrm>
          <a:prstGeom prst="rect">
            <a:avLst/>
          </a:prstGeom>
        </p:spPr>
      </p:pic>
      <p:sp>
        <p:nvSpPr>
          <p:cNvPr id="8" name="Textfeld 7">
            <a:extLst>
              <a:ext uri="{FF2B5EF4-FFF2-40B4-BE49-F238E27FC236}">
                <a16:creationId xmlns:a16="http://schemas.microsoft.com/office/drawing/2014/main" id="{7CB979BA-AFC2-D348-81C7-DCF638A8C5A6}"/>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extLst>
      <p:ext uri="{BB962C8B-B14F-4D97-AF65-F5344CB8AC3E}">
        <p14:creationId xmlns:p14="http://schemas.microsoft.com/office/powerpoint/2010/main" val="17453683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27651"/>
                                        </p:tgtEl>
                                        <p:attrNameLst>
                                          <p:attrName>style.visibility</p:attrName>
                                        </p:attrNameLst>
                                      </p:cBhvr>
                                      <p:to>
                                        <p:strVal val="visible"/>
                                      </p:to>
                                    </p:set>
                                    <p:animEffect transition="in" filter="blinds(horizontal)">
                                      <p:cBhvr additive="repl">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additive="repl">
                                        <p:cTn id="11" dur="1" fill="hold">
                                          <p:stCondLst>
                                            <p:cond delay="0"/>
                                          </p:stCondLst>
                                        </p:cTn>
                                        <p:tgtEl>
                                          <p:spTgt spid="27652"/>
                                        </p:tgtEl>
                                        <p:attrNameLst>
                                          <p:attrName>style.visibility</p:attrName>
                                        </p:attrNameLst>
                                      </p:cBhvr>
                                      <p:to>
                                        <p:strVal val="visible"/>
                                      </p:to>
                                    </p:set>
                                    <p:animEffect transition="in" filter="diamond(in)">
                                      <p:cBhvr additive="repl">
                                        <p:cTn id="12" dur="20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additive="repl">
                                        <p:cTn id="16" dur="1" fill="hold">
                                          <p:stCondLst>
                                            <p:cond delay="0"/>
                                          </p:stCondLst>
                                        </p:cTn>
                                        <p:tgtEl>
                                          <p:spTgt spid="27653"/>
                                        </p:tgtEl>
                                        <p:attrNameLst>
                                          <p:attrName>style.visibility</p:attrName>
                                        </p:attrNameLst>
                                      </p:cBhvr>
                                      <p:to>
                                        <p:strVal val="visible"/>
                                      </p:to>
                                    </p:set>
                                    <p:animEffect transition="in" filter="diamond(in)">
                                      <p:cBhvr additive="repl">
                                        <p:cTn id="17"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03A1C846-B242-CA47-BA80-13BB43F6EB13}"/>
              </a:ext>
            </a:extLst>
          </p:cNvPr>
          <p:cNvSpPr>
            <a:spLocks noGrp="1" noChangeArrowheads="1"/>
          </p:cNvSpPr>
          <p:nvPr>
            <p:ph type="title"/>
          </p:nvPr>
        </p:nvSpPr>
        <p:spPr>
          <a:xfrm>
            <a:off x="2339752" y="207605"/>
            <a:ext cx="5977284"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Instagram – Anwendung</a:t>
            </a:r>
          </a:p>
        </p:txBody>
      </p:sp>
      <p:sp>
        <p:nvSpPr>
          <p:cNvPr id="30722" name="Text Box 2">
            <a:extLst>
              <a:ext uri="{FF2B5EF4-FFF2-40B4-BE49-F238E27FC236}">
                <a16:creationId xmlns:a16="http://schemas.microsoft.com/office/drawing/2014/main" id="{58E32490-12F6-8E40-9311-95E073B07D55}"/>
              </a:ext>
            </a:extLst>
          </p:cNvPr>
          <p:cNvSpPr txBox="1">
            <a:spLocks noChangeArrowheads="1"/>
          </p:cNvSpPr>
          <p:nvPr/>
        </p:nvSpPr>
        <p:spPr bwMode="auto">
          <a:xfrm>
            <a:off x="146050" y="1057275"/>
            <a:ext cx="1844072"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b="1" dirty="0">
                <a:latin typeface="Verdana" panose="020B0604030504040204" pitchFamily="34" charset="0"/>
              </a:rPr>
              <a:t>Instagram</a:t>
            </a:r>
          </a:p>
        </p:txBody>
      </p:sp>
      <p:sp>
        <p:nvSpPr>
          <p:cNvPr id="30723" name="Text Box 3">
            <a:extLst>
              <a:ext uri="{FF2B5EF4-FFF2-40B4-BE49-F238E27FC236}">
                <a16:creationId xmlns:a16="http://schemas.microsoft.com/office/drawing/2014/main" id="{DF0ACE89-A950-2246-AF3A-67FD4AC1D00A}"/>
              </a:ext>
            </a:extLst>
          </p:cNvPr>
          <p:cNvSpPr txBox="1">
            <a:spLocks noChangeArrowheads="1"/>
          </p:cNvSpPr>
          <p:nvPr/>
        </p:nvSpPr>
        <p:spPr bwMode="auto">
          <a:xfrm>
            <a:off x="144463" y="1800225"/>
            <a:ext cx="8295389"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dirty="0">
                <a:latin typeface="Verdana" panose="020B0604030504040204" pitchFamily="34" charset="0"/>
              </a:rPr>
              <a:t>„API“ - „News Feed“ - „Profilbild“ – Info - Bio</a:t>
            </a:r>
          </a:p>
          <a:p>
            <a:pPr>
              <a:buClrTx/>
              <a:buFontTx/>
              <a:buNone/>
            </a:pPr>
            <a:endParaRPr lang="de-DE" altLang="de-DE" sz="2800" dirty="0">
              <a:latin typeface="Verdana" panose="020B0604030504040204" pitchFamily="34" charset="0"/>
            </a:endParaRPr>
          </a:p>
          <a:p>
            <a:pPr>
              <a:buClrTx/>
              <a:buFontTx/>
              <a:buNone/>
            </a:pPr>
            <a:r>
              <a:rPr lang="de-DE" altLang="de-DE" sz="2800" dirty="0">
                <a:latin typeface="Verdana" panose="020B0604030504040204" pitchFamily="34" charset="0"/>
              </a:rPr>
              <a:t>Wir schauen mal rein!....</a:t>
            </a:r>
          </a:p>
        </p:txBody>
      </p:sp>
      <p:sp>
        <p:nvSpPr>
          <p:cNvPr id="30724" name="Text Box 4">
            <a:extLst>
              <a:ext uri="{FF2B5EF4-FFF2-40B4-BE49-F238E27FC236}">
                <a16:creationId xmlns:a16="http://schemas.microsoft.com/office/drawing/2014/main" id="{BB9F345C-6DB4-DE40-B749-2B89F542688F}"/>
              </a:ext>
            </a:extLst>
          </p:cNvPr>
          <p:cNvSpPr txBox="1">
            <a:spLocks noChangeArrowheads="1"/>
          </p:cNvSpPr>
          <p:nvPr/>
        </p:nvSpPr>
        <p:spPr bwMode="auto">
          <a:xfrm>
            <a:off x="144463" y="3600450"/>
            <a:ext cx="168592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Notizen:</a:t>
            </a:r>
          </a:p>
        </p:txBody>
      </p:sp>
      <p:pic>
        <p:nvPicPr>
          <p:cNvPr id="6" name="Grafik 5" descr="Ein Bild, das Text, Schrift, Grafiken, Logo enthält.&#10;&#10;Automatisch generierte Beschreibung">
            <a:extLst>
              <a:ext uri="{FF2B5EF4-FFF2-40B4-BE49-F238E27FC236}">
                <a16:creationId xmlns:a16="http://schemas.microsoft.com/office/drawing/2014/main" id="{F0AC68C7-3710-A54A-898A-F3AFED4D1E36}"/>
              </a:ext>
            </a:extLst>
          </p:cNvPr>
          <p:cNvPicPr>
            <a:picLocks noChangeAspect="1"/>
          </p:cNvPicPr>
          <p:nvPr/>
        </p:nvPicPr>
        <p:blipFill>
          <a:blip r:embed="rId3"/>
          <a:stretch>
            <a:fillRect/>
          </a:stretch>
        </p:blipFill>
        <p:spPr>
          <a:xfrm>
            <a:off x="196461" y="233363"/>
            <a:ext cx="2359315" cy="396813"/>
          </a:xfrm>
          <a:prstGeom prst="rect">
            <a:avLst/>
          </a:prstGeom>
        </p:spPr>
      </p:pic>
      <p:sp>
        <p:nvSpPr>
          <p:cNvPr id="7" name="Textfeld 6">
            <a:extLst>
              <a:ext uri="{FF2B5EF4-FFF2-40B4-BE49-F238E27FC236}">
                <a16:creationId xmlns:a16="http://schemas.microsoft.com/office/drawing/2014/main" id="{CAC1EC1C-4F60-694A-ACF8-9030243E55C8}"/>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extLst>
      <p:ext uri="{BB962C8B-B14F-4D97-AF65-F5344CB8AC3E}">
        <p14:creationId xmlns:p14="http://schemas.microsoft.com/office/powerpoint/2010/main" val="30912274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07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03A1C846-B242-CA47-BA80-13BB43F6EB13}"/>
              </a:ext>
            </a:extLst>
          </p:cNvPr>
          <p:cNvSpPr>
            <a:spLocks noGrp="1" noChangeArrowheads="1"/>
          </p:cNvSpPr>
          <p:nvPr>
            <p:ph type="title"/>
          </p:nvPr>
        </p:nvSpPr>
        <p:spPr>
          <a:xfrm>
            <a:off x="2339752" y="207605"/>
            <a:ext cx="5977284"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Instagram – Anwendung in 2025</a:t>
            </a:r>
          </a:p>
        </p:txBody>
      </p:sp>
      <p:sp>
        <p:nvSpPr>
          <p:cNvPr id="30722" name="Text Box 2">
            <a:extLst>
              <a:ext uri="{FF2B5EF4-FFF2-40B4-BE49-F238E27FC236}">
                <a16:creationId xmlns:a16="http://schemas.microsoft.com/office/drawing/2014/main" id="{58E32490-12F6-8E40-9311-95E073B07D55}"/>
              </a:ext>
            </a:extLst>
          </p:cNvPr>
          <p:cNvSpPr txBox="1">
            <a:spLocks noChangeArrowheads="1"/>
          </p:cNvSpPr>
          <p:nvPr/>
        </p:nvSpPr>
        <p:spPr bwMode="auto">
          <a:xfrm>
            <a:off x="146050" y="1057275"/>
            <a:ext cx="1844072"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b="1" dirty="0">
                <a:latin typeface="Verdana" panose="020B0604030504040204" pitchFamily="34" charset="0"/>
              </a:rPr>
              <a:t>Instagram</a:t>
            </a:r>
          </a:p>
        </p:txBody>
      </p:sp>
      <p:pic>
        <p:nvPicPr>
          <p:cNvPr id="6" name="Grafik 5" descr="Ein Bild, das Text, Schrift, Grafiken, Logo enthält.&#10;&#10;Automatisch generierte Beschreibung">
            <a:extLst>
              <a:ext uri="{FF2B5EF4-FFF2-40B4-BE49-F238E27FC236}">
                <a16:creationId xmlns:a16="http://schemas.microsoft.com/office/drawing/2014/main" id="{F0AC68C7-3710-A54A-898A-F3AFED4D1E36}"/>
              </a:ext>
            </a:extLst>
          </p:cNvPr>
          <p:cNvPicPr>
            <a:picLocks noChangeAspect="1"/>
          </p:cNvPicPr>
          <p:nvPr/>
        </p:nvPicPr>
        <p:blipFill>
          <a:blip r:embed="rId3"/>
          <a:stretch>
            <a:fillRect/>
          </a:stretch>
        </p:blipFill>
        <p:spPr>
          <a:xfrm>
            <a:off x="196461" y="233363"/>
            <a:ext cx="2359315" cy="396813"/>
          </a:xfrm>
          <a:prstGeom prst="rect">
            <a:avLst/>
          </a:prstGeom>
        </p:spPr>
      </p:pic>
      <p:sp>
        <p:nvSpPr>
          <p:cNvPr id="7" name="Textfeld 6">
            <a:extLst>
              <a:ext uri="{FF2B5EF4-FFF2-40B4-BE49-F238E27FC236}">
                <a16:creationId xmlns:a16="http://schemas.microsoft.com/office/drawing/2014/main" id="{CAC1EC1C-4F60-694A-ACF8-9030243E55C8}"/>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pic>
        <p:nvPicPr>
          <p:cNvPr id="3" name="Grafik 2" descr="Ein Bild, das Text, Screenshot, Schrift, Grafikdesign enthält.&#10;&#10;Automatisch generierte Beschreibung">
            <a:extLst>
              <a:ext uri="{FF2B5EF4-FFF2-40B4-BE49-F238E27FC236}">
                <a16:creationId xmlns:a16="http://schemas.microsoft.com/office/drawing/2014/main" id="{F9989C56-7397-1340-B786-408CB0E55A4E}"/>
              </a:ext>
            </a:extLst>
          </p:cNvPr>
          <p:cNvPicPr>
            <a:picLocks noChangeAspect="1"/>
          </p:cNvPicPr>
          <p:nvPr/>
        </p:nvPicPr>
        <p:blipFill>
          <a:blip r:embed="rId4"/>
          <a:stretch>
            <a:fillRect/>
          </a:stretch>
        </p:blipFill>
        <p:spPr>
          <a:xfrm>
            <a:off x="2555776" y="922210"/>
            <a:ext cx="5761260" cy="5860171"/>
          </a:xfrm>
          <a:prstGeom prst="rect">
            <a:avLst/>
          </a:prstGeom>
        </p:spPr>
      </p:pic>
    </p:spTree>
    <p:extLst>
      <p:ext uri="{BB962C8B-B14F-4D97-AF65-F5344CB8AC3E}">
        <p14:creationId xmlns:p14="http://schemas.microsoft.com/office/powerpoint/2010/main" val="212948552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F010F7CF-B374-DA45-BF46-5B30E260EBB9}"/>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4818" name="Rectangle 2">
            <a:extLst>
              <a:ext uri="{FF2B5EF4-FFF2-40B4-BE49-F238E27FC236}">
                <a16:creationId xmlns:a16="http://schemas.microsoft.com/office/drawing/2014/main" id="{592415CC-E642-894C-B84F-B282CCCD3B12}"/>
              </a:ext>
            </a:extLst>
          </p:cNvPr>
          <p:cNvSpPr>
            <a:spLocks noGrp="1" noChangeArrowheads="1"/>
          </p:cNvSpPr>
          <p:nvPr>
            <p:ph type="title"/>
          </p:nvPr>
        </p:nvSpPr>
        <p:spPr>
          <a:xfrm>
            <a:off x="2106844" y="186530"/>
            <a:ext cx="7237412" cy="633413"/>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Threads, X und Co.</a:t>
            </a:r>
            <a:r>
              <a:rPr lang="de-DE" altLang="de-DE" sz="1800" dirty="0"/>
              <a:t> </a:t>
            </a:r>
          </a:p>
        </p:txBody>
      </p:sp>
      <p:sp>
        <p:nvSpPr>
          <p:cNvPr id="34819" name="Text Box 3">
            <a:extLst>
              <a:ext uri="{FF2B5EF4-FFF2-40B4-BE49-F238E27FC236}">
                <a16:creationId xmlns:a16="http://schemas.microsoft.com/office/drawing/2014/main" id="{53BE383D-B594-6847-9B8B-7F79220D30C5}"/>
              </a:ext>
            </a:extLst>
          </p:cNvPr>
          <p:cNvSpPr txBox="1">
            <a:spLocks noChangeArrowheads="1"/>
          </p:cNvSpPr>
          <p:nvPr/>
        </p:nvSpPr>
        <p:spPr bwMode="auto">
          <a:xfrm>
            <a:off x="219075" y="1079500"/>
            <a:ext cx="8650936"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b="1" dirty="0">
                <a:latin typeface="Verdana" panose="020B0604030504040204" pitchFamily="34" charset="0"/>
              </a:rPr>
              <a:t>Threads, X und Co … </a:t>
            </a:r>
            <a:r>
              <a:rPr lang="de-DE" altLang="de-DE" sz="2000" dirty="0">
                <a:latin typeface="Verdana" panose="020B0604030504040204" pitchFamily="34" charset="0"/>
              </a:rPr>
              <a:t> - „</a:t>
            </a:r>
            <a:r>
              <a:rPr lang="de-DE" altLang="de-DE" sz="2000" dirty="0" err="1">
                <a:latin typeface="Verdana" panose="020B0604030504040204" pitchFamily="34" charset="0"/>
              </a:rPr>
              <a:t>Microblogging</a:t>
            </a:r>
            <a:r>
              <a:rPr lang="de-DE" altLang="de-DE" sz="2000" dirty="0">
                <a:latin typeface="Verdana" panose="020B0604030504040204" pitchFamily="34" charset="0"/>
              </a:rPr>
              <a:t> in festgelegten Zeichen“</a:t>
            </a:r>
          </a:p>
          <a:p>
            <a:pPr>
              <a:buClrTx/>
              <a:buFontTx/>
              <a:buNone/>
            </a:pPr>
            <a:endParaRPr lang="de-DE" altLang="de-DE" sz="2000" dirty="0">
              <a:latin typeface="Verdana" panose="020B0604030504040204" pitchFamily="34" charset="0"/>
            </a:endParaRPr>
          </a:p>
          <a:p>
            <a:pPr>
              <a:buClrTx/>
              <a:buFontTx/>
              <a:buNone/>
            </a:pPr>
            <a:r>
              <a:rPr lang="de-DE" altLang="de-DE" sz="2000" dirty="0">
                <a:latin typeface="Verdana" panose="020B0604030504040204" pitchFamily="34" charset="0"/>
              </a:rPr>
              <a:t>Portale für alle Altersklassen, aus allen Gesellschaftsschichten</a:t>
            </a:r>
          </a:p>
        </p:txBody>
      </p:sp>
      <p:sp>
        <p:nvSpPr>
          <p:cNvPr id="34820" name="Text Box 4">
            <a:extLst>
              <a:ext uri="{FF2B5EF4-FFF2-40B4-BE49-F238E27FC236}">
                <a16:creationId xmlns:a16="http://schemas.microsoft.com/office/drawing/2014/main" id="{37E55D3B-3E61-1640-B9F5-AE4772030410}"/>
              </a:ext>
            </a:extLst>
          </p:cNvPr>
          <p:cNvSpPr txBox="1">
            <a:spLocks noChangeArrowheads="1"/>
          </p:cNvSpPr>
          <p:nvPr/>
        </p:nvSpPr>
        <p:spPr bwMode="auto">
          <a:xfrm>
            <a:off x="2447925" y="4103688"/>
            <a:ext cx="583247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200" b="1">
                <a:latin typeface="Verdana" panose="020B0604030504040204" pitchFamily="34" charset="0"/>
              </a:rPr>
              <a:t>Crossmedia auf Blog-, FB-Artikel</a:t>
            </a:r>
          </a:p>
          <a:p>
            <a:pPr marL="322263">
              <a:lnSpc>
                <a:spcPct val="80000"/>
              </a:lnSpc>
              <a:buClrTx/>
              <a:buFontTx/>
              <a:buNone/>
            </a:pPr>
            <a:endParaRPr lang="de-DE" altLang="de-DE" sz="2200" b="1">
              <a:latin typeface="Verdana" panose="020B0604030504040204" pitchFamily="34" charset="0"/>
            </a:endParaRPr>
          </a:p>
        </p:txBody>
      </p:sp>
      <p:sp>
        <p:nvSpPr>
          <p:cNvPr id="34821" name="Text Box 5">
            <a:extLst>
              <a:ext uri="{FF2B5EF4-FFF2-40B4-BE49-F238E27FC236}">
                <a16:creationId xmlns:a16="http://schemas.microsoft.com/office/drawing/2014/main" id="{AF851F3E-A46F-C444-BBAD-385E57B7BCE0}"/>
              </a:ext>
            </a:extLst>
          </p:cNvPr>
          <p:cNvSpPr txBox="1">
            <a:spLocks noChangeArrowheads="1"/>
          </p:cNvSpPr>
          <p:nvPr/>
        </p:nvSpPr>
        <p:spPr bwMode="auto">
          <a:xfrm>
            <a:off x="3311525" y="2876550"/>
            <a:ext cx="540067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Mitteilungen in wenigen Zeichen</a:t>
            </a:r>
          </a:p>
          <a:p>
            <a:pPr marL="322263">
              <a:lnSpc>
                <a:spcPct val="80000"/>
              </a:lnSpc>
              <a:buClrTx/>
              <a:buFontTx/>
              <a:buNone/>
            </a:pPr>
            <a:endParaRPr lang="de-DE" altLang="de-DE" sz="2000" b="1" dirty="0">
              <a:latin typeface="Verdana" panose="020B0604030504040204" pitchFamily="34" charset="0"/>
            </a:endParaRPr>
          </a:p>
        </p:txBody>
      </p:sp>
      <p:sp>
        <p:nvSpPr>
          <p:cNvPr id="34822" name="Text Box 6">
            <a:extLst>
              <a:ext uri="{FF2B5EF4-FFF2-40B4-BE49-F238E27FC236}">
                <a16:creationId xmlns:a16="http://schemas.microsoft.com/office/drawing/2014/main" id="{97AD2906-4872-1945-A173-2238EFC25946}"/>
              </a:ext>
            </a:extLst>
          </p:cNvPr>
          <p:cNvSpPr txBox="1">
            <a:spLocks noChangeArrowheads="1"/>
          </p:cNvSpPr>
          <p:nvPr/>
        </p:nvSpPr>
        <p:spPr bwMode="auto">
          <a:xfrm>
            <a:off x="1800225" y="4819650"/>
            <a:ext cx="662463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Automatisieren</a:t>
            </a:r>
          </a:p>
          <a:p>
            <a:pPr marL="322263">
              <a:lnSpc>
                <a:spcPct val="80000"/>
              </a:lnSpc>
              <a:buClrTx/>
              <a:buFontTx/>
              <a:buNone/>
            </a:pPr>
            <a:endParaRPr lang="de-DE" altLang="de-DE" sz="2000" b="1">
              <a:latin typeface="Verdana" panose="020B0604030504040204" pitchFamily="34" charset="0"/>
            </a:endParaRPr>
          </a:p>
        </p:txBody>
      </p:sp>
      <p:sp>
        <p:nvSpPr>
          <p:cNvPr id="34823" name="Text Box 7">
            <a:extLst>
              <a:ext uri="{FF2B5EF4-FFF2-40B4-BE49-F238E27FC236}">
                <a16:creationId xmlns:a16="http://schemas.microsoft.com/office/drawing/2014/main" id="{3F8B9E78-9376-194C-B0D3-CBA42EB605EE}"/>
              </a:ext>
            </a:extLst>
          </p:cNvPr>
          <p:cNvSpPr txBox="1">
            <a:spLocks noChangeArrowheads="1"/>
          </p:cNvSpPr>
          <p:nvPr/>
        </p:nvSpPr>
        <p:spPr bwMode="auto">
          <a:xfrm>
            <a:off x="574674" y="2297113"/>
            <a:ext cx="7525717"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dirty="0">
                <a:latin typeface="Verdana" panose="020B0604030504040204" pitchFamily="34" charset="0"/>
              </a:rPr>
              <a:t>Austauschplattformen, Community aufbauen</a:t>
            </a:r>
          </a:p>
          <a:p>
            <a:pPr marL="322263">
              <a:lnSpc>
                <a:spcPct val="80000"/>
              </a:lnSpc>
              <a:buClrTx/>
              <a:buFontTx/>
              <a:buNone/>
            </a:pPr>
            <a:endParaRPr lang="de-DE" altLang="de-DE" sz="2000" b="1" dirty="0">
              <a:latin typeface="Verdana" panose="020B0604030504040204" pitchFamily="34" charset="0"/>
            </a:endParaRPr>
          </a:p>
        </p:txBody>
      </p:sp>
      <p:sp>
        <p:nvSpPr>
          <p:cNvPr id="34824" name="Text Box 8">
            <a:extLst>
              <a:ext uri="{FF2B5EF4-FFF2-40B4-BE49-F238E27FC236}">
                <a16:creationId xmlns:a16="http://schemas.microsoft.com/office/drawing/2014/main" id="{B7DA4695-7F1F-BD4D-835F-3D51827FAC3D}"/>
              </a:ext>
            </a:extLst>
          </p:cNvPr>
          <p:cNvSpPr txBox="1">
            <a:spLocks noChangeArrowheads="1"/>
          </p:cNvSpPr>
          <p:nvPr/>
        </p:nvSpPr>
        <p:spPr bwMode="auto">
          <a:xfrm>
            <a:off x="1368425" y="3452813"/>
            <a:ext cx="7415213"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000" b="1">
                <a:latin typeface="Verdana" panose="020B0604030504040204" pitchFamily="34" charset="0"/>
              </a:rPr>
              <a:t>Jeder wird zum „Journalisten“</a:t>
            </a:r>
          </a:p>
          <a:p>
            <a:pPr marL="322263">
              <a:lnSpc>
                <a:spcPct val="80000"/>
              </a:lnSpc>
              <a:buClrTx/>
              <a:buFontTx/>
              <a:buNone/>
            </a:pPr>
            <a:endParaRPr lang="de-DE" altLang="de-DE" sz="2000" b="1">
              <a:latin typeface="Verdana" panose="020B0604030504040204" pitchFamily="34" charset="0"/>
            </a:endParaRPr>
          </a:p>
        </p:txBody>
      </p:sp>
      <p:pic>
        <p:nvPicPr>
          <p:cNvPr id="10" name="Grafik 9" descr="Ein Bild, das Text, Schrift, Grafiken, Logo enthält.&#10;&#10;Automatisch generierte Beschreibung">
            <a:extLst>
              <a:ext uri="{FF2B5EF4-FFF2-40B4-BE49-F238E27FC236}">
                <a16:creationId xmlns:a16="http://schemas.microsoft.com/office/drawing/2014/main" id="{8747E0AF-1278-6044-AB43-191DF5196A1F}"/>
              </a:ext>
            </a:extLst>
          </p:cNvPr>
          <p:cNvPicPr>
            <a:picLocks noChangeAspect="1"/>
          </p:cNvPicPr>
          <p:nvPr/>
        </p:nvPicPr>
        <p:blipFill>
          <a:blip r:embed="rId3"/>
          <a:stretch>
            <a:fillRect/>
          </a:stretch>
        </p:blipFill>
        <p:spPr>
          <a:xfrm>
            <a:off x="196461" y="233363"/>
            <a:ext cx="2359315" cy="396813"/>
          </a:xfrm>
          <a:prstGeom prst="rect">
            <a:avLst/>
          </a:prstGeom>
        </p:spPr>
      </p:pic>
      <p:sp>
        <p:nvSpPr>
          <p:cNvPr id="11" name="Textfeld 10">
            <a:extLst>
              <a:ext uri="{FF2B5EF4-FFF2-40B4-BE49-F238E27FC236}">
                <a16:creationId xmlns:a16="http://schemas.microsoft.com/office/drawing/2014/main" id="{469E7F84-F810-3D4B-BFF8-4BDC73577B34}"/>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34819"/>
                                        </p:tgtEl>
                                        <p:attrNameLst>
                                          <p:attrName>style.visibility</p:attrName>
                                        </p:attrNameLst>
                                      </p:cBhvr>
                                      <p:to>
                                        <p:strVal val="visible"/>
                                      </p:to>
                                    </p:set>
                                    <p:animEffect transition="in" filter="blinds(horizontal)">
                                      <p:cBhvr additive="repl">
                                        <p:cTn id="7" dur="500"/>
                                        <p:tgtEl>
                                          <p:spTgt spid="34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fill="hold" nodeType="clickEffect">
                                  <p:stCondLst>
                                    <p:cond delay="0"/>
                                  </p:stCondLst>
                                  <p:childTnLst>
                                    <p:set>
                                      <p:cBhvr additive="repl">
                                        <p:cTn id="11" dur="1" fill="hold">
                                          <p:stCondLst>
                                            <p:cond delay="0"/>
                                          </p:stCondLst>
                                        </p:cTn>
                                        <p:tgtEl>
                                          <p:spTgt spid="3482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nodeType="clickEffect">
                                  <p:stCondLst>
                                    <p:cond delay="0"/>
                                  </p:stCondLst>
                                  <p:childTnLst>
                                    <p:set>
                                      <p:cBhvr additive="repl">
                                        <p:cTn id="19" dur="1" fill="hold">
                                          <p:stCondLst>
                                            <p:cond delay="0"/>
                                          </p:stCondLst>
                                        </p:cTn>
                                        <p:tgtEl>
                                          <p:spTgt spid="3482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3482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fill="hold" nodeType="clickEffect">
                                  <p:stCondLst>
                                    <p:cond delay="0"/>
                                  </p:stCondLst>
                                  <p:childTnLst>
                                    <p:set>
                                      <p:cBhvr additive="repl">
                                        <p:cTn id="27"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AB441442-49DA-B140-94F8-ABA1648349D4}"/>
              </a:ext>
            </a:extLst>
          </p:cNvPr>
          <p:cNvSpPr>
            <a:spLocks noGrp="1" noChangeArrowheads="1"/>
          </p:cNvSpPr>
          <p:nvPr>
            <p:ph type="title"/>
          </p:nvPr>
        </p:nvSpPr>
        <p:spPr>
          <a:xfrm>
            <a:off x="685800" y="2130425"/>
            <a:ext cx="7772400" cy="1470025"/>
          </a:xfrm>
          <a:ln/>
        </p:spPr>
        <p:txBody>
          <a:bodyPr lIns="90000" tIns="46800" rIns="90000" bIns="468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a:t>Praxisteil I</a:t>
            </a:r>
          </a:p>
        </p:txBody>
      </p:sp>
      <p:sp>
        <p:nvSpPr>
          <p:cNvPr id="39938" name="Rectangle 2">
            <a:extLst>
              <a:ext uri="{FF2B5EF4-FFF2-40B4-BE49-F238E27FC236}">
                <a16:creationId xmlns:a16="http://schemas.microsoft.com/office/drawing/2014/main" id="{1DA1EE77-F69D-9F4C-B7C1-FC372DBDD016}"/>
              </a:ext>
            </a:extLst>
          </p:cNvPr>
          <p:cNvSpPr>
            <a:spLocks noGrp="1" noChangeArrowheads="1"/>
          </p:cNvSpPr>
          <p:nvPr>
            <p:ph type="subTitle" idx="4294967295"/>
          </p:nvPr>
        </p:nvSpPr>
        <p:spPr bwMode="auto">
          <a:xfrm>
            <a:off x="1371600" y="3975100"/>
            <a:ext cx="6872808" cy="1754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indent="-320675" algn="ctr" hangingPunct="1">
              <a:spcBef>
                <a:spcPts val="6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dirty="0"/>
              <a:t>„Meine PM/Vision/Stärke im Web 2.0“</a:t>
            </a:r>
          </a:p>
        </p:txBody>
      </p:sp>
      <p:sp>
        <p:nvSpPr>
          <p:cNvPr id="39939" name="Text Box 3">
            <a:extLst>
              <a:ext uri="{FF2B5EF4-FFF2-40B4-BE49-F238E27FC236}">
                <a16:creationId xmlns:a16="http://schemas.microsoft.com/office/drawing/2014/main" id="{7B8981E5-3F8F-C547-B901-FC9E29139C70}"/>
              </a:ext>
            </a:extLst>
          </p:cNvPr>
          <p:cNvSpPr txBox="1">
            <a:spLocks noChangeArrowheads="1"/>
          </p:cNvSpPr>
          <p:nvPr/>
        </p:nvSpPr>
        <p:spPr bwMode="auto">
          <a:xfrm>
            <a:off x="3491880" y="361262"/>
            <a:ext cx="496632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Praxisteil I – Meine PM im Web</a:t>
            </a:r>
          </a:p>
        </p:txBody>
      </p:sp>
      <p:pic>
        <p:nvPicPr>
          <p:cNvPr id="5" name="Grafik 4" descr="Ein Bild, das Text, Schrift, Grafiken, Logo enthält.&#10;&#10;Automatisch generierte Beschreibung">
            <a:extLst>
              <a:ext uri="{FF2B5EF4-FFF2-40B4-BE49-F238E27FC236}">
                <a16:creationId xmlns:a16="http://schemas.microsoft.com/office/drawing/2014/main" id="{81FF891C-16A4-DD4A-BD29-CA2A1EFE6940}"/>
              </a:ext>
            </a:extLst>
          </p:cNvPr>
          <p:cNvPicPr>
            <a:picLocks noChangeAspect="1"/>
          </p:cNvPicPr>
          <p:nvPr/>
        </p:nvPicPr>
        <p:blipFill>
          <a:blip r:embed="rId3"/>
          <a:stretch>
            <a:fillRect/>
          </a:stretch>
        </p:blipFill>
        <p:spPr>
          <a:xfrm>
            <a:off x="196461" y="233363"/>
            <a:ext cx="2359315" cy="396813"/>
          </a:xfrm>
          <a:prstGeom prst="rect">
            <a:avLst/>
          </a:prstGeom>
        </p:spPr>
      </p:pic>
      <p:sp>
        <p:nvSpPr>
          <p:cNvPr id="6" name="Textfeld 5">
            <a:extLst>
              <a:ext uri="{FF2B5EF4-FFF2-40B4-BE49-F238E27FC236}">
                <a16:creationId xmlns:a16="http://schemas.microsoft.com/office/drawing/2014/main" id="{50382B2F-A1F0-7F4D-955C-04EC6C2A7917}"/>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slow">
    <p:plus/>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692696"/>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1. Bestimme die herausragende Stärke deines Produktes / deiner Dienstleistung:</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3635896" y="286455"/>
            <a:ext cx="440849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Praxisteil I – Meine PM im Web</a:t>
            </a:r>
          </a:p>
        </p:txBody>
      </p:sp>
      <p:pic>
        <p:nvPicPr>
          <p:cNvPr id="2" name="Grafik 1">
            <a:extLst>
              <a:ext uri="{FF2B5EF4-FFF2-40B4-BE49-F238E27FC236}">
                <a16:creationId xmlns:a16="http://schemas.microsoft.com/office/drawing/2014/main" id="{D765876F-4FDE-8C4D-A712-450E26B5190F}"/>
              </a:ext>
            </a:extLst>
          </p:cNvPr>
          <p:cNvPicPr>
            <a:picLocks noChangeAspect="1"/>
          </p:cNvPicPr>
          <p:nvPr/>
        </p:nvPicPr>
        <p:blipFill>
          <a:blip r:embed="rId3"/>
          <a:stretch>
            <a:fillRect/>
          </a:stretch>
        </p:blipFill>
        <p:spPr>
          <a:xfrm>
            <a:off x="539552" y="2162721"/>
            <a:ext cx="5133736" cy="4695279"/>
          </a:xfrm>
          <a:prstGeom prst="rect">
            <a:avLst/>
          </a:prstGeom>
        </p:spPr>
      </p:pic>
      <p:sp>
        <p:nvSpPr>
          <p:cNvPr id="6" name="Rectangle 1">
            <a:extLst>
              <a:ext uri="{FF2B5EF4-FFF2-40B4-BE49-F238E27FC236}">
                <a16:creationId xmlns:a16="http://schemas.microsoft.com/office/drawing/2014/main" id="{0030DBDE-E674-EA40-B93D-666C9CAC5D51}"/>
              </a:ext>
            </a:extLst>
          </p:cNvPr>
          <p:cNvSpPr txBox="1">
            <a:spLocks noChangeArrowheads="1"/>
          </p:cNvSpPr>
          <p:nvPr/>
        </p:nvSpPr>
        <p:spPr bwMode="auto">
          <a:xfrm>
            <a:off x="5551504" y="1498834"/>
            <a:ext cx="3620751" cy="4666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dirty="0">
                <a:latin typeface="+mn-lt"/>
              </a:rPr>
              <a:t>Die Welt braucht mein(</a:t>
            </a:r>
            <a:r>
              <a:rPr lang="de-DE" altLang="de-DE" sz="2800" dirty="0" err="1">
                <a:latin typeface="+mn-lt"/>
              </a:rPr>
              <a:t>e</a:t>
            </a:r>
            <a:r>
              <a:rPr lang="de-DE" altLang="de-DE" sz="2800" dirty="0">
                <a:latin typeface="+mn-lt"/>
              </a:rPr>
              <a:t>) ………….., weil:</a:t>
            </a:r>
            <a:br>
              <a:rPr lang="de-DE" altLang="de-DE" sz="2800" u="sng" dirty="0"/>
            </a:br>
            <a:br>
              <a:rPr lang="de-DE" altLang="de-DE" sz="2800" u="sng" dirty="0"/>
            </a:br>
            <a:r>
              <a:rPr lang="de-DE" altLang="de-DE" sz="2000" dirty="0"/>
              <a:t>- …………………………</a:t>
            </a:r>
          </a:p>
        </p:txBody>
      </p:sp>
      <p:pic>
        <p:nvPicPr>
          <p:cNvPr id="7" name="Grafik 6" descr="Ein Bild, das Text, Schrift, Grafiken, Logo enthält.&#10;&#10;Automatisch generierte Beschreibung">
            <a:extLst>
              <a:ext uri="{FF2B5EF4-FFF2-40B4-BE49-F238E27FC236}">
                <a16:creationId xmlns:a16="http://schemas.microsoft.com/office/drawing/2014/main" id="{633F073B-5B2F-6040-9D6E-03692E5FB0D1}"/>
              </a:ext>
            </a:extLst>
          </p:cNvPr>
          <p:cNvPicPr>
            <a:picLocks noChangeAspect="1"/>
          </p:cNvPicPr>
          <p:nvPr/>
        </p:nvPicPr>
        <p:blipFill>
          <a:blip r:embed="rId4"/>
          <a:stretch>
            <a:fillRect/>
          </a:stretch>
        </p:blipFill>
        <p:spPr>
          <a:xfrm>
            <a:off x="196461" y="233363"/>
            <a:ext cx="2359315" cy="396813"/>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
                                            <p:txEl>
                                              <p:pRg st="0" end="0"/>
                                            </p:txEl>
                                          </p:spTgt>
                                        </p:tgtEl>
                                        <p:attrNameLst>
                                          <p:attrName>style.visibility</p:attrName>
                                        </p:attrNameLst>
                                      </p:cBhvr>
                                      <p:to>
                                        <p:strVal val="visible"/>
                                      </p:to>
                                    </p:set>
                                    <p:animEffect transition="in" filter="blinds(horizontal)">
                                      <p:cBhvr additive="repl">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6995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1800" dirty="0"/>
              <a:t>2. Bestimme DEINE herausragende Stärke(</a:t>
            </a:r>
            <a:r>
              <a:rPr lang="de-DE" altLang="de-DE" sz="1800" dirty="0" err="1"/>
              <a:t>n</a:t>
            </a:r>
            <a:r>
              <a:rPr lang="de-DE" altLang="de-DE" sz="1800" dirty="0"/>
              <a:t>) und auch deine Schwäche(</a:t>
            </a:r>
            <a:r>
              <a:rPr lang="de-DE" altLang="de-DE" sz="1800" dirty="0" err="1"/>
              <a:t>n</a:t>
            </a:r>
            <a:r>
              <a:rPr lang="de-DE" altLang="de-DE" sz="1800" dirty="0"/>
              <a:t>):</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3635896" y="362248"/>
            <a:ext cx="440849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Praxisteil I – „Ich im Web“</a:t>
            </a:r>
          </a:p>
        </p:txBody>
      </p:sp>
      <p:sp>
        <p:nvSpPr>
          <p:cNvPr id="6" name="Rectangle 1">
            <a:extLst>
              <a:ext uri="{FF2B5EF4-FFF2-40B4-BE49-F238E27FC236}">
                <a16:creationId xmlns:a16="http://schemas.microsoft.com/office/drawing/2014/main" id="{0030DBDE-E674-EA40-B93D-666C9CAC5D51}"/>
              </a:ext>
            </a:extLst>
          </p:cNvPr>
          <p:cNvSpPr txBox="1">
            <a:spLocks noChangeArrowheads="1"/>
          </p:cNvSpPr>
          <p:nvPr/>
        </p:nvSpPr>
        <p:spPr bwMode="auto">
          <a:xfrm>
            <a:off x="384742" y="5289848"/>
            <a:ext cx="8699500" cy="1358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dirty="0">
                <a:latin typeface="+mn-lt"/>
              </a:rPr>
              <a:t>Meine Stärke(</a:t>
            </a:r>
            <a:r>
              <a:rPr lang="de-DE" altLang="de-DE" sz="2000" dirty="0" err="1">
                <a:latin typeface="+mn-lt"/>
              </a:rPr>
              <a:t>n</a:t>
            </a:r>
            <a:r>
              <a:rPr lang="de-DE" altLang="de-DE" sz="2000" dirty="0">
                <a:latin typeface="+mn-lt"/>
              </a:rPr>
              <a:t>):        ………………………… </a:t>
            </a:r>
            <a:r>
              <a:rPr lang="de-DE" altLang="de-DE" sz="1100" dirty="0">
                <a:solidFill>
                  <a:schemeClr val="tx1"/>
                </a:solidFill>
                <a:latin typeface="+mn-lt"/>
              </a:rPr>
              <a:t>(</a:t>
            </a:r>
            <a:r>
              <a:rPr lang="de-DE" altLang="de-DE" sz="1100" dirty="0">
                <a:solidFill>
                  <a:schemeClr val="tx1"/>
                </a:solidFill>
                <a:latin typeface="+mn-lt"/>
                <a:hlinkClick r:id="rId3">
                  <a:extLst>
                    <a:ext uri="{A12FA001-AC4F-418D-AE19-62706E023703}">
                      <ahyp:hlinkClr xmlns:ahyp="http://schemas.microsoft.com/office/drawing/2018/hyperlinkcolor" val="tx"/>
                    </a:ext>
                  </a:extLst>
                </a:hlinkClick>
              </a:rPr>
              <a:t>https://www.susannespenke.de/werte-test</a:t>
            </a:r>
            <a:r>
              <a:rPr lang="de-DE" altLang="de-DE" sz="1100" dirty="0">
                <a:solidFill>
                  <a:schemeClr val="tx1"/>
                </a:solidFill>
                <a:latin typeface="+mn-lt"/>
              </a:rPr>
              <a:t>, ca. </a:t>
            </a:r>
            <a:r>
              <a:rPr lang="de-DE" altLang="de-DE" sz="1100" dirty="0">
                <a:latin typeface="+mn-lt"/>
              </a:rPr>
              <a:t>10 Min)</a:t>
            </a:r>
            <a:br>
              <a:rPr lang="de-DE" altLang="de-DE" sz="2000" dirty="0"/>
            </a:br>
            <a:r>
              <a:rPr lang="de-DE" altLang="de-DE" sz="2000" dirty="0"/>
              <a:t>Meine Schwäche(</a:t>
            </a:r>
            <a:r>
              <a:rPr lang="de-DE" altLang="de-DE" sz="2000" dirty="0" err="1"/>
              <a:t>n</a:t>
            </a:r>
            <a:r>
              <a:rPr lang="de-DE" altLang="de-DE" sz="2000" dirty="0"/>
              <a:t>):  …………………………</a:t>
            </a:r>
            <a:br>
              <a:rPr lang="de-DE" altLang="de-DE" sz="2000" dirty="0"/>
            </a:br>
            <a:r>
              <a:rPr lang="de-DE" altLang="de-DE" sz="2000" dirty="0"/>
              <a:t>Chance meines Produktes im Markt (siehe </a:t>
            </a:r>
            <a:r>
              <a:rPr lang="de-DE" altLang="de-DE" sz="2000" dirty="0" err="1"/>
              <a:t>Ikigai</a:t>
            </a:r>
            <a:r>
              <a:rPr lang="de-DE" altLang="de-DE" sz="2000" dirty="0"/>
              <a:t>):  …………………….</a:t>
            </a:r>
            <a:br>
              <a:rPr lang="de-DE" altLang="de-DE" sz="2000" dirty="0"/>
            </a:br>
            <a:r>
              <a:rPr lang="de-DE" altLang="de-DE" sz="2000" dirty="0"/>
              <a:t>Mögliche Risiken in Bezug zu meinem Produkt:      …………………….</a:t>
            </a:r>
          </a:p>
        </p:txBody>
      </p:sp>
      <p:pic>
        <p:nvPicPr>
          <p:cNvPr id="7" name="Grafik 6">
            <a:extLst>
              <a:ext uri="{FF2B5EF4-FFF2-40B4-BE49-F238E27FC236}">
                <a16:creationId xmlns:a16="http://schemas.microsoft.com/office/drawing/2014/main" id="{304C562F-6E79-9B4E-8600-AAC26679E63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4500" y="1720850"/>
            <a:ext cx="5999708" cy="3568998"/>
          </a:xfrm>
          <a:prstGeom prst="rect">
            <a:avLst/>
          </a:prstGeom>
          <a:noFill/>
          <a:ln>
            <a:noFill/>
          </a:ln>
        </p:spPr>
      </p:pic>
      <p:pic>
        <p:nvPicPr>
          <p:cNvPr id="8" name="Grafik 7" descr="Ein Bild, das Text, Schrift, Grafiken, Logo enthält.&#10;&#10;Automatisch generierte Beschreibung">
            <a:extLst>
              <a:ext uri="{FF2B5EF4-FFF2-40B4-BE49-F238E27FC236}">
                <a16:creationId xmlns:a16="http://schemas.microsoft.com/office/drawing/2014/main" id="{9D42E8B7-CB91-7042-9FAA-1198C94A7903}"/>
              </a:ext>
            </a:extLst>
          </p:cNvPr>
          <p:cNvPicPr>
            <a:picLocks noChangeAspect="1"/>
          </p:cNvPicPr>
          <p:nvPr/>
        </p:nvPicPr>
        <p:blipFill>
          <a:blip r:embed="rId5"/>
          <a:stretch>
            <a:fillRect/>
          </a:stretch>
        </p:blipFill>
        <p:spPr>
          <a:xfrm>
            <a:off x="196461" y="233363"/>
            <a:ext cx="2359315" cy="396813"/>
          </a:xfrm>
          <a:prstGeom prst="rect">
            <a:avLst/>
          </a:prstGeom>
        </p:spPr>
      </p:pic>
      <p:sp>
        <p:nvSpPr>
          <p:cNvPr id="9" name="Textfeld 8">
            <a:extLst>
              <a:ext uri="{FF2B5EF4-FFF2-40B4-BE49-F238E27FC236}">
                <a16:creationId xmlns:a16="http://schemas.microsoft.com/office/drawing/2014/main" id="{68F67D70-9A12-8649-8A0C-3DF3772CB436}"/>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extLst>
      <p:ext uri="{BB962C8B-B14F-4D97-AF65-F5344CB8AC3E}">
        <p14:creationId xmlns:p14="http://schemas.microsoft.com/office/powerpoint/2010/main" val="118320166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
                                            <p:txEl>
                                              <p:pRg st="0" end="0"/>
                                            </p:txEl>
                                          </p:spTgt>
                                        </p:tgtEl>
                                        <p:attrNameLst>
                                          <p:attrName>style.visibility</p:attrName>
                                        </p:attrNameLst>
                                      </p:cBhvr>
                                      <p:to>
                                        <p:strVal val="visible"/>
                                      </p:to>
                                    </p:set>
                                    <p:animEffect transition="in" filter="blinds(horizontal)">
                                      <p:cBhvr additive="repl">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3. Vier Handlungsfelder für die Content-Strategie:</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3059832" y="246507"/>
            <a:ext cx="440849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Praxisteil I – Ich im Web</a:t>
            </a:r>
          </a:p>
        </p:txBody>
      </p:sp>
      <p:sp>
        <p:nvSpPr>
          <p:cNvPr id="6" name="Rectangle 1">
            <a:extLst>
              <a:ext uri="{FF2B5EF4-FFF2-40B4-BE49-F238E27FC236}">
                <a16:creationId xmlns:a16="http://schemas.microsoft.com/office/drawing/2014/main" id="{0030DBDE-E674-EA40-B93D-666C9CAC5D51}"/>
              </a:ext>
            </a:extLst>
          </p:cNvPr>
          <p:cNvSpPr txBox="1">
            <a:spLocks noChangeArrowheads="1"/>
          </p:cNvSpPr>
          <p:nvPr/>
        </p:nvSpPr>
        <p:spPr bwMode="auto">
          <a:xfrm>
            <a:off x="4067944" y="2352674"/>
            <a:ext cx="4968552" cy="4145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b="1" dirty="0">
                <a:latin typeface="+mn-lt"/>
              </a:rPr>
              <a:t>S-O-Stärken-Chancen-Strategie:</a:t>
            </a:r>
            <a:br>
              <a:rPr lang="de-DE" altLang="de-DE" sz="2000" dirty="0">
                <a:latin typeface="+mn-lt"/>
              </a:rPr>
            </a:br>
            <a:r>
              <a:rPr lang="de-DE" altLang="de-DE" sz="2000" dirty="0">
                <a:latin typeface="+mn-lt"/>
              </a:rPr>
              <a:t>Welcher meiner Stärken kann ich wo herausstellen?   ………………………</a:t>
            </a:r>
            <a:br>
              <a:rPr lang="de-DE" altLang="de-DE" sz="2000" dirty="0">
                <a:latin typeface="+mn-lt"/>
              </a:rPr>
            </a:br>
            <a:br>
              <a:rPr lang="de-DE" altLang="de-DE" sz="2000" dirty="0"/>
            </a:br>
            <a:r>
              <a:rPr lang="de-DE" altLang="de-DE" sz="2000" b="1" dirty="0"/>
              <a:t>W-O-Schwächen-Chancen-Strategie:  </a:t>
            </a:r>
            <a:r>
              <a:rPr lang="de-DE" altLang="de-DE" sz="2000" dirty="0"/>
              <a:t>Welcher meiner Schwächen kann ich wo zur Chance umwandeln? …………………………</a:t>
            </a:r>
            <a:br>
              <a:rPr lang="de-DE" altLang="de-DE" sz="2000" dirty="0"/>
            </a:br>
            <a:br>
              <a:rPr lang="de-DE" altLang="de-DE" sz="2000" dirty="0"/>
            </a:br>
            <a:r>
              <a:rPr lang="de-DE" altLang="de-DE" sz="2000" b="1" dirty="0"/>
              <a:t>S-T-Stärken-Risiko-Strategie:</a:t>
            </a:r>
            <a:br>
              <a:rPr lang="de-DE" altLang="de-DE" sz="2000" dirty="0"/>
            </a:br>
            <a:r>
              <a:rPr lang="de-DE" altLang="de-DE" sz="2000" dirty="0"/>
              <a:t>Welche meiner Stärken minimieren ein Risiko? …………………….</a:t>
            </a:r>
            <a:br>
              <a:rPr lang="de-DE" altLang="de-DE" sz="2000" dirty="0"/>
            </a:br>
            <a:br>
              <a:rPr lang="de-DE" altLang="de-DE" sz="2000" dirty="0"/>
            </a:br>
            <a:r>
              <a:rPr lang="de-DE" altLang="de-DE" sz="2000" b="1" dirty="0"/>
              <a:t>W-T-Schwächen-Risiko-Strategie:</a:t>
            </a:r>
            <a:br>
              <a:rPr lang="de-DE" altLang="de-DE" sz="2000" b="1" dirty="0"/>
            </a:br>
            <a:r>
              <a:rPr lang="de-DE" altLang="de-DE" sz="2000" dirty="0"/>
              <a:t>Wie kann ich verhindern, dass eine Schwäche nicht zum Risiko (Shitstorm) wird? …………………….</a:t>
            </a:r>
            <a:br>
              <a:rPr lang="de-DE" altLang="de-DE" sz="2000" dirty="0"/>
            </a:br>
            <a:endParaRPr lang="de-DE" altLang="de-DE" sz="2000" dirty="0"/>
          </a:p>
        </p:txBody>
      </p:sp>
      <p:pic>
        <p:nvPicPr>
          <p:cNvPr id="3" name="Grafik 2" descr="Ein Bild, das Text, Diagramm, Kreis, Screenshot enthält.&#10;&#10;Automatisch generierte Beschreibung">
            <a:extLst>
              <a:ext uri="{FF2B5EF4-FFF2-40B4-BE49-F238E27FC236}">
                <a16:creationId xmlns:a16="http://schemas.microsoft.com/office/drawing/2014/main" id="{CA5ACDBC-FCEA-E74D-9A2F-87F39FDAC8F5}"/>
              </a:ext>
            </a:extLst>
          </p:cNvPr>
          <p:cNvPicPr>
            <a:picLocks noChangeAspect="1"/>
          </p:cNvPicPr>
          <p:nvPr/>
        </p:nvPicPr>
        <p:blipFill>
          <a:blip r:embed="rId3"/>
          <a:stretch>
            <a:fillRect/>
          </a:stretch>
        </p:blipFill>
        <p:spPr>
          <a:xfrm>
            <a:off x="88386" y="1700806"/>
            <a:ext cx="4022242" cy="4320481"/>
          </a:xfrm>
          <a:prstGeom prst="rect">
            <a:avLst/>
          </a:prstGeom>
        </p:spPr>
      </p:pic>
      <p:pic>
        <p:nvPicPr>
          <p:cNvPr id="7" name="Grafik 6" descr="Ein Bild, das Text, Schrift, Grafiken, Logo enthält.&#10;&#10;Automatisch generierte Beschreibung">
            <a:extLst>
              <a:ext uri="{FF2B5EF4-FFF2-40B4-BE49-F238E27FC236}">
                <a16:creationId xmlns:a16="http://schemas.microsoft.com/office/drawing/2014/main" id="{72BBD15F-2F46-F24D-9825-2B2612153FA9}"/>
              </a:ext>
            </a:extLst>
          </p:cNvPr>
          <p:cNvPicPr>
            <a:picLocks noChangeAspect="1"/>
          </p:cNvPicPr>
          <p:nvPr/>
        </p:nvPicPr>
        <p:blipFill>
          <a:blip r:embed="rId4"/>
          <a:stretch>
            <a:fillRect/>
          </a:stretch>
        </p:blipFill>
        <p:spPr>
          <a:xfrm>
            <a:off x="196461" y="233363"/>
            <a:ext cx="2359315" cy="396813"/>
          </a:xfrm>
          <a:prstGeom prst="rect">
            <a:avLst/>
          </a:prstGeom>
        </p:spPr>
      </p:pic>
    </p:spTree>
    <p:extLst>
      <p:ext uri="{BB962C8B-B14F-4D97-AF65-F5344CB8AC3E}">
        <p14:creationId xmlns:p14="http://schemas.microsoft.com/office/powerpoint/2010/main" val="93668475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
                                            <p:txEl>
                                              <p:pRg st="0" end="0"/>
                                            </p:txEl>
                                          </p:spTgt>
                                        </p:tgtEl>
                                        <p:attrNameLst>
                                          <p:attrName>style.visibility</p:attrName>
                                        </p:attrNameLst>
                                      </p:cBhvr>
                                      <p:to>
                                        <p:strVal val="visible"/>
                                      </p:to>
                                    </p:set>
                                    <p:animEffect transition="in" filter="blinds(horizontal)">
                                      <p:cBhvr additive="repl">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4. Content-Themenplan in Bezug auf die Bedürfnisse meiner ZG:</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3016789" y="310103"/>
            <a:ext cx="57722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Praxisteil I – </a:t>
            </a:r>
            <a:br>
              <a:rPr lang="de-DE" altLang="de-DE" sz="1600" dirty="0">
                <a:latin typeface="Verdana" panose="020B0604030504040204" pitchFamily="34" charset="0"/>
              </a:rPr>
            </a:br>
            <a:r>
              <a:rPr lang="de-DE" altLang="de-DE" sz="1600" dirty="0">
                <a:latin typeface="Verdana" panose="020B0604030504040204" pitchFamily="34" charset="0"/>
              </a:rPr>
              <a:t>			„Ich im Web“</a:t>
            </a:r>
          </a:p>
        </p:txBody>
      </p:sp>
      <p:sp>
        <p:nvSpPr>
          <p:cNvPr id="6" name="Rectangle 1">
            <a:extLst>
              <a:ext uri="{FF2B5EF4-FFF2-40B4-BE49-F238E27FC236}">
                <a16:creationId xmlns:a16="http://schemas.microsoft.com/office/drawing/2014/main" id="{0030DBDE-E674-EA40-B93D-666C9CAC5D51}"/>
              </a:ext>
            </a:extLst>
          </p:cNvPr>
          <p:cNvSpPr txBox="1">
            <a:spLocks noChangeArrowheads="1"/>
          </p:cNvSpPr>
          <p:nvPr/>
        </p:nvSpPr>
        <p:spPr bwMode="auto">
          <a:xfrm>
            <a:off x="4067944" y="2352674"/>
            <a:ext cx="5076056" cy="4145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b="1" dirty="0">
                <a:latin typeface="+mn-lt"/>
              </a:rPr>
              <a:t>Wo/wie verbessert mein Produkt ein Grundbedürfnis?</a:t>
            </a:r>
            <a:br>
              <a:rPr lang="de-DE" altLang="de-DE" sz="2000" dirty="0">
                <a:latin typeface="+mn-lt"/>
              </a:rPr>
            </a:br>
            <a:r>
              <a:rPr lang="de-DE" altLang="de-DE" sz="2000" dirty="0">
                <a:latin typeface="+mn-lt"/>
              </a:rPr>
              <a:t>“Du schläfst besser, weil ……………..“</a:t>
            </a:r>
            <a:br>
              <a:rPr lang="de-DE" altLang="de-DE" sz="2000" dirty="0">
                <a:latin typeface="+mn-lt"/>
              </a:rPr>
            </a:br>
            <a:br>
              <a:rPr lang="de-DE" altLang="de-DE" sz="2000" dirty="0"/>
            </a:br>
            <a:r>
              <a:rPr lang="de-DE" altLang="de-DE" sz="2000" b="1" dirty="0"/>
              <a:t>Wo/wie verbessert mein Produkt ein Sicherheitsbedürfnis?</a:t>
            </a:r>
            <a:br>
              <a:rPr lang="de-DE" altLang="de-DE" sz="2000" b="1" dirty="0"/>
            </a:br>
            <a:r>
              <a:rPr lang="de-DE" altLang="de-DE" sz="2000" dirty="0"/>
              <a:t>(</a:t>
            </a:r>
            <a:r>
              <a:rPr lang="de-DE" altLang="de-DE" sz="2000" dirty="0" err="1"/>
              <a:t>Wohnidee</a:t>
            </a:r>
            <a:r>
              <a:rPr lang="de-DE" altLang="de-DE" sz="2000" dirty="0"/>
              <a:t>, besser arbeiten, sparen) …………………………</a:t>
            </a:r>
            <a:br>
              <a:rPr lang="de-DE" altLang="de-DE" sz="2000" dirty="0"/>
            </a:br>
            <a:br>
              <a:rPr lang="de-DE" altLang="de-DE" sz="2000" dirty="0"/>
            </a:br>
            <a:r>
              <a:rPr lang="de-DE" altLang="de-DE" sz="2000" b="1" dirty="0"/>
              <a:t>Welches Individualbedürfnis erfülle ich?</a:t>
            </a:r>
            <a:br>
              <a:rPr lang="de-DE" altLang="de-DE" sz="2000" dirty="0"/>
            </a:br>
            <a:r>
              <a:rPr lang="de-DE" altLang="de-DE" sz="2000" dirty="0"/>
              <a:t>Wo schenke ich Anerkennung? Wo bringe ich wen zu Geltung? …………………….</a:t>
            </a:r>
            <a:br>
              <a:rPr lang="de-DE" altLang="de-DE" sz="2000" dirty="0"/>
            </a:br>
            <a:br>
              <a:rPr lang="de-DE" altLang="de-DE" sz="2000" dirty="0"/>
            </a:br>
            <a:r>
              <a:rPr lang="de-DE" altLang="de-DE" sz="2000" b="1" dirty="0"/>
              <a:t>Wie/wo erfülle ich das Bedürfnis zur Selbstverwirklichung?</a:t>
            </a:r>
            <a:br>
              <a:rPr lang="de-DE" altLang="de-DE" sz="2000" b="1" dirty="0"/>
            </a:br>
            <a:r>
              <a:rPr lang="de-DE" altLang="de-DE" sz="2000" dirty="0"/>
              <a:t>(Gewinnspiel, Umfrage, </a:t>
            </a:r>
            <a:r>
              <a:rPr lang="de-DE" altLang="de-DE" sz="2000" dirty="0" err="1"/>
              <a:t>etc</a:t>
            </a:r>
            <a:r>
              <a:rPr lang="de-DE" altLang="de-DE" sz="2000" dirty="0"/>
              <a:t>)…………………….</a:t>
            </a:r>
            <a:br>
              <a:rPr lang="de-DE" altLang="de-DE" sz="2000" dirty="0"/>
            </a:br>
            <a:endParaRPr lang="de-DE" altLang="de-DE" sz="2000" dirty="0"/>
          </a:p>
        </p:txBody>
      </p:sp>
      <p:pic>
        <p:nvPicPr>
          <p:cNvPr id="4" name="Grafik 3" descr="Ein Bild, das Text, Schrift, Reihe, Dreieck enthält.&#10;&#10;Automatisch generierte Beschreibung">
            <a:extLst>
              <a:ext uri="{FF2B5EF4-FFF2-40B4-BE49-F238E27FC236}">
                <a16:creationId xmlns:a16="http://schemas.microsoft.com/office/drawing/2014/main" id="{48330434-E1DB-8A40-9E4F-51861A93D6B3}"/>
              </a:ext>
            </a:extLst>
          </p:cNvPr>
          <p:cNvPicPr>
            <a:picLocks noChangeAspect="1"/>
          </p:cNvPicPr>
          <p:nvPr/>
        </p:nvPicPr>
        <p:blipFill>
          <a:blip r:embed="rId3"/>
          <a:stretch>
            <a:fillRect/>
          </a:stretch>
        </p:blipFill>
        <p:spPr>
          <a:xfrm>
            <a:off x="0" y="1916832"/>
            <a:ext cx="4067944" cy="3528392"/>
          </a:xfrm>
          <a:prstGeom prst="rect">
            <a:avLst/>
          </a:prstGeom>
        </p:spPr>
      </p:pic>
      <p:pic>
        <p:nvPicPr>
          <p:cNvPr id="7" name="Grafik 6" descr="Ein Bild, das Text, Schrift, Grafiken, Logo enthält.&#10;&#10;Automatisch generierte Beschreibung">
            <a:extLst>
              <a:ext uri="{FF2B5EF4-FFF2-40B4-BE49-F238E27FC236}">
                <a16:creationId xmlns:a16="http://schemas.microsoft.com/office/drawing/2014/main" id="{B061133A-BE60-154A-BE26-99223A7B59D7}"/>
              </a:ext>
            </a:extLst>
          </p:cNvPr>
          <p:cNvPicPr>
            <a:picLocks noChangeAspect="1"/>
          </p:cNvPicPr>
          <p:nvPr/>
        </p:nvPicPr>
        <p:blipFill>
          <a:blip r:embed="rId4"/>
          <a:stretch>
            <a:fillRect/>
          </a:stretch>
        </p:blipFill>
        <p:spPr>
          <a:xfrm>
            <a:off x="196461" y="233363"/>
            <a:ext cx="2359315" cy="396813"/>
          </a:xfrm>
          <a:prstGeom prst="rect">
            <a:avLst/>
          </a:prstGeom>
        </p:spPr>
      </p:pic>
    </p:spTree>
    <p:extLst>
      <p:ext uri="{BB962C8B-B14F-4D97-AF65-F5344CB8AC3E}">
        <p14:creationId xmlns:p14="http://schemas.microsoft.com/office/powerpoint/2010/main" val="12785236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
                                            <p:txEl>
                                              <p:pRg st="0" end="0"/>
                                            </p:txEl>
                                          </p:spTgt>
                                        </p:tgtEl>
                                        <p:attrNameLst>
                                          <p:attrName>style.visibility</p:attrName>
                                        </p:attrNameLst>
                                      </p:cBhvr>
                                      <p:to>
                                        <p:strVal val="visible"/>
                                      </p:to>
                                    </p:set>
                                    <p:animEffect transition="in" filter="blinds(horizontal)">
                                      <p:cBhvr additive="repl">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4B94AAE0-8049-9C47-A1F7-26BF0BA62F37}"/>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170" name="Rectangle 2">
            <a:extLst>
              <a:ext uri="{FF2B5EF4-FFF2-40B4-BE49-F238E27FC236}">
                <a16:creationId xmlns:a16="http://schemas.microsoft.com/office/drawing/2014/main" id="{97404C88-78C9-DE46-ADBF-7353A74F9E6D}"/>
              </a:ext>
            </a:extLst>
          </p:cNvPr>
          <p:cNvSpPr>
            <a:spLocks noGrp="1" noChangeArrowheads="1"/>
          </p:cNvSpPr>
          <p:nvPr>
            <p:ph type="title"/>
          </p:nvPr>
        </p:nvSpPr>
        <p:spPr>
          <a:xfrm>
            <a:off x="2303240" y="55587"/>
            <a:ext cx="6840760" cy="57898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Vorstellungsrunde</a:t>
            </a:r>
          </a:p>
        </p:txBody>
      </p:sp>
      <p:sp>
        <p:nvSpPr>
          <p:cNvPr id="7171" name="Rectangle 3">
            <a:extLst>
              <a:ext uri="{FF2B5EF4-FFF2-40B4-BE49-F238E27FC236}">
                <a16:creationId xmlns:a16="http://schemas.microsoft.com/office/drawing/2014/main" id="{613BE9D6-B79B-A14F-91CC-5BC4FE3CE9BC}"/>
              </a:ext>
            </a:extLst>
          </p:cNvPr>
          <p:cNvSpPr>
            <a:spLocks noGrp="1" noChangeArrowheads="1"/>
          </p:cNvSpPr>
          <p:nvPr>
            <p:ph type="body" idx="1"/>
          </p:nvPr>
        </p:nvSpPr>
        <p:spPr>
          <a:xfrm>
            <a:off x="217488" y="1092200"/>
            <a:ext cx="4751387" cy="5316538"/>
          </a:xfrm>
          <a:ln/>
        </p:spPr>
        <p:txBody>
          <a:bodyPr lIns="91440" tIns="45720" rIns="91440" bIns="45720"/>
          <a:lstStyle/>
          <a:p>
            <a:pPr marL="0" indent="0" hangingPunct="1">
              <a:lnSpc>
                <a:spcPct val="80000"/>
              </a:lnSpc>
              <a:spcBef>
                <a:spcPts val="4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800" b="1" dirty="0">
                <a:latin typeface="Verdana" panose="020B0604030504040204" pitchFamily="34" charset="0"/>
              </a:rPr>
              <a:t>Referent</a:t>
            </a:r>
          </a:p>
          <a:p>
            <a:pPr marL="0" indent="0" hangingPunct="1">
              <a:lnSpc>
                <a:spcPct val="80000"/>
              </a:lnSpc>
              <a:spcBef>
                <a:spcPts val="4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800" dirty="0">
              <a:latin typeface="Verdana" panose="020B0604030504040204" pitchFamily="34" charset="0"/>
            </a:endParaRPr>
          </a:p>
          <a:p>
            <a:pPr marL="0" indent="0" hangingPunct="1">
              <a:lnSpc>
                <a:spcPct val="80000"/>
              </a:lnSpc>
              <a:spcBef>
                <a:spcPts val="4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800" b="1" dirty="0">
                <a:latin typeface="Verdana" panose="020B0604030504040204" pitchFamily="34" charset="0"/>
              </a:rPr>
              <a:t>Christian Gertz</a:t>
            </a:r>
          </a:p>
          <a:p>
            <a:pPr marL="0" indent="0" hangingPunct="1">
              <a:lnSpc>
                <a:spcPct val="80000"/>
              </a:lnSpc>
              <a:spcBef>
                <a:spcPts val="4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800" dirty="0">
              <a:latin typeface="Verdana" panose="020B0604030504040204" pitchFamily="34" charset="0"/>
            </a:endParaRP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Redakteur, ehemaliger Geschäftsführer einer Fernakademie, Dozent,</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PR-, Social Media und Kommunikations-Berater</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dirty="0">
              <a:latin typeface="Verdana" panose="020B0604030504040204" pitchFamily="34" charset="0"/>
            </a:endParaRP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Selbstständig freiberuflich tätig für Tageszeitungen, Fachmedien und Online-Magazine</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Schwerpunkte: IT, Kultur, Kommunikation,  Feuilleton, Weiterbildung, AEVO</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dirty="0">
              <a:latin typeface="Verdana" panose="020B0604030504040204" pitchFamily="34" charset="0"/>
            </a:endParaRP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Nach dem Ingenieurstudium in Münster</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Redakteur bei Bertelsmann/Springer, </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drei Jahre Festanstellung als PR-Manager in einem IT-Softwareunternehmen </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dirty="0">
              <a:latin typeface="Verdana" panose="020B0604030504040204" pitchFamily="34" charset="0"/>
            </a:endParaRP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Seit 2006 Journalistisch beratend tätig </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Seit 2009 als Dozent, Medientrainer</a:t>
            </a: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2018 – 2020 Geschäftsführer Akademie</a:t>
            </a:r>
            <a:br>
              <a:rPr lang="de-DE" altLang="de-DE" sz="1500" dirty="0">
                <a:latin typeface="Verdana" panose="020B0604030504040204" pitchFamily="34" charset="0"/>
              </a:rPr>
            </a:br>
            <a:endParaRPr lang="de-DE" altLang="de-DE" sz="1500" dirty="0">
              <a:latin typeface="Verdana" panose="020B0604030504040204" pitchFamily="34" charset="0"/>
            </a:endParaRPr>
          </a:p>
          <a:p>
            <a:pPr marL="0" indent="0" hangingPunct="1">
              <a:lnSpc>
                <a:spcPct val="80000"/>
              </a:lnSpc>
              <a:spcBef>
                <a:spcPts val="350"/>
              </a:spcBef>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200" dirty="0">
                <a:latin typeface="Verdana" panose="020B0604030504040204" pitchFamily="34" charset="0"/>
              </a:rPr>
              <a:t>Kontakt 0152 / 2193 7795;  Mail </a:t>
            </a:r>
            <a:r>
              <a:rPr lang="de-DE" altLang="de-DE" sz="1200" dirty="0" err="1">
                <a:latin typeface="Verdana" panose="020B0604030504040204" pitchFamily="34" charset="0"/>
              </a:rPr>
              <a:t>cg@mehrtexte.de</a:t>
            </a:r>
            <a:endParaRPr lang="de-DE" altLang="de-DE" sz="1200" dirty="0">
              <a:latin typeface="Verdana" panose="020B0604030504040204" pitchFamily="34" charset="0"/>
            </a:endParaRPr>
          </a:p>
        </p:txBody>
      </p:sp>
      <p:pic>
        <p:nvPicPr>
          <p:cNvPr id="7172" name="Picture 4">
            <a:extLst>
              <a:ext uri="{FF2B5EF4-FFF2-40B4-BE49-F238E27FC236}">
                <a16:creationId xmlns:a16="http://schemas.microsoft.com/office/drawing/2014/main" id="{24621876-4F47-5E49-AAEC-D5556E063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1766888"/>
            <a:ext cx="4188271" cy="2913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Grafik 2" descr="Ein Bild, das Text, Schrift, Grafiken, Logo enthält.&#10;&#10;Automatisch generierte Beschreibung">
            <a:extLst>
              <a:ext uri="{FF2B5EF4-FFF2-40B4-BE49-F238E27FC236}">
                <a16:creationId xmlns:a16="http://schemas.microsoft.com/office/drawing/2014/main" id="{90177A56-898B-E64F-BD13-04E9642341AD}"/>
              </a:ext>
            </a:extLst>
          </p:cNvPr>
          <p:cNvPicPr>
            <a:picLocks noChangeAspect="1"/>
          </p:cNvPicPr>
          <p:nvPr/>
        </p:nvPicPr>
        <p:blipFill>
          <a:blip r:embed="rId4"/>
          <a:stretch>
            <a:fillRect/>
          </a:stretch>
        </p:blipFill>
        <p:spPr>
          <a:xfrm>
            <a:off x="196461" y="233363"/>
            <a:ext cx="2359315" cy="39681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5. Aus den Ergebnissen Content und Ziele dafür definieren:</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2771800" y="252621"/>
            <a:ext cx="57722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Praxisteil I – </a:t>
            </a:r>
            <a:br>
              <a:rPr lang="de-DE" altLang="de-DE" sz="1600" dirty="0">
                <a:latin typeface="Verdana" panose="020B0604030504040204" pitchFamily="34" charset="0"/>
              </a:rPr>
            </a:br>
            <a:r>
              <a:rPr lang="de-DE" altLang="de-DE" sz="1600" dirty="0">
                <a:latin typeface="Verdana" panose="020B0604030504040204" pitchFamily="34" charset="0"/>
              </a:rPr>
              <a:t>					„Ich im Web“</a:t>
            </a:r>
          </a:p>
        </p:txBody>
      </p:sp>
      <p:sp>
        <p:nvSpPr>
          <p:cNvPr id="6" name="Rectangle 1">
            <a:extLst>
              <a:ext uri="{FF2B5EF4-FFF2-40B4-BE49-F238E27FC236}">
                <a16:creationId xmlns:a16="http://schemas.microsoft.com/office/drawing/2014/main" id="{0030DBDE-E674-EA40-B93D-666C9CAC5D51}"/>
              </a:ext>
            </a:extLst>
          </p:cNvPr>
          <p:cNvSpPr txBox="1">
            <a:spLocks noChangeArrowheads="1"/>
          </p:cNvSpPr>
          <p:nvPr/>
        </p:nvSpPr>
        <p:spPr bwMode="auto">
          <a:xfrm>
            <a:off x="323528" y="4581128"/>
            <a:ext cx="8604448" cy="2276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SimSun" panose="02010600030101010101" pitchFamily="2" charset="-122"/>
              </a:defRPr>
            </a:lvl9pPr>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000" b="1" dirty="0">
                <a:latin typeface="+mn-lt"/>
              </a:rPr>
              <a:t>1. Ziel: </a:t>
            </a:r>
            <a:r>
              <a:rPr lang="de-DE" altLang="de-DE" sz="1400" dirty="0">
                <a:latin typeface="+mn-lt"/>
              </a:rPr>
              <a:t>(Beispiel Follower erhöhen bis Ende des Jahres)</a:t>
            </a:r>
            <a:br>
              <a:rPr lang="de-DE" altLang="de-DE" sz="2000" dirty="0">
                <a:latin typeface="+mn-lt"/>
              </a:rPr>
            </a:br>
            <a:r>
              <a:rPr lang="de-DE" altLang="de-DE" sz="2000" dirty="0">
                <a:latin typeface="+mn-lt"/>
              </a:rPr>
              <a:t>	             ……………..</a:t>
            </a:r>
            <a:br>
              <a:rPr lang="de-DE" altLang="de-DE" sz="2000" dirty="0">
                <a:latin typeface="+mn-lt"/>
              </a:rPr>
            </a:br>
            <a:br>
              <a:rPr lang="de-DE" altLang="de-DE" sz="2000" dirty="0"/>
            </a:br>
            <a:r>
              <a:rPr lang="de-DE" altLang="de-DE" sz="2000" b="1" dirty="0"/>
              <a:t>2. Ziel: </a:t>
            </a:r>
            <a:r>
              <a:rPr lang="de-DE" altLang="de-DE" sz="1200" dirty="0"/>
              <a:t>(Beispiel Interaktionen insg. 10 bis Ende des Jahres)</a:t>
            </a:r>
            <a:br>
              <a:rPr lang="de-DE" altLang="de-DE" sz="2000" b="1" dirty="0"/>
            </a:br>
            <a:r>
              <a:rPr lang="de-DE" altLang="de-DE" sz="2000" dirty="0"/>
              <a:t>             …………………………</a:t>
            </a:r>
            <a:br>
              <a:rPr lang="de-DE" altLang="de-DE" sz="2000" dirty="0"/>
            </a:br>
            <a:br>
              <a:rPr lang="de-DE" altLang="de-DE" sz="2000" dirty="0"/>
            </a:br>
            <a:r>
              <a:rPr lang="de-DE" altLang="de-DE" sz="2000" b="1" dirty="0"/>
              <a:t>3. Ziel: </a:t>
            </a:r>
            <a:r>
              <a:rPr lang="de-DE" altLang="de-DE" sz="1200" dirty="0"/>
              <a:t>(Beispiel Kund*innen gewinnen, mindestens 1 Kund*in bis Ende des Jahres)</a:t>
            </a:r>
            <a:br>
              <a:rPr lang="de-DE" altLang="de-DE" sz="2000" dirty="0"/>
            </a:br>
            <a:r>
              <a:rPr lang="de-DE" altLang="de-DE" sz="2000" dirty="0"/>
              <a:t>             …………………….</a:t>
            </a:r>
            <a:br>
              <a:rPr lang="de-DE" altLang="de-DE" sz="2000" dirty="0"/>
            </a:br>
            <a:br>
              <a:rPr lang="de-DE" altLang="de-DE" sz="2000" dirty="0"/>
            </a:br>
            <a:endParaRPr lang="de-DE" altLang="de-DE" sz="2000" dirty="0"/>
          </a:p>
        </p:txBody>
      </p:sp>
      <p:pic>
        <p:nvPicPr>
          <p:cNvPr id="3" name="Grafik 2" descr="Ein Bild, das Text, Schrift, Logo, Design enthält.&#10;&#10;Automatisch generierte Beschreibung">
            <a:extLst>
              <a:ext uri="{FF2B5EF4-FFF2-40B4-BE49-F238E27FC236}">
                <a16:creationId xmlns:a16="http://schemas.microsoft.com/office/drawing/2014/main" id="{2EFFE327-9CFA-A14D-8508-20382D6C5122}"/>
              </a:ext>
            </a:extLst>
          </p:cNvPr>
          <p:cNvPicPr>
            <a:picLocks noChangeAspect="1"/>
          </p:cNvPicPr>
          <p:nvPr/>
        </p:nvPicPr>
        <p:blipFill>
          <a:blip r:embed="rId3"/>
          <a:stretch>
            <a:fillRect/>
          </a:stretch>
        </p:blipFill>
        <p:spPr>
          <a:xfrm>
            <a:off x="0" y="1598935"/>
            <a:ext cx="9144000" cy="2592288"/>
          </a:xfrm>
          <a:prstGeom prst="rect">
            <a:avLst/>
          </a:prstGeom>
        </p:spPr>
      </p:pic>
      <p:pic>
        <p:nvPicPr>
          <p:cNvPr id="7" name="Grafik 6" descr="Ein Bild, das Text, Schrift, Grafiken, Logo enthält.&#10;&#10;Automatisch generierte Beschreibung">
            <a:extLst>
              <a:ext uri="{FF2B5EF4-FFF2-40B4-BE49-F238E27FC236}">
                <a16:creationId xmlns:a16="http://schemas.microsoft.com/office/drawing/2014/main" id="{E3DAB35B-921C-4544-8EC2-7EDEF7769E1F}"/>
              </a:ext>
            </a:extLst>
          </p:cNvPr>
          <p:cNvPicPr>
            <a:picLocks noChangeAspect="1"/>
          </p:cNvPicPr>
          <p:nvPr/>
        </p:nvPicPr>
        <p:blipFill>
          <a:blip r:embed="rId4"/>
          <a:stretch>
            <a:fillRect/>
          </a:stretch>
        </p:blipFill>
        <p:spPr>
          <a:xfrm>
            <a:off x="196461" y="233363"/>
            <a:ext cx="2359315" cy="396813"/>
          </a:xfrm>
          <a:prstGeom prst="rect">
            <a:avLst/>
          </a:prstGeom>
        </p:spPr>
      </p:pic>
      <p:sp>
        <p:nvSpPr>
          <p:cNvPr id="8" name="Textfeld 7">
            <a:extLst>
              <a:ext uri="{FF2B5EF4-FFF2-40B4-BE49-F238E27FC236}">
                <a16:creationId xmlns:a16="http://schemas.microsoft.com/office/drawing/2014/main" id="{6E3A633B-AA5F-9944-BA4F-64A4AAC9313E}"/>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extLst>
      <p:ext uri="{BB962C8B-B14F-4D97-AF65-F5344CB8AC3E}">
        <p14:creationId xmlns:p14="http://schemas.microsoft.com/office/powerpoint/2010/main" val="229702360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6">
                                            <p:txEl>
                                              <p:pRg st="0" end="0"/>
                                            </p:txEl>
                                          </p:spTgt>
                                        </p:tgtEl>
                                        <p:attrNameLst>
                                          <p:attrName>style.visibility</p:attrName>
                                        </p:attrNameLst>
                                      </p:cBhvr>
                                      <p:to>
                                        <p:strVal val="visible"/>
                                      </p:to>
                                    </p:set>
                                    <p:animEffect transition="in" filter="blinds(horizontal)">
                                      <p:cBhvr additive="repl">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8FA3AA6-C006-3A4A-9F67-DF4B12B95646}"/>
              </a:ext>
            </a:extLst>
          </p:cNvPr>
          <p:cNvSpPr>
            <a:spLocks noGrp="1" noChangeArrowheads="1"/>
          </p:cNvSpPr>
          <p:nvPr>
            <p:ph type="title"/>
          </p:nvPr>
        </p:nvSpPr>
        <p:spPr>
          <a:xfrm>
            <a:off x="444500" y="546100"/>
            <a:ext cx="8255000" cy="1470025"/>
          </a:xfrm>
          <a:ln/>
        </p:spPr>
        <p:txBody>
          <a:bodyPr lIns="90000" tIns="46800" rIns="90000" bIns="46800"/>
          <a:lstStyle/>
          <a:p>
            <a:pPr algn="l"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2800" u="sng" dirty="0"/>
              <a:t>Aufgaben:</a:t>
            </a:r>
            <a:br>
              <a:rPr lang="de-DE" altLang="de-DE" sz="2800" u="sng" dirty="0"/>
            </a:br>
            <a:r>
              <a:rPr lang="de-DE" altLang="de-DE" sz="2000" dirty="0"/>
              <a:t>6. Content-Ideen in den Redaktionsplan:</a:t>
            </a:r>
          </a:p>
        </p:txBody>
      </p:sp>
      <p:sp>
        <p:nvSpPr>
          <p:cNvPr id="40962" name="Text Box 2">
            <a:extLst>
              <a:ext uri="{FF2B5EF4-FFF2-40B4-BE49-F238E27FC236}">
                <a16:creationId xmlns:a16="http://schemas.microsoft.com/office/drawing/2014/main" id="{78280993-1062-764A-96B6-DDAB8B1F245E}"/>
              </a:ext>
            </a:extLst>
          </p:cNvPr>
          <p:cNvSpPr txBox="1">
            <a:spLocks noChangeArrowheads="1"/>
          </p:cNvSpPr>
          <p:nvPr/>
        </p:nvSpPr>
        <p:spPr bwMode="auto">
          <a:xfrm>
            <a:off x="2699792" y="404664"/>
            <a:ext cx="57722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Praxisteil I – </a:t>
            </a:r>
            <a:br>
              <a:rPr lang="de-DE" altLang="de-DE" sz="1600" dirty="0">
                <a:latin typeface="Verdana" panose="020B0604030504040204" pitchFamily="34" charset="0"/>
              </a:rPr>
            </a:br>
            <a:r>
              <a:rPr lang="de-DE" altLang="de-DE" sz="1600" dirty="0">
                <a:latin typeface="Verdana" panose="020B0604030504040204" pitchFamily="34" charset="0"/>
              </a:rPr>
              <a:t>					„Ich im Web“</a:t>
            </a:r>
          </a:p>
        </p:txBody>
      </p:sp>
      <p:pic>
        <p:nvPicPr>
          <p:cNvPr id="4" name="Grafik 3" descr="Ein Bild, das Text, Schrift, Grafiken, Logo enthält.&#10;&#10;Automatisch generierte Beschreibung">
            <a:extLst>
              <a:ext uri="{FF2B5EF4-FFF2-40B4-BE49-F238E27FC236}">
                <a16:creationId xmlns:a16="http://schemas.microsoft.com/office/drawing/2014/main" id="{A9853834-D800-A543-B691-B0655C402DF2}"/>
              </a:ext>
            </a:extLst>
          </p:cNvPr>
          <p:cNvPicPr>
            <a:picLocks noChangeAspect="1"/>
          </p:cNvPicPr>
          <p:nvPr/>
        </p:nvPicPr>
        <p:blipFill>
          <a:blip r:embed="rId3"/>
          <a:stretch>
            <a:fillRect/>
          </a:stretch>
        </p:blipFill>
        <p:spPr>
          <a:xfrm>
            <a:off x="196461" y="233363"/>
            <a:ext cx="2359315" cy="396813"/>
          </a:xfrm>
          <a:prstGeom prst="rect">
            <a:avLst/>
          </a:prstGeom>
        </p:spPr>
      </p:pic>
      <p:sp>
        <p:nvSpPr>
          <p:cNvPr id="5" name="Textfeld 4">
            <a:extLst>
              <a:ext uri="{FF2B5EF4-FFF2-40B4-BE49-F238E27FC236}">
                <a16:creationId xmlns:a16="http://schemas.microsoft.com/office/drawing/2014/main" id="{341EB687-CEC0-9747-A627-F23F2920ABB4}"/>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extLst>
      <p:ext uri="{BB962C8B-B14F-4D97-AF65-F5344CB8AC3E}">
        <p14:creationId xmlns:p14="http://schemas.microsoft.com/office/powerpoint/2010/main" val="5480623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40961">
                                            <p:txEl>
                                              <p:pRg st="0" end="0"/>
                                            </p:txEl>
                                          </p:spTgt>
                                        </p:tgtEl>
                                        <p:attrNameLst>
                                          <p:attrName>style.visibility</p:attrName>
                                        </p:attrNameLst>
                                      </p:cBhvr>
                                      <p:to>
                                        <p:strVal val="visible"/>
                                      </p:to>
                                    </p:set>
                                    <p:animEffect transition="in" filter="blinds(horizontal)">
                                      <p:cBhvr additive="repl">
                                        <p:cTn id="7" dur="500"/>
                                        <p:tgtEl>
                                          <p:spTgt spid="409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3B81CE6B-33A8-AB4C-BF35-BEB26936B219}"/>
              </a:ext>
            </a:extLst>
          </p:cNvPr>
          <p:cNvSpPr>
            <a:spLocks noGrp="1" noChangeArrowheads="1"/>
          </p:cNvSpPr>
          <p:nvPr>
            <p:ph type="title"/>
          </p:nvPr>
        </p:nvSpPr>
        <p:spPr>
          <a:xfrm>
            <a:off x="2180039" y="332656"/>
            <a:ext cx="6552728" cy="633413"/>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Instagram – </a:t>
            </a:r>
            <a:br>
              <a:rPr lang="de-DE" altLang="de-DE" sz="1600" dirty="0">
                <a:latin typeface="Verdana" panose="020B0604030504040204" pitchFamily="34" charset="0"/>
              </a:rPr>
            </a:br>
            <a:r>
              <a:rPr lang="de-DE" altLang="de-DE" sz="1600" dirty="0">
                <a:latin typeface="Verdana" panose="020B0604030504040204" pitchFamily="34" charset="0"/>
              </a:rPr>
              <a:t>Beispiele aus der Praxis</a:t>
            </a:r>
          </a:p>
        </p:txBody>
      </p:sp>
      <p:sp>
        <p:nvSpPr>
          <p:cNvPr id="46082" name="Text Box 2">
            <a:extLst>
              <a:ext uri="{FF2B5EF4-FFF2-40B4-BE49-F238E27FC236}">
                <a16:creationId xmlns:a16="http://schemas.microsoft.com/office/drawing/2014/main" id="{9B62EDB3-A25F-8846-BD51-B79B153B8D80}"/>
              </a:ext>
            </a:extLst>
          </p:cNvPr>
          <p:cNvSpPr txBox="1">
            <a:spLocks noChangeArrowheads="1"/>
          </p:cNvSpPr>
          <p:nvPr/>
        </p:nvSpPr>
        <p:spPr bwMode="auto">
          <a:xfrm>
            <a:off x="503238" y="1631950"/>
            <a:ext cx="820896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19088" indent="-319088">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1pPr>
            <a:lvl2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2pPr>
            <a:lvl3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3pPr>
            <a:lvl4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4pPr>
            <a:lvl5pPr>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19088" algn="l"/>
                <a:tab pos="766763" algn="l"/>
                <a:tab pos="1216025" algn="l"/>
                <a:tab pos="1665288" algn="l"/>
                <a:tab pos="2114550" algn="l"/>
                <a:tab pos="2563813" algn="l"/>
                <a:tab pos="3013075" algn="l"/>
                <a:tab pos="3462338" algn="l"/>
                <a:tab pos="3911600" algn="l"/>
                <a:tab pos="4360863" algn="l"/>
                <a:tab pos="4810125" algn="l"/>
                <a:tab pos="5259388" algn="l"/>
                <a:tab pos="5708650" algn="l"/>
                <a:tab pos="6157913" algn="l"/>
                <a:tab pos="6607175" algn="l"/>
                <a:tab pos="7056438" algn="l"/>
                <a:tab pos="7505700" algn="l"/>
                <a:tab pos="7954963" algn="l"/>
                <a:tab pos="8404225" algn="l"/>
                <a:tab pos="8853488" algn="l"/>
                <a:tab pos="9302750"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
                <a:srgbClr val="FF6600"/>
              </a:buClr>
              <a:buFont typeface="Arial Black" panose="020B0604020202020204" pitchFamily="34" charset="0"/>
              <a:buChar char="+"/>
            </a:pPr>
            <a:r>
              <a:rPr lang="de-DE" altLang="de-DE" sz="2400" b="1">
                <a:latin typeface="Verdana" panose="020B0604030504040204" pitchFamily="34" charset="0"/>
              </a:rPr>
              <a:t>„Let´s have a look...“</a:t>
            </a:r>
          </a:p>
          <a:p>
            <a:pPr>
              <a:lnSpc>
                <a:spcPct val="80000"/>
              </a:lnSpc>
              <a:spcBef>
                <a:spcPts val="500"/>
              </a:spcBef>
              <a:buClr>
                <a:srgbClr val="FF6600"/>
              </a:buClr>
              <a:buFont typeface="Arial Black" panose="020B0604020202020204" pitchFamily="34" charset="0"/>
              <a:buNone/>
            </a:pPr>
            <a:endParaRPr lang="de-DE" altLang="de-DE" sz="2400" b="1">
              <a:latin typeface="Verdana" panose="020B0604030504040204" pitchFamily="34" charset="0"/>
            </a:endParaRPr>
          </a:p>
        </p:txBody>
      </p:sp>
      <p:pic>
        <p:nvPicPr>
          <p:cNvPr id="4" name="Grafik 3" descr="Ein Bild, das Text, Schrift, Grafiken, Logo enthält.&#10;&#10;Automatisch generierte Beschreibung">
            <a:extLst>
              <a:ext uri="{FF2B5EF4-FFF2-40B4-BE49-F238E27FC236}">
                <a16:creationId xmlns:a16="http://schemas.microsoft.com/office/drawing/2014/main" id="{6504256D-3209-9643-90FC-786DA86F2D67}"/>
              </a:ext>
            </a:extLst>
          </p:cNvPr>
          <p:cNvPicPr>
            <a:picLocks noChangeAspect="1"/>
          </p:cNvPicPr>
          <p:nvPr/>
        </p:nvPicPr>
        <p:blipFill>
          <a:blip r:embed="rId3"/>
          <a:stretch>
            <a:fillRect/>
          </a:stretch>
        </p:blipFill>
        <p:spPr>
          <a:xfrm>
            <a:off x="196461" y="233363"/>
            <a:ext cx="2359315" cy="396813"/>
          </a:xfrm>
          <a:prstGeom prst="rect">
            <a:avLst/>
          </a:prstGeom>
        </p:spPr>
      </p:pic>
      <p:sp>
        <p:nvSpPr>
          <p:cNvPr id="5" name="Textfeld 4">
            <a:extLst>
              <a:ext uri="{FF2B5EF4-FFF2-40B4-BE49-F238E27FC236}">
                <a16:creationId xmlns:a16="http://schemas.microsoft.com/office/drawing/2014/main" id="{FABB403C-C27F-6A46-8583-5C0DFC393D1A}"/>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354FD820-D874-7A47-9F05-91A38031FED2}"/>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47106" name="Rectangle 2">
            <a:extLst>
              <a:ext uri="{FF2B5EF4-FFF2-40B4-BE49-F238E27FC236}">
                <a16:creationId xmlns:a16="http://schemas.microsoft.com/office/drawing/2014/main" id="{D38FFA81-77E3-1643-8623-6B24F21EF653}"/>
              </a:ext>
            </a:extLst>
          </p:cNvPr>
          <p:cNvSpPr>
            <a:spLocks noGrp="1" noChangeArrowheads="1"/>
          </p:cNvSpPr>
          <p:nvPr>
            <p:ph type="title"/>
          </p:nvPr>
        </p:nvSpPr>
        <p:spPr>
          <a:xfrm>
            <a:off x="2543748" y="64473"/>
            <a:ext cx="6393904" cy="633413"/>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Basismodell</a:t>
            </a:r>
          </a:p>
        </p:txBody>
      </p:sp>
      <p:pic>
        <p:nvPicPr>
          <p:cNvPr id="47107" name="Picture 3">
            <a:extLst>
              <a:ext uri="{FF2B5EF4-FFF2-40B4-BE49-F238E27FC236}">
                <a16:creationId xmlns:a16="http://schemas.microsoft.com/office/drawing/2014/main" id="{309859BE-352A-004C-9E7D-8A3C1318A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03238"/>
            <a:ext cx="8712200"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Grafik 4" descr="Ein Bild, das Text, Schrift, Grafiken, Logo enthält.&#10;&#10;Automatisch generierte Beschreibung">
            <a:extLst>
              <a:ext uri="{FF2B5EF4-FFF2-40B4-BE49-F238E27FC236}">
                <a16:creationId xmlns:a16="http://schemas.microsoft.com/office/drawing/2014/main" id="{65A8708B-F693-5140-9262-6EE52D492C25}"/>
              </a:ext>
            </a:extLst>
          </p:cNvPr>
          <p:cNvPicPr>
            <a:picLocks noChangeAspect="1"/>
          </p:cNvPicPr>
          <p:nvPr/>
        </p:nvPicPr>
        <p:blipFill>
          <a:blip r:embed="rId4"/>
          <a:stretch>
            <a:fillRect/>
          </a:stretch>
        </p:blipFill>
        <p:spPr>
          <a:xfrm>
            <a:off x="196461" y="233363"/>
            <a:ext cx="2359315" cy="396813"/>
          </a:xfrm>
          <a:prstGeom prst="rect">
            <a:avLst/>
          </a:prstGeom>
        </p:spPr>
      </p:pic>
      <p:sp>
        <p:nvSpPr>
          <p:cNvPr id="6" name="Textfeld 5">
            <a:extLst>
              <a:ext uri="{FF2B5EF4-FFF2-40B4-BE49-F238E27FC236}">
                <a16:creationId xmlns:a16="http://schemas.microsoft.com/office/drawing/2014/main" id="{C423053A-7944-A049-BC0C-3446898D90A1}"/>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0177" name="Text Box 1">
            <a:extLst>
              <a:ext uri="{FF2B5EF4-FFF2-40B4-BE49-F238E27FC236}">
                <a16:creationId xmlns:a16="http://schemas.microsoft.com/office/drawing/2014/main" id="{60CBD337-0C9B-2D4A-998C-F2D40950D3F9}"/>
              </a:ext>
            </a:extLst>
          </p:cNvPr>
          <p:cNvSpPr txBox="1">
            <a:spLocks noChangeArrowheads="1"/>
          </p:cNvSpPr>
          <p:nvPr/>
        </p:nvSpPr>
        <p:spPr bwMode="auto">
          <a:xfrm>
            <a:off x="282575" y="1152525"/>
            <a:ext cx="8578850" cy="110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200" i="1">
                <a:latin typeface="Verdana" panose="020B0604030504040204" pitchFamily="34" charset="0"/>
              </a:rPr>
              <a:t>„Ein Erfolgsfaktor von Social Media liegt darin, die präzisen </a:t>
            </a:r>
          </a:p>
          <a:p>
            <a:pPr>
              <a:buClrTx/>
              <a:buFontTx/>
              <a:buNone/>
            </a:pPr>
            <a:r>
              <a:rPr lang="de-DE" altLang="de-DE" sz="2200" i="1">
                <a:latin typeface="Verdana" panose="020B0604030504040204" pitchFamily="34" charset="0"/>
              </a:rPr>
              <a:t>Ziele zu definieren. Erst im Anschluß daran wird eine </a:t>
            </a:r>
          </a:p>
          <a:p>
            <a:pPr>
              <a:buClrTx/>
              <a:buFontTx/>
              <a:buNone/>
            </a:pPr>
            <a:r>
              <a:rPr lang="de-DE" altLang="de-DE" sz="2200" i="1">
                <a:latin typeface="Verdana" panose="020B0604030504040204" pitchFamily="34" charset="0"/>
              </a:rPr>
              <a:t>Strategie entwickelt“ (Claudia Hilker)</a:t>
            </a:r>
          </a:p>
        </p:txBody>
      </p:sp>
      <p:sp>
        <p:nvSpPr>
          <p:cNvPr id="50178" name="Text Box 2">
            <a:extLst>
              <a:ext uri="{FF2B5EF4-FFF2-40B4-BE49-F238E27FC236}">
                <a16:creationId xmlns:a16="http://schemas.microsoft.com/office/drawing/2014/main" id="{6F87D4BA-132C-1141-8966-0C9D056FADE7}"/>
              </a:ext>
            </a:extLst>
          </p:cNvPr>
          <p:cNvSpPr txBox="1">
            <a:spLocks noChangeArrowheads="1"/>
          </p:cNvSpPr>
          <p:nvPr/>
        </p:nvSpPr>
        <p:spPr bwMode="auto">
          <a:xfrm>
            <a:off x="3175809" y="255587"/>
            <a:ext cx="440849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Drei Säulen der Social Media</a:t>
            </a:r>
          </a:p>
        </p:txBody>
      </p:sp>
      <p:sp>
        <p:nvSpPr>
          <p:cNvPr id="50179" name="Text Box 3">
            <a:extLst>
              <a:ext uri="{FF2B5EF4-FFF2-40B4-BE49-F238E27FC236}">
                <a16:creationId xmlns:a16="http://schemas.microsoft.com/office/drawing/2014/main" id="{C2EDB6BB-FE6F-6D44-BF9E-31AFFF747905}"/>
              </a:ext>
            </a:extLst>
          </p:cNvPr>
          <p:cNvSpPr txBox="1">
            <a:spLocks noChangeArrowheads="1"/>
          </p:cNvSpPr>
          <p:nvPr/>
        </p:nvSpPr>
        <p:spPr bwMode="auto">
          <a:xfrm>
            <a:off x="268288" y="2660650"/>
            <a:ext cx="5376862" cy="158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2385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400" b="1" u="sng">
                <a:latin typeface="Verdana" panose="020B0604030504040204" pitchFamily="34" charset="0"/>
              </a:rPr>
              <a:t>3 Handlungsfelder</a:t>
            </a:r>
            <a:r>
              <a:rPr lang="de-DE" altLang="de-DE" sz="2400" b="1">
                <a:latin typeface="Verdana" panose="020B0604030504040204" pitchFamily="34" charset="0"/>
              </a:rPr>
              <a:t>: </a:t>
            </a:r>
          </a:p>
          <a:p>
            <a:pPr>
              <a:buClrTx/>
              <a:buFontTx/>
              <a:buNone/>
            </a:pPr>
            <a:endParaRPr lang="de-DE" altLang="de-DE">
              <a:latin typeface="Verdana" panose="020B0604030504040204" pitchFamily="34" charset="0"/>
            </a:endParaRPr>
          </a:p>
          <a:p>
            <a:pPr>
              <a:buClrTx/>
              <a:buFontTx/>
              <a:buNone/>
            </a:pPr>
            <a:r>
              <a:rPr lang="de-DE" altLang="de-DE" sz="2800" b="1" u="sng">
                <a:latin typeface="Verdana" panose="020B0604030504040204" pitchFamily="34" charset="0"/>
              </a:rPr>
              <a:t> Social Media Culture</a:t>
            </a:r>
          </a:p>
          <a:p>
            <a:pPr>
              <a:buClrTx/>
              <a:buFontTx/>
              <a:buNone/>
            </a:pPr>
            <a:r>
              <a:rPr lang="de-DE" altLang="de-DE" sz="2800">
                <a:latin typeface="Verdana" panose="020B0604030504040204" pitchFamily="34" charset="0"/>
              </a:rPr>
              <a:t>     Kultur „entwickeln“	</a:t>
            </a:r>
            <a:r>
              <a:rPr lang="de-DE" altLang="de-DE">
                <a:latin typeface="Verdana" panose="020B0604030504040204" pitchFamily="34" charset="0"/>
              </a:rPr>
              <a:t>  </a:t>
            </a:r>
          </a:p>
        </p:txBody>
      </p:sp>
      <p:sp>
        <p:nvSpPr>
          <p:cNvPr id="50180" name="Text Box 4">
            <a:extLst>
              <a:ext uri="{FF2B5EF4-FFF2-40B4-BE49-F238E27FC236}">
                <a16:creationId xmlns:a16="http://schemas.microsoft.com/office/drawing/2014/main" id="{3DF42C54-CFA7-F84D-8E18-3EFA8D84C74E}"/>
              </a:ext>
            </a:extLst>
          </p:cNvPr>
          <p:cNvSpPr txBox="1">
            <a:spLocks noChangeArrowheads="1"/>
          </p:cNvSpPr>
          <p:nvPr/>
        </p:nvSpPr>
        <p:spPr bwMode="auto">
          <a:xfrm>
            <a:off x="3151188" y="4137025"/>
            <a:ext cx="546893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2385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600" b="1">
                <a:latin typeface="Verdana" panose="020B0604030504040204" pitchFamily="34" charset="0"/>
              </a:rPr>
              <a:t>2. </a:t>
            </a:r>
            <a:r>
              <a:rPr lang="de-DE" altLang="de-DE" sz="2600" b="1" u="sng">
                <a:latin typeface="Verdana" panose="020B0604030504040204" pitchFamily="34" charset="0"/>
              </a:rPr>
              <a:t>Social Media Relations</a:t>
            </a:r>
          </a:p>
          <a:p>
            <a:pPr>
              <a:buClrTx/>
              <a:buFontTx/>
              <a:buNone/>
            </a:pPr>
            <a:r>
              <a:rPr lang="de-DE" altLang="de-DE" sz="2600">
                <a:latin typeface="Verdana" panose="020B0604030504040204" pitchFamily="34" charset="0"/>
              </a:rPr>
              <a:t>        Beziehung aufbauen</a:t>
            </a:r>
          </a:p>
        </p:txBody>
      </p:sp>
      <p:sp>
        <p:nvSpPr>
          <p:cNvPr id="50181" name="Text Box 5">
            <a:extLst>
              <a:ext uri="{FF2B5EF4-FFF2-40B4-BE49-F238E27FC236}">
                <a16:creationId xmlns:a16="http://schemas.microsoft.com/office/drawing/2014/main" id="{BAE2F12B-5DA5-0940-9DDD-A6951BFF7D8E}"/>
              </a:ext>
            </a:extLst>
          </p:cNvPr>
          <p:cNvSpPr txBox="1">
            <a:spLocks noChangeArrowheads="1"/>
          </p:cNvSpPr>
          <p:nvPr/>
        </p:nvSpPr>
        <p:spPr bwMode="auto">
          <a:xfrm>
            <a:off x="287338" y="5145088"/>
            <a:ext cx="5973762"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2385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b="1">
                <a:latin typeface="Verdana" panose="020B0604030504040204" pitchFamily="34" charset="0"/>
              </a:rPr>
              <a:t>3. </a:t>
            </a:r>
            <a:r>
              <a:rPr lang="de-DE" altLang="de-DE" sz="2800" b="1" u="sng">
                <a:latin typeface="Verdana" panose="020B0604030504040204" pitchFamily="34" charset="0"/>
              </a:rPr>
              <a:t>Social Media Marketing</a:t>
            </a:r>
          </a:p>
          <a:p>
            <a:pPr>
              <a:buClrTx/>
              <a:buFontTx/>
              <a:buNone/>
            </a:pPr>
            <a:r>
              <a:rPr lang="de-DE" altLang="de-DE" sz="2800">
                <a:latin typeface="Verdana" panose="020B0604030504040204" pitchFamily="34" charset="0"/>
              </a:rPr>
              <a:t>        Werbemaßnahmen</a:t>
            </a:r>
          </a:p>
        </p:txBody>
      </p:sp>
      <p:pic>
        <p:nvPicPr>
          <p:cNvPr id="7" name="Grafik 6" descr="Ein Bild, das Text, Schrift, Grafiken, Logo enthält.&#10;&#10;Automatisch generierte Beschreibung">
            <a:extLst>
              <a:ext uri="{FF2B5EF4-FFF2-40B4-BE49-F238E27FC236}">
                <a16:creationId xmlns:a16="http://schemas.microsoft.com/office/drawing/2014/main" id="{8848C8AC-14C3-C54B-82A2-D17CE96245A2}"/>
              </a:ext>
            </a:extLst>
          </p:cNvPr>
          <p:cNvPicPr>
            <a:picLocks noChangeAspect="1"/>
          </p:cNvPicPr>
          <p:nvPr/>
        </p:nvPicPr>
        <p:blipFill>
          <a:blip r:embed="rId3"/>
          <a:stretch>
            <a:fillRect/>
          </a:stretch>
        </p:blipFill>
        <p:spPr>
          <a:xfrm>
            <a:off x="196461" y="233363"/>
            <a:ext cx="2359315" cy="396813"/>
          </a:xfrm>
          <a:prstGeom prst="rect">
            <a:avLst/>
          </a:prstGeom>
        </p:spPr>
      </p:pic>
      <p:sp>
        <p:nvSpPr>
          <p:cNvPr id="8" name="Textfeld 7">
            <a:extLst>
              <a:ext uri="{FF2B5EF4-FFF2-40B4-BE49-F238E27FC236}">
                <a16:creationId xmlns:a16="http://schemas.microsoft.com/office/drawing/2014/main" id="{9D08FA42-BD10-6E42-855E-C8A499614D34}"/>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50177"/>
                                        </p:tgtEl>
                                        <p:attrNameLst>
                                          <p:attrName>style.visibility</p:attrName>
                                        </p:attrNameLst>
                                      </p:cBhvr>
                                      <p:to>
                                        <p:strVal val="visible"/>
                                      </p:to>
                                    </p:set>
                                    <p:animEffect transition="in" filter="blinds(horizontal)">
                                      <p:cBhvr additive="repl">
                                        <p:cTn id="7" dur="500"/>
                                        <p:tgtEl>
                                          <p:spTgt spid="50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83CC5D13-8380-EF42-8846-3748F46D74D8}"/>
              </a:ext>
            </a:extLst>
          </p:cNvPr>
          <p:cNvSpPr txBox="1">
            <a:spLocks noChangeArrowheads="1"/>
          </p:cNvSpPr>
          <p:nvPr/>
        </p:nvSpPr>
        <p:spPr bwMode="auto">
          <a:xfrm>
            <a:off x="395288" y="1057275"/>
            <a:ext cx="30035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b="1">
                <a:latin typeface="Verdana" panose="020B0604030504040204" pitchFamily="34" charset="0"/>
              </a:rPr>
              <a:t>Stichwort `Strategie`</a:t>
            </a:r>
          </a:p>
        </p:txBody>
      </p:sp>
      <p:sp>
        <p:nvSpPr>
          <p:cNvPr id="51202" name="Text Box 2">
            <a:extLst>
              <a:ext uri="{FF2B5EF4-FFF2-40B4-BE49-F238E27FC236}">
                <a16:creationId xmlns:a16="http://schemas.microsoft.com/office/drawing/2014/main" id="{FA87BF57-8793-B44F-ACFB-47F752CE5C9A}"/>
              </a:ext>
            </a:extLst>
          </p:cNvPr>
          <p:cNvSpPr txBox="1">
            <a:spLocks noChangeArrowheads="1"/>
          </p:cNvSpPr>
          <p:nvPr/>
        </p:nvSpPr>
        <p:spPr bwMode="auto">
          <a:xfrm>
            <a:off x="468313" y="1268413"/>
            <a:ext cx="8424862" cy="475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2900" indent="-341313">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de-DE" altLang="de-DE" b="1" u="sng">
                <a:latin typeface="Verdana" panose="020B0604030504040204" pitchFamily="34" charset="0"/>
              </a:rPr>
              <a:t>Social Media Strategie</a:t>
            </a:r>
          </a:p>
          <a:p>
            <a:pPr algn="ctr">
              <a:buClrTx/>
              <a:buFontTx/>
              <a:buNone/>
            </a:pPr>
            <a:endParaRPr lang="de-DE" altLang="de-DE" u="sng">
              <a:latin typeface="Verdana" panose="020B0604030504040204" pitchFamily="34" charset="0"/>
            </a:endParaRPr>
          </a:p>
          <a:p>
            <a:pPr algn="ctr">
              <a:buClrTx/>
              <a:buFontTx/>
              <a:buNone/>
            </a:pPr>
            <a:r>
              <a:rPr lang="de-DE" altLang="de-DE">
                <a:latin typeface="Verdana" panose="020B0604030504040204" pitchFamily="34" charset="0"/>
              </a:rPr>
              <a:t>Zuhören – Monitoring, Analyse</a:t>
            </a:r>
          </a:p>
          <a:p>
            <a:pPr algn="ctr">
              <a:buClrTx/>
              <a:buFontTx/>
              <a:buNone/>
            </a:pPr>
            <a:endParaRPr lang="de-DE" altLang="de-DE" sz="1000">
              <a:latin typeface="Verdana" panose="020B0604030504040204" pitchFamily="34" charset="0"/>
            </a:endParaRPr>
          </a:p>
          <a:p>
            <a:pPr algn="ctr">
              <a:buClrTx/>
              <a:buFontTx/>
              <a:buNone/>
            </a:pPr>
            <a:r>
              <a:rPr lang="de-DE" altLang="de-DE">
                <a:latin typeface="Verdana" panose="020B0604030504040204" pitchFamily="34" charset="0"/>
              </a:rPr>
              <a:t>Zieldefinition – Ist/Soll-Aufnahme</a:t>
            </a:r>
          </a:p>
          <a:p>
            <a:pPr algn="ctr">
              <a:buClrTx/>
              <a:buFontTx/>
              <a:buNone/>
            </a:pPr>
            <a:endParaRPr lang="de-DE" altLang="de-DE" sz="1000">
              <a:latin typeface="Verdana" panose="020B0604030504040204" pitchFamily="34" charset="0"/>
            </a:endParaRPr>
          </a:p>
          <a:p>
            <a:pPr algn="ctr">
              <a:buClrTx/>
              <a:buFontTx/>
              <a:buNone/>
            </a:pPr>
            <a:r>
              <a:rPr lang="de-DE" altLang="de-DE">
                <a:latin typeface="Verdana" panose="020B0604030504040204" pitchFamily="34" charset="0"/>
              </a:rPr>
              <a:t>Kanalauswahl – Zielkunden-Präsenz</a:t>
            </a:r>
          </a:p>
          <a:p>
            <a:pPr algn="ctr">
              <a:buClrTx/>
              <a:buFontTx/>
              <a:buNone/>
            </a:pPr>
            <a:endParaRPr lang="de-DE" altLang="de-DE" sz="1000">
              <a:latin typeface="Verdana" panose="020B0604030504040204" pitchFamily="34" charset="0"/>
            </a:endParaRPr>
          </a:p>
          <a:p>
            <a:pPr algn="ctr">
              <a:buClrTx/>
              <a:buFontTx/>
              <a:buNone/>
            </a:pPr>
            <a:r>
              <a:rPr lang="de-DE" altLang="de-DE">
                <a:latin typeface="Verdana" panose="020B0604030504040204" pitchFamily="34" charset="0"/>
              </a:rPr>
              <a:t>Agenda Setting – Themen definieren</a:t>
            </a:r>
          </a:p>
          <a:p>
            <a:pPr algn="ctr">
              <a:buClrTx/>
              <a:buFontTx/>
              <a:buNone/>
            </a:pPr>
            <a:endParaRPr lang="de-DE" altLang="de-DE" sz="1000">
              <a:latin typeface="Verdana" panose="020B0604030504040204" pitchFamily="34" charset="0"/>
            </a:endParaRPr>
          </a:p>
          <a:p>
            <a:pPr algn="ctr">
              <a:buClrTx/>
              <a:buFontTx/>
              <a:buNone/>
            </a:pPr>
            <a:r>
              <a:rPr lang="de-DE" altLang="de-DE">
                <a:latin typeface="Verdana" panose="020B0604030504040204" pitchFamily="34" charset="0"/>
              </a:rPr>
              <a:t>Strategie-Entwicklung – Kanäle / Themen / Maßnahmen</a:t>
            </a:r>
          </a:p>
          <a:p>
            <a:pPr algn="ctr">
              <a:buClrTx/>
              <a:buFontTx/>
              <a:buNone/>
            </a:pPr>
            <a:endParaRPr lang="de-DE" altLang="de-DE" sz="1000">
              <a:latin typeface="Verdana" panose="020B0604030504040204" pitchFamily="34" charset="0"/>
            </a:endParaRPr>
          </a:p>
          <a:p>
            <a:pPr algn="ctr">
              <a:buClrTx/>
              <a:buFontTx/>
              <a:buNone/>
            </a:pPr>
            <a:r>
              <a:rPr lang="de-DE" altLang="de-DE">
                <a:latin typeface="Verdana" panose="020B0604030504040204" pitchFamily="34" charset="0"/>
              </a:rPr>
              <a:t>Maßnahmen-Mix – Virale Aktionen / Zeitplan</a:t>
            </a:r>
          </a:p>
          <a:p>
            <a:pPr algn="ctr">
              <a:buClrTx/>
              <a:buFontTx/>
              <a:buNone/>
            </a:pPr>
            <a:endParaRPr lang="de-DE" altLang="de-DE" sz="1000">
              <a:latin typeface="Verdana" panose="020B0604030504040204" pitchFamily="34" charset="0"/>
            </a:endParaRPr>
          </a:p>
          <a:p>
            <a:pPr algn="ctr">
              <a:buClrTx/>
              <a:buFontTx/>
              <a:buNone/>
            </a:pPr>
            <a:r>
              <a:rPr lang="de-DE" altLang="de-DE">
                <a:latin typeface="Verdana" panose="020B0604030504040204" pitchFamily="34" charset="0"/>
              </a:rPr>
              <a:t>Projekt-Team – Ressourcen / Verantwortlichkeiten / Aufgaben</a:t>
            </a:r>
          </a:p>
          <a:p>
            <a:pPr algn="ctr">
              <a:buClrTx/>
              <a:buFontTx/>
              <a:buNone/>
            </a:pPr>
            <a:endParaRPr lang="de-DE" altLang="de-DE" sz="1000">
              <a:latin typeface="Verdana" panose="020B0604030504040204" pitchFamily="34" charset="0"/>
            </a:endParaRPr>
          </a:p>
          <a:p>
            <a:pPr algn="ctr">
              <a:buClrTx/>
              <a:buFontTx/>
              <a:buNone/>
            </a:pPr>
            <a:r>
              <a:rPr lang="de-DE" altLang="de-DE">
                <a:latin typeface="Verdana" panose="020B0604030504040204" pitchFamily="34" charset="0"/>
              </a:rPr>
              <a:t>Krisen-Management – Social Media Police, Krisen-PR</a:t>
            </a:r>
          </a:p>
          <a:p>
            <a:pPr algn="ctr">
              <a:buClrTx/>
              <a:buFontTx/>
              <a:buNone/>
            </a:pPr>
            <a:endParaRPr lang="de-DE" altLang="de-DE" sz="1000">
              <a:latin typeface="Verdana" panose="020B0604030504040204" pitchFamily="34" charset="0"/>
            </a:endParaRPr>
          </a:p>
          <a:p>
            <a:pPr algn="ctr">
              <a:buClrTx/>
              <a:buFontTx/>
              <a:buNone/>
            </a:pPr>
            <a:r>
              <a:rPr lang="de-DE" altLang="de-DE">
                <a:latin typeface="Verdana" panose="020B0604030504040204" pitchFamily="34" charset="0"/>
              </a:rPr>
              <a:t> Präsenzaufbau – Kanäle einrichten, Kanäle bespielen</a:t>
            </a:r>
          </a:p>
          <a:p>
            <a:pPr algn="ctr">
              <a:buClrTx/>
              <a:buFontTx/>
              <a:buNone/>
            </a:pPr>
            <a:endParaRPr lang="de-DE" altLang="de-DE" sz="1000">
              <a:latin typeface="Verdana" panose="020B0604030504040204" pitchFamily="34" charset="0"/>
            </a:endParaRPr>
          </a:p>
          <a:p>
            <a:pPr algn="ctr">
              <a:buClrTx/>
              <a:buFontTx/>
              <a:buNone/>
            </a:pPr>
            <a:r>
              <a:rPr lang="de-DE" altLang="de-DE">
                <a:latin typeface="Verdana" panose="020B0604030504040204" pitchFamily="34" charset="0"/>
              </a:rPr>
              <a:t>Evaluation – Dialog, Monitoring</a:t>
            </a:r>
          </a:p>
        </p:txBody>
      </p:sp>
      <p:sp>
        <p:nvSpPr>
          <p:cNvPr id="51203" name="Text Box 3">
            <a:extLst>
              <a:ext uri="{FF2B5EF4-FFF2-40B4-BE49-F238E27FC236}">
                <a16:creationId xmlns:a16="http://schemas.microsoft.com/office/drawing/2014/main" id="{F5FA8000-79DA-874D-B444-0F19B64E352E}"/>
              </a:ext>
            </a:extLst>
          </p:cNvPr>
          <p:cNvSpPr txBox="1">
            <a:spLocks noChangeArrowheads="1"/>
          </p:cNvSpPr>
          <p:nvPr/>
        </p:nvSpPr>
        <p:spPr bwMode="auto">
          <a:xfrm>
            <a:off x="3398838" y="247202"/>
            <a:ext cx="4445361"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Stationen der Strategie</a:t>
            </a:r>
          </a:p>
        </p:txBody>
      </p:sp>
      <p:pic>
        <p:nvPicPr>
          <p:cNvPr id="5" name="Grafik 4" descr="Ein Bild, das Text, Schrift, Grafiken, Logo enthält.&#10;&#10;Automatisch generierte Beschreibung">
            <a:extLst>
              <a:ext uri="{FF2B5EF4-FFF2-40B4-BE49-F238E27FC236}">
                <a16:creationId xmlns:a16="http://schemas.microsoft.com/office/drawing/2014/main" id="{CF07FB49-C4B9-2C49-8841-C791BF4FEA2B}"/>
              </a:ext>
            </a:extLst>
          </p:cNvPr>
          <p:cNvPicPr>
            <a:picLocks noChangeAspect="1"/>
          </p:cNvPicPr>
          <p:nvPr/>
        </p:nvPicPr>
        <p:blipFill>
          <a:blip r:embed="rId3"/>
          <a:stretch>
            <a:fillRect/>
          </a:stretch>
        </p:blipFill>
        <p:spPr>
          <a:xfrm>
            <a:off x="196461" y="233363"/>
            <a:ext cx="2359315" cy="396813"/>
          </a:xfrm>
          <a:prstGeom prst="rect">
            <a:avLst/>
          </a:prstGeom>
        </p:spPr>
      </p:pic>
      <p:sp>
        <p:nvSpPr>
          <p:cNvPr id="6" name="Textfeld 5">
            <a:extLst>
              <a:ext uri="{FF2B5EF4-FFF2-40B4-BE49-F238E27FC236}">
                <a16:creationId xmlns:a16="http://schemas.microsoft.com/office/drawing/2014/main" id="{564CB71A-6DFC-6D40-8868-18645D0B0848}"/>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additive="repl">
                                        <p:cTn id="6" dur="1" fill="hold">
                                          <p:stCondLst>
                                            <p:cond delay="0"/>
                                          </p:stCondLst>
                                        </p:cTn>
                                        <p:tgtEl>
                                          <p:spTgt spid="51202"/>
                                        </p:tgtEl>
                                        <p:attrNameLst>
                                          <p:attrName>style.visibility</p:attrName>
                                        </p:attrNameLst>
                                      </p:cBhvr>
                                      <p:to>
                                        <p:strVal val="visible"/>
                                      </p:to>
                                    </p:set>
                                    <p:animEffect transition="in" filter="diamond(in)">
                                      <p:cBhvr additive="repl">
                                        <p:cTn id="7" dur="20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34DB1C73-834D-214E-B5BA-958F04ADACDF}"/>
              </a:ext>
            </a:extLst>
          </p:cNvPr>
          <p:cNvSpPr txBox="1">
            <a:spLocks noChangeArrowheads="1"/>
          </p:cNvSpPr>
          <p:nvPr/>
        </p:nvSpPr>
        <p:spPr bwMode="auto">
          <a:xfrm>
            <a:off x="287338" y="3138488"/>
            <a:ext cx="8424862"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a:latin typeface="Verdana" panose="020B0604030504040204" pitchFamily="34" charset="0"/>
              </a:rPr>
              <a:t> - Wie viel Zeit gebe ich mir, um meine Ziele zu erreichen?</a:t>
            </a:r>
          </a:p>
          <a:p>
            <a:pPr>
              <a:buClrTx/>
              <a:buFontTx/>
              <a:buNone/>
            </a:pPr>
            <a:endParaRPr lang="de-DE" altLang="de-DE" sz="2000">
              <a:latin typeface="Verdana" panose="020B0604030504040204" pitchFamily="34" charset="0"/>
            </a:endParaRPr>
          </a:p>
        </p:txBody>
      </p:sp>
      <p:sp>
        <p:nvSpPr>
          <p:cNvPr id="52226" name="Text Box 2">
            <a:extLst>
              <a:ext uri="{FF2B5EF4-FFF2-40B4-BE49-F238E27FC236}">
                <a16:creationId xmlns:a16="http://schemas.microsoft.com/office/drawing/2014/main" id="{5064B69C-D73C-4A48-ADF4-62093848D8CE}"/>
              </a:ext>
            </a:extLst>
          </p:cNvPr>
          <p:cNvSpPr txBox="1">
            <a:spLocks noChangeArrowheads="1"/>
          </p:cNvSpPr>
          <p:nvPr/>
        </p:nvSpPr>
        <p:spPr bwMode="auto">
          <a:xfrm>
            <a:off x="1712913" y="144463"/>
            <a:ext cx="68087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b="1">
                <a:solidFill>
                  <a:srgbClr val="FFFFFF"/>
                </a:solidFill>
                <a:latin typeface="Verdana" panose="020B0604030504040204" pitchFamily="34" charset="0"/>
              </a:rPr>
              <a:t>Exkurs: Social Media – Drei Säulen der Social Media</a:t>
            </a:r>
          </a:p>
        </p:txBody>
      </p:sp>
      <p:sp>
        <p:nvSpPr>
          <p:cNvPr id="52227" name="Text Box 3">
            <a:extLst>
              <a:ext uri="{FF2B5EF4-FFF2-40B4-BE49-F238E27FC236}">
                <a16:creationId xmlns:a16="http://schemas.microsoft.com/office/drawing/2014/main" id="{12406BA5-42AB-8449-8841-EA4C4B3AC5F7}"/>
              </a:ext>
            </a:extLst>
          </p:cNvPr>
          <p:cNvSpPr txBox="1">
            <a:spLocks noChangeArrowheads="1"/>
          </p:cNvSpPr>
          <p:nvPr/>
        </p:nvSpPr>
        <p:spPr bwMode="auto">
          <a:xfrm>
            <a:off x="2662337" y="142440"/>
            <a:ext cx="6121300"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Diese Fragen beantworten</a:t>
            </a:r>
          </a:p>
        </p:txBody>
      </p:sp>
      <p:sp>
        <p:nvSpPr>
          <p:cNvPr id="52228" name="Text Box 4">
            <a:extLst>
              <a:ext uri="{FF2B5EF4-FFF2-40B4-BE49-F238E27FC236}">
                <a16:creationId xmlns:a16="http://schemas.microsoft.com/office/drawing/2014/main" id="{D326AC5C-E8B2-2E4B-A380-397DE6C43808}"/>
              </a:ext>
            </a:extLst>
          </p:cNvPr>
          <p:cNvSpPr txBox="1">
            <a:spLocks noChangeArrowheads="1"/>
          </p:cNvSpPr>
          <p:nvPr/>
        </p:nvSpPr>
        <p:spPr bwMode="auto">
          <a:xfrm>
            <a:off x="360363" y="706438"/>
            <a:ext cx="8424862" cy="253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u="sng">
                <a:latin typeface="Verdana" panose="020B0604030504040204" pitchFamily="34" charset="0"/>
              </a:rPr>
              <a:t>Fragen, die es zu beantworten gilt:</a:t>
            </a:r>
          </a:p>
          <a:p>
            <a:pPr>
              <a:buClrTx/>
              <a:buFontTx/>
              <a:buNone/>
            </a:pPr>
            <a:endParaRPr lang="de-DE" altLang="de-DE" sz="2000">
              <a:latin typeface="Verdana" panose="020B0604030504040204" pitchFamily="34" charset="0"/>
            </a:endParaRPr>
          </a:p>
          <a:p>
            <a:pPr>
              <a:buClrTx/>
              <a:buFontTx/>
              <a:buNone/>
            </a:pPr>
            <a:r>
              <a:rPr lang="de-DE" altLang="de-DE" sz="2000">
                <a:latin typeface="Verdana" panose="020B0604030504040204" pitchFamily="34" charset="0"/>
              </a:rPr>
              <a:t> - Auf welchen Portalen soll ich mich (meine Firma/Agentur)</a:t>
            </a:r>
          </a:p>
          <a:p>
            <a:pPr>
              <a:buClrTx/>
              <a:buFontTx/>
              <a:buNone/>
            </a:pPr>
            <a:r>
              <a:rPr lang="de-DE" altLang="de-DE" sz="2000">
                <a:latin typeface="Verdana" panose="020B0604030504040204" pitchFamily="34" charset="0"/>
              </a:rPr>
              <a:t> präsentieren?</a:t>
            </a:r>
          </a:p>
          <a:p>
            <a:pPr>
              <a:buClrTx/>
              <a:buFontTx/>
              <a:buNone/>
            </a:pPr>
            <a:endParaRPr lang="de-DE" altLang="de-DE" sz="2000">
              <a:latin typeface="Verdana" panose="020B0604030504040204" pitchFamily="34" charset="0"/>
            </a:endParaRPr>
          </a:p>
          <a:p>
            <a:pPr>
              <a:buClrTx/>
              <a:buFontTx/>
              <a:buNone/>
            </a:pPr>
            <a:r>
              <a:rPr lang="de-DE" altLang="de-DE" sz="2000">
                <a:latin typeface="Verdana" panose="020B0604030504040204" pitchFamily="34" charset="0"/>
              </a:rPr>
              <a:t> - Wie viel Aufwand/Budget/“Manpower“ benötige ich dafür? </a:t>
            </a:r>
          </a:p>
          <a:p>
            <a:pPr>
              <a:buClrTx/>
              <a:buFontTx/>
              <a:buNone/>
            </a:pPr>
            <a:endParaRPr lang="de-DE" altLang="de-DE" sz="2000">
              <a:latin typeface="Verdana" panose="020B0604030504040204" pitchFamily="34" charset="0"/>
            </a:endParaRPr>
          </a:p>
          <a:p>
            <a:pPr>
              <a:buClrTx/>
              <a:buFontTx/>
              <a:buNone/>
            </a:pPr>
            <a:r>
              <a:rPr lang="de-DE" altLang="de-DE" sz="2000">
                <a:latin typeface="Verdana" panose="020B0604030504040204" pitchFamily="34" charset="0"/>
              </a:rPr>
              <a:t> </a:t>
            </a:r>
          </a:p>
        </p:txBody>
      </p:sp>
      <p:sp>
        <p:nvSpPr>
          <p:cNvPr id="52229" name="Text Box 5">
            <a:extLst>
              <a:ext uri="{FF2B5EF4-FFF2-40B4-BE49-F238E27FC236}">
                <a16:creationId xmlns:a16="http://schemas.microsoft.com/office/drawing/2014/main" id="{84B4E230-DF7A-5540-85B9-2159E4A53C5C}"/>
              </a:ext>
            </a:extLst>
          </p:cNvPr>
          <p:cNvSpPr txBox="1">
            <a:spLocks noChangeArrowheads="1"/>
          </p:cNvSpPr>
          <p:nvPr/>
        </p:nvSpPr>
        <p:spPr bwMode="auto">
          <a:xfrm>
            <a:off x="287338" y="3786188"/>
            <a:ext cx="8424862" cy="253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a:latin typeface="Verdana" panose="020B0604030504040204" pitchFamily="34" charset="0"/>
              </a:rPr>
              <a:t> - Stichw.: Social Media Culture. Will ich einen Kundenservice</a:t>
            </a:r>
          </a:p>
          <a:p>
            <a:pPr>
              <a:buClrTx/>
              <a:buFontTx/>
              <a:buNone/>
            </a:pPr>
            <a:r>
              <a:rPr lang="de-DE" altLang="de-DE" sz="2000">
                <a:latin typeface="Verdana" panose="020B0604030504040204" pitchFamily="34" charset="0"/>
              </a:rPr>
              <a:t> einsetzen (Telekom) ? </a:t>
            </a:r>
          </a:p>
          <a:p>
            <a:pPr>
              <a:buClrTx/>
              <a:buFontTx/>
              <a:buNone/>
            </a:pPr>
            <a:endParaRPr lang="de-DE" altLang="de-DE" sz="2000">
              <a:latin typeface="Verdana" panose="020B0604030504040204" pitchFamily="34" charset="0"/>
            </a:endParaRPr>
          </a:p>
          <a:p>
            <a:pPr>
              <a:buClrTx/>
              <a:buFontTx/>
              <a:buNone/>
            </a:pPr>
            <a:r>
              <a:rPr lang="de-DE" altLang="de-DE" sz="2000">
                <a:latin typeface="Verdana" panose="020B0604030504040204" pitchFamily="34" charset="0"/>
              </a:rPr>
              <a:t> - Wie überzeuge ich meine Mitarbeiter?</a:t>
            </a:r>
          </a:p>
          <a:p>
            <a:pPr>
              <a:buClrTx/>
              <a:buFontTx/>
              <a:buNone/>
            </a:pPr>
            <a:r>
              <a:rPr lang="de-DE" altLang="de-DE" sz="2000">
                <a:latin typeface="Verdana" panose="020B0604030504040204" pitchFamily="34" charset="0"/>
              </a:rPr>
              <a:t> Stichwort: Social Media Relation. Was kann ich tun, wenn</a:t>
            </a:r>
          </a:p>
          <a:p>
            <a:pPr>
              <a:buClrTx/>
              <a:buFontTx/>
              <a:buNone/>
            </a:pPr>
            <a:r>
              <a:rPr lang="de-DE" altLang="de-DE" sz="2000">
                <a:latin typeface="Verdana" panose="020B0604030504040204" pitchFamily="34" charset="0"/>
              </a:rPr>
              <a:t>  Menschen schlecht über mich oder meine Themen reden?</a:t>
            </a:r>
          </a:p>
          <a:p>
            <a:pPr>
              <a:buClrTx/>
              <a:buFontTx/>
              <a:buNone/>
            </a:pPr>
            <a:endParaRPr lang="de-DE" altLang="de-DE" sz="2000">
              <a:latin typeface="Verdana" panose="020B0604030504040204" pitchFamily="34" charset="0"/>
            </a:endParaRPr>
          </a:p>
          <a:p>
            <a:pPr>
              <a:buClrTx/>
              <a:buFontTx/>
              <a:buNone/>
            </a:pPr>
            <a:r>
              <a:rPr lang="de-DE" altLang="de-DE" sz="2000">
                <a:latin typeface="Verdana" panose="020B0604030504040204" pitchFamily="34" charset="0"/>
              </a:rPr>
              <a:t>- Wie bringe ich Menschen dazu, gut über mich zu reden?</a:t>
            </a:r>
          </a:p>
        </p:txBody>
      </p:sp>
      <p:pic>
        <p:nvPicPr>
          <p:cNvPr id="7" name="Grafik 6" descr="Ein Bild, das Text, Schrift, Grafiken, Logo enthält.&#10;&#10;Automatisch generierte Beschreibung">
            <a:extLst>
              <a:ext uri="{FF2B5EF4-FFF2-40B4-BE49-F238E27FC236}">
                <a16:creationId xmlns:a16="http://schemas.microsoft.com/office/drawing/2014/main" id="{966F235F-49E7-954D-B3CF-188F40C45186}"/>
              </a:ext>
            </a:extLst>
          </p:cNvPr>
          <p:cNvPicPr>
            <a:picLocks noChangeAspect="1"/>
          </p:cNvPicPr>
          <p:nvPr/>
        </p:nvPicPr>
        <p:blipFill>
          <a:blip r:embed="rId3"/>
          <a:stretch>
            <a:fillRect/>
          </a:stretch>
        </p:blipFill>
        <p:spPr>
          <a:xfrm>
            <a:off x="196461" y="233363"/>
            <a:ext cx="2359315" cy="396813"/>
          </a:xfrm>
          <a:prstGeom prst="rect">
            <a:avLst/>
          </a:prstGeom>
        </p:spPr>
      </p:pic>
      <p:sp>
        <p:nvSpPr>
          <p:cNvPr id="8" name="Textfeld 7">
            <a:extLst>
              <a:ext uri="{FF2B5EF4-FFF2-40B4-BE49-F238E27FC236}">
                <a16:creationId xmlns:a16="http://schemas.microsoft.com/office/drawing/2014/main" id="{1EB64CE0-10C7-A247-ABB5-295B8A249DA4}"/>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2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additive="repl">
                                        <p:cTn id="10" dur="1" fill="hold">
                                          <p:stCondLst>
                                            <p:cond delay="0"/>
                                          </p:stCondLst>
                                        </p:cTn>
                                        <p:tgtEl>
                                          <p:spTgt spid="52225"/>
                                        </p:tgtEl>
                                        <p:attrNameLst>
                                          <p:attrName>style.visibility</p:attrName>
                                        </p:attrNameLst>
                                      </p:cBhvr>
                                      <p:to>
                                        <p:strVal val="visible"/>
                                      </p:to>
                                    </p:set>
                                    <p:animEffect transition="in" filter="diamond(in)">
                                      <p:cBhvr additive="repl">
                                        <p:cTn id="11" dur="2000"/>
                                        <p:tgtEl>
                                          <p:spTgt spid="522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fill="hold" nodeType="clickEffect">
                                  <p:stCondLst>
                                    <p:cond delay="0"/>
                                  </p:stCondLst>
                                  <p:childTnLst>
                                    <p:set>
                                      <p:cBhvr additive="repl">
                                        <p:cTn id="15" dur="1" fill="hold">
                                          <p:stCondLst>
                                            <p:cond delay="0"/>
                                          </p:stCondLst>
                                        </p:cTn>
                                        <p:tgtEl>
                                          <p:spTgt spid="52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CE5153D2-AAEC-D845-A36C-C275F20C683B}"/>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5298" name="Rectangle 2">
            <a:extLst>
              <a:ext uri="{FF2B5EF4-FFF2-40B4-BE49-F238E27FC236}">
                <a16:creationId xmlns:a16="http://schemas.microsoft.com/office/drawing/2014/main" id="{EF50CCE2-52CE-C64A-8682-CCCDE839F6D9}"/>
              </a:ext>
            </a:extLst>
          </p:cNvPr>
          <p:cNvSpPr>
            <a:spLocks noGrp="1" noChangeArrowheads="1"/>
          </p:cNvSpPr>
          <p:nvPr>
            <p:ph type="title"/>
          </p:nvPr>
        </p:nvSpPr>
        <p:spPr>
          <a:xfrm>
            <a:off x="2699792" y="267494"/>
            <a:ext cx="5724425" cy="633412"/>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Abschlussrunde</a:t>
            </a:r>
          </a:p>
        </p:txBody>
      </p:sp>
      <p:sp>
        <p:nvSpPr>
          <p:cNvPr id="55299" name="Text Box 3">
            <a:extLst>
              <a:ext uri="{FF2B5EF4-FFF2-40B4-BE49-F238E27FC236}">
                <a16:creationId xmlns:a16="http://schemas.microsoft.com/office/drawing/2014/main" id="{085669AD-4BD7-8748-9C2F-66FFA19FA301}"/>
              </a:ext>
            </a:extLst>
          </p:cNvPr>
          <p:cNvSpPr txBox="1">
            <a:spLocks noChangeArrowheads="1"/>
          </p:cNvSpPr>
          <p:nvPr/>
        </p:nvSpPr>
        <p:spPr bwMode="auto">
          <a:xfrm>
            <a:off x="735013" y="1865313"/>
            <a:ext cx="527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5300" name="Text Box 4">
            <a:extLst>
              <a:ext uri="{FF2B5EF4-FFF2-40B4-BE49-F238E27FC236}">
                <a16:creationId xmlns:a16="http://schemas.microsoft.com/office/drawing/2014/main" id="{DE93A488-E49C-4D4A-9A95-9EF6B9DDCFC4}"/>
              </a:ext>
            </a:extLst>
          </p:cNvPr>
          <p:cNvSpPr txBox="1">
            <a:spLocks noChangeArrowheads="1"/>
          </p:cNvSpPr>
          <p:nvPr/>
        </p:nvSpPr>
        <p:spPr bwMode="auto">
          <a:xfrm>
            <a:off x="449263" y="2049463"/>
            <a:ext cx="629285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000">
                <a:latin typeface="Verdana" panose="020B0604030504040204" pitchFamily="34" charset="0"/>
              </a:rPr>
              <a:t>Auf welchen Netzwerken bin ich bald vertreten?</a:t>
            </a:r>
          </a:p>
        </p:txBody>
      </p:sp>
      <p:sp>
        <p:nvSpPr>
          <p:cNvPr id="55301" name="Text Box 5">
            <a:extLst>
              <a:ext uri="{FF2B5EF4-FFF2-40B4-BE49-F238E27FC236}">
                <a16:creationId xmlns:a16="http://schemas.microsoft.com/office/drawing/2014/main" id="{8D6A8952-0B70-6E4E-A108-A264944C78BC}"/>
              </a:ext>
            </a:extLst>
          </p:cNvPr>
          <p:cNvSpPr txBox="1">
            <a:spLocks noChangeArrowheads="1"/>
          </p:cNvSpPr>
          <p:nvPr/>
        </p:nvSpPr>
        <p:spPr bwMode="auto">
          <a:xfrm>
            <a:off x="2074863" y="2413000"/>
            <a:ext cx="67818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Habe ich technisch alles verstanden?</a:t>
            </a:r>
          </a:p>
        </p:txBody>
      </p:sp>
      <p:sp>
        <p:nvSpPr>
          <p:cNvPr id="55302" name="Text Box 6">
            <a:extLst>
              <a:ext uri="{FF2B5EF4-FFF2-40B4-BE49-F238E27FC236}">
                <a16:creationId xmlns:a16="http://schemas.microsoft.com/office/drawing/2014/main" id="{4F4229D5-B9FC-EB45-82DC-EBE75011C079}"/>
              </a:ext>
            </a:extLst>
          </p:cNvPr>
          <p:cNvSpPr txBox="1">
            <a:spLocks noChangeArrowheads="1"/>
          </p:cNvSpPr>
          <p:nvPr/>
        </p:nvSpPr>
        <p:spPr bwMode="auto">
          <a:xfrm>
            <a:off x="960438" y="1295400"/>
            <a:ext cx="77866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Facebook-Konto für mich/ meine Agentur?</a:t>
            </a:r>
          </a:p>
        </p:txBody>
      </p:sp>
      <p:sp>
        <p:nvSpPr>
          <p:cNvPr id="55303" name="Text Box 7">
            <a:extLst>
              <a:ext uri="{FF2B5EF4-FFF2-40B4-BE49-F238E27FC236}">
                <a16:creationId xmlns:a16="http://schemas.microsoft.com/office/drawing/2014/main" id="{D2D7AF5C-95E2-8946-9849-3EC9102636DB}"/>
              </a:ext>
            </a:extLst>
          </p:cNvPr>
          <p:cNvSpPr txBox="1">
            <a:spLocks noChangeArrowheads="1"/>
          </p:cNvSpPr>
          <p:nvPr/>
        </p:nvSpPr>
        <p:spPr bwMode="auto">
          <a:xfrm>
            <a:off x="762000" y="3095625"/>
            <a:ext cx="75755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Teilnehmer/in Soziales Netzwerk - XING?</a:t>
            </a:r>
          </a:p>
        </p:txBody>
      </p:sp>
      <p:pic>
        <p:nvPicPr>
          <p:cNvPr id="9" name="Grafik 8" descr="Ein Bild, das Text, Schrift, Grafiken, Logo enthält.&#10;&#10;Automatisch generierte Beschreibung">
            <a:extLst>
              <a:ext uri="{FF2B5EF4-FFF2-40B4-BE49-F238E27FC236}">
                <a16:creationId xmlns:a16="http://schemas.microsoft.com/office/drawing/2014/main" id="{0B5356D8-BCCB-8A4C-9CEE-3FFD27315DE2}"/>
              </a:ext>
            </a:extLst>
          </p:cNvPr>
          <p:cNvPicPr>
            <a:picLocks noChangeAspect="1"/>
          </p:cNvPicPr>
          <p:nvPr/>
        </p:nvPicPr>
        <p:blipFill>
          <a:blip r:embed="rId3"/>
          <a:stretch>
            <a:fillRect/>
          </a:stretch>
        </p:blipFill>
        <p:spPr>
          <a:xfrm>
            <a:off x="196461" y="233363"/>
            <a:ext cx="2359315" cy="396813"/>
          </a:xfrm>
          <a:prstGeom prst="rect">
            <a:avLst/>
          </a:prstGeom>
        </p:spPr>
      </p:pic>
      <p:sp>
        <p:nvSpPr>
          <p:cNvPr id="10" name="Textfeld 9">
            <a:extLst>
              <a:ext uri="{FF2B5EF4-FFF2-40B4-BE49-F238E27FC236}">
                <a16:creationId xmlns:a16="http://schemas.microsoft.com/office/drawing/2014/main" id="{4C6FDE4A-752C-2F42-A4EA-5EC06A4EA815}"/>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55300"/>
                                        </p:tgtEl>
                                        <p:attrNameLst>
                                          <p:attrName>style.visibility</p:attrName>
                                        </p:attrNameLst>
                                      </p:cBhvr>
                                      <p:to>
                                        <p:strVal val="visible"/>
                                      </p:to>
                                    </p:set>
                                    <p:animEffect transition="in" filter="blinds(horizontal)">
                                      <p:cBhvr additive="repl">
                                        <p:cTn id="7" dur="500"/>
                                        <p:tgtEl>
                                          <p:spTgt spid="55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55302"/>
                                        </p:tgtEl>
                                        <p:attrNameLst>
                                          <p:attrName>style.visibility</p:attrName>
                                        </p:attrNameLst>
                                      </p:cBhvr>
                                      <p:to>
                                        <p:strVal val="visible"/>
                                      </p:to>
                                    </p:set>
                                    <p:animEffect transition="in" filter="blinds(horizontal)">
                                      <p:cBhvr additive="repl">
                                        <p:cTn id="12" dur="500"/>
                                        <p:tgtEl>
                                          <p:spTgt spid="553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additive="repl">
                                        <p:cTn id="16" dur="1" fill="hold">
                                          <p:stCondLst>
                                            <p:cond delay="0"/>
                                          </p:stCondLst>
                                        </p:cTn>
                                        <p:tgtEl>
                                          <p:spTgt spid="55301"/>
                                        </p:tgtEl>
                                        <p:attrNameLst>
                                          <p:attrName>style.visibility</p:attrName>
                                        </p:attrNameLst>
                                      </p:cBhvr>
                                      <p:to>
                                        <p:strVal val="visible"/>
                                      </p:to>
                                    </p:set>
                                    <p:animEffect transition="in" filter="blinds(horizontal)">
                                      <p:cBhvr additive="repl">
                                        <p:cTn id="17" dur="500"/>
                                        <p:tgtEl>
                                          <p:spTgt spid="553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additive="repl">
                                        <p:cTn id="21" dur="1" fill="hold">
                                          <p:stCondLst>
                                            <p:cond delay="0"/>
                                          </p:stCondLst>
                                        </p:cTn>
                                        <p:tgtEl>
                                          <p:spTgt spid="55303"/>
                                        </p:tgtEl>
                                        <p:attrNameLst>
                                          <p:attrName>style.visibility</p:attrName>
                                        </p:attrNameLst>
                                      </p:cBhvr>
                                      <p:to>
                                        <p:strVal val="visible"/>
                                      </p:to>
                                    </p:set>
                                    <p:animEffect transition="in" filter="blinds(horizontal)">
                                      <p:cBhvr additive="repl">
                                        <p:cTn id="22"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604DBED6-D81F-DD4F-8521-E140814D9094}"/>
              </a:ext>
            </a:extLst>
          </p:cNvPr>
          <p:cNvSpPr>
            <a:spLocks noGrp="1" noChangeArrowheads="1"/>
          </p:cNvSpPr>
          <p:nvPr>
            <p:ph type="title"/>
          </p:nvPr>
        </p:nvSpPr>
        <p:spPr>
          <a:xfrm>
            <a:off x="3059832" y="404664"/>
            <a:ext cx="5349875" cy="633412"/>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Buchempfehlungen</a:t>
            </a:r>
          </a:p>
        </p:txBody>
      </p:sp>
      <p:pic>
        <p:nvPicPr>
          <p:cNvPr id="56322" name="Picture 2">
            <a:extLst>
              <a:ext uri="{FF2B5EF4-FFF2-40B4-BE49-F238E27FC236}">
                <a16:creationId xmlns:a16="http://schemas.microsoft.com/office/drawing/2014/main" id="{D72CEFCE-3F66-A241-99B9-978463783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73238"/>
            <a:ext cx="1439862" cy="1439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3" name="Text Box 3">
            <a:extLst>
              <a:ext uri="{FF2B5EF4-FFF2-40B4-BE49-F238E27FC236}">
                <a16:creationId xmlns:a16="http://schemas.microsoft.com/office/drawing/2014/main" id="{119CBCD1-5C99-1846-B60B-AC56CCD1AE74}"/>
              </a:ext>
            </a:extLst>
          </p:cNvPr>
          <p:cNvSpPr txBox="1">
            <a:spLocks noChangeArrowheads="1"/>
          </p:cNvSpPr>
          <p:nvPr/>
        </p:nvSpPr>
        <p:spPr bwMode="auto">
          <a:xfrm>
            <a:off x="2084388" y="1916113"/>
            <a:ext cx="43370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dirty="0">
                <a:latin typeface="Verdana" panose="020B0604030504040204" pitchFamily="34" charset="0"/>
              </a:rPr>
              <a:t>„Social Media Marketing“ von Tamar Weinberg</a:t>
            </a:r>
          </a:p>
        </p:txBody>
      </p:sp>
      <p:pic>
        <p:nvPicPr>
          <p:cNvPr id="56326" name="Picture 6">
            <a:extLst>
              <a:ext uri="{FF2B5EF4-FFF2-40B4-BE49-F238E27FC236}">
                <a16:creationId xmlns:a16="http://schemas.microsoft.com/office/drawing/2014/main" id="{F2BD5C5F-822B-844B-BF8B-5F20C4B53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5013325"/>
            <a:ext cx="749300" cy="107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7" name="Text Box 7">
            <a:extLst>
              <a:ext uri="{FF2B5EF4-FFF2-40B4-BE49-F238E27FC236}">
                <a16:creationId xmlns:a16="http://schemas.microsoft.com/office/drawing/2014/main" id="{0F923B72-E7B7-C648-964B-5FD171473228}"/>
              </a:ext>
            </a:extLst>
          </p:cNvPr>
          <p:cNvSpPr txBox="1">
            <a:spLocks noChangeArrowheads="1"/>
          </p:cNvSpPr>
          <p:nvPr/>
        </p:nvSpPr>
        <p:spPr bwMode="auto">
          <a:xfrm>
            <a:off x="2127250" y="5013325"/>
            <a:ext cx="4878388"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„Social Media für Unternehmer“ – von Claudia Hilker</a:t>
            </a:r>
          </a:p>
        </p:txBody>
      </p:sp>
      <p:pic>
        <p:nvPicPr>
          <p:cNvPr id="7" name="Grafik 6" descr="Ein Bild, das Text, Schrift, Grafiken, Logo enthält.&#10;&#10;Automatisch generierte Beschreibung">
            <a:extLst>
              <a:ext uri="{FF2B5EF4-FFF2-40B4-BE49-F238E27FC236}">
                <a16:creationId xmlns:a16="http://schemas.microsoft.com/office/drawing/2014/main" id="{FBBB666B-E4C8-9541-A04F-1F12AE66CBD4}"/>
              </a:ext>
            </a:extLst>
          </p:cNvPr>
          <p:cNvPicPr>
            <a:picLocks noChangeAspect="1"/>
          </p:cNvPicPr>
          <p:nvPr/>
        </p:nvPicPr>
        <p:blipFill>
          <a:blip r:embed="rId5"/>
          <a:stretch>
            <a:fillRect/>
          </a:stretch>
        </p:blipFill>
        <p:spPr>
          <a:xfrm>
            <a:off x="196461" y="233363"/>
            <a:ext cx="2359315" cy="396813"/>
          </a:xfrm>
          <a:prstGeom prst="rect">
            <a:avLst/>
          </a:prstGeom>
        </p:spPr>
      </p:pic>
      <p:pic>
        <p:nvPicPr>
          <p:cNvPr id="3" name="Grafik 2" descr="Ein Bild, das Text, Buch, Design enthält.&#10;&#10;Automatisch generierte Beschreibung">
            <a:extLst>
              <a:ext uri="{FF2B5EF4-FFF2-40B4-BE49-F238E27FC236}">
                <a16:creationId xmlns:a16="http://schemas.microsoft.com/office/drawing/2014/main" id="{A670D7DE-EED9-2C49-B401-38C70944259C}"/>
              </a:ext>
            </a:extLst>
          </p:cNvPr>
          <p:cNvPicPr>
            <a:picLocks noChangeAspect="1"/>
          </p:cNvPicPr>
          <p:nvPr/>
        </p:nvPicPr>
        <p:blipFill>
          <a:blip r:embed="rId6"/>
          <a:stretch>
            <a:fillRect/>
          </a:stretch>
        </p:blipFill>
        <p:spPr>
          <a:xfrm>
            <a:off x="539552" y="3413745"/>
            <a:ext cx="1059302" cy="1238771"/>
          </a:xfrm>
          <a:prstGeom prst="rect">
            <a:avLst/>
          </a:prstGeom>
        </p:spPr>
      </p:pic>
      <p:sp>
        <p:nvSpPr>
          <p:cNvPr id="10" name="Text Box 3">
            <a:extLst>
              <a:ext uri="{FF2B5EF4-FFF2-40B4-BE49-F238E27FC236}">
                <a16:creationId xmlns:a16="http://schemas.microsoft.com/office/drawing/2014/main" id="{78169AA0-0B26-6140-B0C4-92B3738A2B98}"/>
              </a:ext>
            </a:extLst>
          </p:cNvPr>
          <p:cNvSpPr txBox="1">
            <a:spLocks noChangeArrowheads="1"/>
          </p:cNvSpPr>
          <p:nvPr/>
        </p:nvSpPr>
        <p:spPr bwMode="auto">
          <a:xfrm>
            <a:off x="2084388" y="3675707"/>
            <a:ext cx="2751885"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dirty="0">
                <a:latin typeface="Verdana" panose="020B0604030504040204" pitchFamily="34" charset="0"/>
              </a:rPr>
              <a:t>„Follow </a:t>
            </a:r>
            <a:r>
              <a:rPr lang="de-DE" altLang="de-DE" sz="1400" dirty="0" err="1">
                <a:latin typeface="Verdana" panose="020B0604030504040204" pitchFamily="34" charset="0"/>
              </a:rPr>
              <a:t>me</a:t>
            </a:r>
            <a:r>
              <a:rPr lang="de-DE" altLang="de-DE" sz="1400" dirty="0">
                <a:latin typeface="Verdana" panose="020B0604030504040204" pitchFamily="34" charset="0"/>
              </a:rPr>
              <a:t>“ von Anne Grabs</a:t>
            </a:r>
          </a:p>
        </p:txBody>
      </p:sp>
      <p:sp>
        <p:nvSpPr>
          <p:cNvPr id="11" name="Textfeld 10">
            <a:extLst>
              <a:ext uri="{FF2B5EF4-FFF2-40B4-BE49-F238E27FC236}">
                <a16:creationId xmlns:a16="http://schemas.microsoft.com/office/drawing/2014/main" id="{01249112-C62C-8D4F-B851-C946A50A2D09}"/>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56322"/>
                                        </p:tgtEl>
                                        <p:attrNameLst>
                                          <p:attrName>style.visibility</p:attrName>
                                        </p:attrNameLst>
                                      </p:cBhvr>
                                      <p:to>
                                        <p:strVal val="visible"/>
                                      </p:to>
                                    </p:set>
                                    <p:animEffect transition="in" filter="checkerboard(across)">
                                      <p:cBhvr additive="repl">
                                        <p:cTn id="7" dur="5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6326"/>
                                        </p:tgtEl>
                                        <p:attrNameLst>
                                          <p:attrName>style.visibility</p:attrName>
                                        </p:attrNameLst>
                                      </p:cBhvr>
                                      <p:to>
                                        <p:strVal val="visible"/>
                                      </p:to>
                                    </p:set>
                                  </p:childTnLst>
                                </p:cTn>
                              </p:par>
                              <p:par>
                                <p:cTn id="16" presetID="3" presetClass="entr" presetSubtype="10" fill="hold" nodeType="withEffect">
                                  <p:stCondLst>
                                    <p:cond delay="0"/>
                                  </p:stCondLst>
                                  <p:childTnLst>
                                    <p:set>
                                      <p:cBhvr additive="repl">
                                        <p:cTn id="17" dur="1" fill="hold">
                                          <p:stCondLst>
                                            <p:cond delay="0"/>
                                          </p:stCondLst>
                                        </p:cTn>
                                        <p:tgtEl>
                                          <p:spTgt spid="56323"/>
                                        </p:tgtEl>
                                        <p:attrNameLst>
                                          <p:attrName>style.visibility</p:attrName>
                                        </p:attrNameLst>
                                      </p:cBhvr>
                                      <p:to>
                                        <p:strVal val="visible"/>
                                      </p:to>
                                    </p:set>
                                    <p:animEffect transition="in" filter="blinds(horizontal)">
                                      <p:cBhvr additive="repl">
                                        <p:cTn id="18" dur="500"/>
                                        <p:tgtEl>
                                          <p:spTgt spid="56323"/>
                                        </p:tgtEl>
                                      </p:cBhvr>
                                    </p:animEffect>
                                  </p:childTnLst>
                                </p:cTn>
                              </p:par>
                              <p:par>
                                <p:cTn id="19" presetID="3" presetClass="entr" presetSubtype="10" fill="hold" nodeType="withEffect">
                                  <p:stCondLst>
                                    <p:cond delay="0"/>
                                  </p:stCondLst>
                                  <p:childTnLst>
                                    <p:set>
                                      <p:cBhvr additive="repl">
                                        <p:cTn id="20" dur="1" fill="hold">
                                          <p:stCondLst>
                                            <p:cond delay="0"/>
                                          </p:stCondLst>
                                        </p:cTn>
                                        <p:tgtEl>
                                          <p:spTgt spid="56327"/>
                                        </p:tgtEl>
                                        <p:attrNameLst>
                                          <p:attrName>style.visibility</p:attrName>
                                        </p:attrNameLst>
                                      </p:cBhvr>
                                      <p:to>
                                        <p:strVal val="visible"/>
                                      </p:to>
                                    </p:set>
                                    <p:animEffect transition="in" filter="blinds(horizontal)">
                                      <p:cBhvr additive="repl">
                                        <p:cTn id="21" dur="500"/>
                                        <p:tgtEl>
                                          <p:spTgt spid="56327"/>
                                        </p:tgtEl>
                                      </p:cBhvr>
                                    </p:animEffect>
                                  </p:childTnLst>
                                </p:cTn>
                              </p:par>
                              <p:par>
                                <p:cTn id="22" presetID="3" presetClass="entr" presetSubtype="10" fill="hold" nodeType="withEffect">
                                  <p:stCondLst>
                                    <p:cond delay="0"/>
                                  </p:stCondLst>
                                  <p:childTnLst>
                                    <p:set>
                                      <p:cBhvr additive="repl">
                                        <p:cTn id="23" dur="1" fill="hold">
                                          <p:stCondLst>
                                            <p:cond delay="0"/>
                                          </p:stCondLst>
                                        </p:cTn>
                                        <p:tgtEl>
                                          <p:spTgt spid="10"/>
                                        </p:tgtEl>
                                        <p:attrNameLst>
                                          <p:attrName>style.visibility</p:attrName>
                                        </p:attrNameLst>
                                      </p:cBhvr>
                                      <p:to>
                                        <p:strVal val="visible"/>
                                      </p:to>
                                    </p:set>
                                    <p:animEffect transition="in" filter="blinds(horizontal)">
                                      <p:cBhvr additive="repl">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E50F7F6B-6AB9-EC40-A3E5-D26B594AA6F0}"/>
              </a:ext>
            </a:extLst>
          </p:cNvPr>
          <p:cNvSpPr>
            <a:spLocks noGrp="1" noChangeArrowheads="1"/>
          </p:cNvSpPr>
          <p:nvPr>
            <p:ph type="title"/>
          </p:nvPr>
        </p:nvSpPr>
        <p:spPr>
          <a:xfrm>
            <a:off x="3059832" y="263495"/>
            <a:ext cx="5097563" cy="633412"/>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Quellen – AGOF, IVW</a:t>
            </a:r>
          </a:p>
        </p:txBody>
      </p:sp>
      <p:sp>
        <p:nvSpPr>
          <p:cNvPr id="57346" name="Text Box 2">
            <a:extLst>
              <a:ext uri="{FF2B5EF4-FFF2-40B4-BE49-F238E27FC236}">
                <a16:creationId xmlns:a16="http://schemas.microsoft.com/office/drawing/2014/main" id="{7CDBF2AE-CB7E-AA45-B14E-B8298EF20F88}"/>
              </a:ext>
            </a:extLst>
          </p:cNvPr>
          <p:cNvSpPr txBox="1">
            <a:spLocks noChangeArrowheads="1"/>
          </p:cNvSpPr>
          <p:nvPr/>
        </p:nvSpPr>
        <p:spPr bwMode="auto">
          <a:xfrm>
            <a:off x="144463" y="1163638"/>
            <a:ext cx="8855075" cy="2497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b="1" u="sng">
                <a:latin typeface="Verdana" panose="020B0604030504040204" pitchFamily="34" charset="0"/>
              </a:rPr>
              <a:t>Die AGOF</a:t>
            </a:r>
            <a:br>
              <a:rPr lang="de-DE" altLang="de-DE" sz="1400" b="1" u="sng">
                <a:latin typeface="Verdana" panose="020B0604030504040204" pitchFamily="34" charset="0"/>
              </a:rPr>
            </a:br>
            <a:r>
              <a:rPr lang="de-DE" altLang="de-DE" sz="1200">
                <a:latin typeface="Verdana" panose="020B0604030504040204" pitchFamily="34" charset="0"/>
              </a:rPr>
              <a:t>Die Arbeitsgemeinschaft Online Forschung wurde im Dezember 2002 gegründet. Aufgabe und Zweck der AGOF ist es, unabhängig von Individualinteressen, für Transparenz und praxisnahe Standards in der Internet- und Online-Werbeträgerforschung zu sorgen. Mit der internet facts und dem darin ausgewiesenen Leistungswert Unique User hat die AGOF die einheitliche Online-Reichweitenwährung als Basis für die Online-Mediaplanung im Markt etabliert.</a:t>
            </a:r>
            <a:br>
              <a:rPr lang="de-DE" altLang="de-DE" sz="1200">
                <a:latin typeface="Verdana" panose="020B0604030504040204" pitchFamily="34" charset="0"/>
              </a:rPr>
            </a:br>
            <a:br>
              <a:rPr lang="de-DE" altLang="de-DE" sz="1200">
                <a:latin typeface="Verdana" panose="020B0604030504040204" pitchFamily="34" charset="0"/>
              </a:rPr>
            </a:br>
            <a:r>
              <a:rPr lang="de-DE" altLang="de-DE" sz="1200">
                <a:latin typeface="Verdana" panose="020B0604030504040204" pitchFamily="34" charset="0"/>
              </a:rPr>
              <a:t>Mitglieder sind: AOL Deutschland Medien GmbH, Axel Springer AG, BAUER MEDIA KG, Contnet AG, Deutsche Telekom AG, eBay (UK) Limited, freeXmedia GmbH, G+J Electronic Media Sales GmbH, Hi-media S.A., InteractiveMedia CCSP GmbH, IP Deutschland GmbH, iq digital media marketing GmbH, Microsoft Advertising, OMS Vermarktungs GmbH &amp; Co. </a:t>
            </a:r>
            <a:r>
              <a:rPr lang="en-GB" altLang="de-DE" sz="1200">
                <a:latin typeface="Verdana" panose="020B0604030504040204" pitchFamily="34" charset="0"/>
              </a:rPr>
              <a:t>KG, Quality Channel GmbH, SevenOne Media GmbH, Telefónica o2 Germany GmbH &amp; Co. OHG, TOMORROW FOCUS Portal GmbH, United Internet Media AG, Vodafone D2 GmbH, Yahoo! </a:t>
            </a:r>
            <a:r>
              <a:rPr lang="de-DE" altLang="de-DE" sz="1200">
                <a:latin typeface="Verdana" panose="020B0604030504040204" pitchFamily="34" charset="0"/>
              </a:rPr>
              <a:t>Deutschland GmbH und YOC MOBILE ADVERTISING GMBH.</a:t>
            </a:r>
          </a:p>
        </p:txBody>
      </p:sp>
      <p:sp>
        <p:nvSpPr>
          <p:cNvPr id="57347" name="Text Box 3">
            <a:extLst>
              <a:ext uri="{FF2B5EF4-FFF2-40B4-BE49-F238E27FC236}">
                <a16:creationId xmlns:a16="http://schemas.microsoft.com/office/drawing/2014/main" id="{FB11BD80-DDAC-2943-9304-DC2AB4C0D5C7}"/>
              </a:ext>
            </a:extLst>
          </p:cNvPr>
          <p:cNvSpPr txBox="1">
            <a:spLocks noChangeArrowheads="1"/>
          </p:cNvSpPr>
          <p:nvPr/>
        </p:nvSpPr>
        <p:spPr bwMode="auto">
          <a:xfrm>
            <a:off x="142875" y="3743325"/>
            <a:ext cx="8856663" cy="250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b="1" u="sng">
                <a:latin typeface="Verdana" panose="020B0604030504040204" pitchFamily="34" charset="0"/>
              </a:rPr>
              <a:t>Die IVW</a:t>
            </a:r>
          </a:p>
          <a:p>
            <a:pPr>
              <a:buClrTx/>
              <a:buFontTx/>
              <a:buNone/>
            </a:pPr>
            <a:r>
              <a:rPr lang="de-DE" altLang="de-DE" sz="1200">
                <a:latin typeface="Verdana" panose="020B0604030504040204" pitchFamily="34" charset="0"/>
              </a:rPr>
              <a:t>Seit 1949 ermittelt und prüft die IVW neutral und objektiv die Verbreitung von Werbeträgern. Sie liefert mit ihren Arbeitsergebnissen zuverlässige Daten für Verbraucher, professionelle Werbungtreibende und für den Leistungswettbewerb der Medien untereinander. Damit haben sich Medienanbieter, Werbungtreibende und Werbeagenturen ein effektives Kontrollsystem geschaffen, das unter ihrer gemeinsamen Aufsicht steht.</a:t>
            </a:r>
          </a:p>
          <a:p>
            <a:pPr>
              <a:buClrTx/>
              <a:buFontTx/>
              <a:buNone/>
            </a:pPr>
            <a:r>
              <a:rPr lang="de-DE" altLang="de-DE" sz="1200">
                <a:latin typeface="Verdana" panose="020B0604030504040204" pitchFamily="34" charset="0"/>
              </a:rPr>
              <a:t>Als staatlich unabhängige, nicht kommerzielle und neutrale Prüfinstitution versorgt die IVW die Medien- und Werbebranche sowie die interessierte Öffentlichkeit mit grundlegenden Daten für die Vermarktung von Medien als Werbeträger.</a:t>
            </a:r>
            <a:br>
              <a:rPr lang="de-DE" altLang="de-DE" sz="1200">
                <a:latin typeface="Verdana" panose="020B0604030504040204" pitchFamily="34" charset="0"/>
              </a:rPr>
            </a:br>
            <a:br>
              <a:rPr lang="de-DE" altLang="de-DE" sz="1200">
                <a:latin typeface="Verdana" panose="020B0604030504040204" pitchFamily="34" charset="0"/>
              </a:rPr>
            </a:br>
            <a:r>
              <a:rPr lang="de-DE" altLang="de-DE" sz="1200">
                <a:latin typeface="Verdana" panose="020B0604030504040204" pitchFamily="34" charset="0"/>
              </a:rPr>
              <a:t>Die IVW ermittelt, publiziert und kontrolliert die </a:t>
            </a:r>
            <a:r>
              <a:rPr lang="de-DE" altLang="de-DE" sz="1200">
                <a:solidFill>
                  <a:srgbClr val="CCCCFF"/>
                </a:solidFill>
                <a:latin typeface="Verdana" panose="020B0604030504040204" pitchFamily="34" charset="0"/>
                <a:hlinkClick r:id="rId3"/>
              </a:rPr>
              <a:t>Auflagenhöhe</a:t>
            </a:r>
            <a:r>
              <a:rPr lang="de-DE" altLang="de-DE" sz="1200">
                <a:latin typeface="Verdana" panose="020B0604030504040204" pitchFamily="34" charset="0"/>
              </a:rPr>
              <a:t> von Zeitungen, Zeitschriften und weiteren periodisch erscheinenden Presseerzeugnissen. Bei der Tagespresse und den Fachzeitschriften erhebt sie zudem auch deren geografische Verbreitung. Im Bereich der </a:t>
            </a:r>
            <a:r>
              <a:rPr lang="de-DE" altLang="de-DE" sz="1200">
                <a:solidFill>
                  <a:srgbClr val="CCCCFF"/>
                </a:solidFill>
                <a:latin typeface="Verdana" panose="020B0604030504040204" pitchFamily="34" charset="0"/>
                <a:hlinkClick r:id="rId4"/>
              </a:rPr>
              <a:t>Online-Medien</a:t>
            </a:r>
            <a:r>
              <a:rPr lang="de-DE" altLang="de-DE" sz="1200">
                <a:latin typeface="Verdana" panose="020B0604030504040204" pitchFamily="34" charset="0"/>
              </a:rPr>
              <a:t> stellt die IVW die Gesamtanzahl der Seitenabrufe und der einzelnen zusammenhängenden Nutzungsvorgänge von Web-Angeboten fest. </a:t>
            </a:r>
          </a:p>
        </p:txBody>
      </p:sp>
      <p:pic>
        <p:nvPicPr>
          <p:cNvPr id="5" name="Grafik 4" descr="Ein Bild, das Text, Schrift, Grafiken, Logo enthält.&#10;&#10;Automatisch generierte Beschreibung">
            <a:extLst>
              <a:ext uri="{FF2B5EF4-FFF2-40B4-BE49-F238E27FC236}">
                <a16:creationId xmlns:a16="http://schemas.microsoft.com/office/drawing/2014/main" id="{A3C4FC93-B795-B049-A06C-9C2FB3666821}"/>
              </a:ext>
            </a:extLst>
          </p:cNvPr>
          <p:cNvPicPr>
            <a:picLocks noChangeAspect="1"/>
          </p:cNvPicPr>
          <p:nvPr/>
        </p:nvPicPr>
        <p:blipFill>
          <a:blip r:embed="rId5"/>
          <a:stretch>
            <a:fillRect/>
          </a:stretch>
        </p:blipFill>
        <p:spPr>
          <a:xfrm>
            <a:off x="196461" y="233363"/>
            <a:ext cx="2359315" cy="396813"/>
          </a:xfrm>
          <a:prstGeom prst="rect">
            <a:avLst/>
          </a:prstGeom>
        </p:spPr>
      </p:pic>
      <p:sp>
        <p:nvSpPr>
          <p:cNvPr id="6" name="Textfeld 5">
            <a:extLst>
              <a:ext uri="{FF2B5EF4-FFF2-40B4-BE49-F238E27FC236}">
                <a16:creationId xmlns:a16="http://schemas.microsoft.com/office/drawing/2014/main" id="{331CDF44-720A-6D49-9D17-044F7206E3B8}"/>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additive="repl">
                                        <p:cTn id="6" dur="1" fill="hold">
                                          <p:stCondLst>
                                            <p:cond delay="0"/>
                                          </p:stCondLst>
                                        </p:cTn>
                                        <p:tgtEl>
                                          <p:spTgt spid="57346"/>
                                        </p:tgtEl>
                                        <p:attrNameLst>
                                          <p:attrName>style.visibility</p:attrName>
                                        </p:attrNameLst>
                                      </p:cBhvr>
                                      <p:to>
                                        <p:strVal val="visible"/>
                                      </p:to>
                                    </p:set>
                                    <p:animEffect transition="in" filter="diamond(in)">
                                      <p:cBhvr additive="repl">
                                        <p:cTn id="7" dur="2000"/>
                                        <p:tgtEl>
                                          <p:spTgt spid="57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additive="repl">
                                        <p:cTn id="11" dur="1" fill="hold">
                                          <p:stCondLst>
                                            <p:cond delay="0"/>
                                          </p:stCondLst>
                                        </p:cTn>
                                        <p:tgtEl>
                                          <p:spTgt spid="57347"/>
                                        </p:tgtEl>
                                        <p:attrNameLst>
                                          <p:attrName>style.visibility</p:attrName>
                                        </p:attrNameLst>
                                      </p:cBhvr>
                                      <p:to>
                                        <p:strVal val="visible"/>
                                      </p:to>
                                    </p:set>
                                    <p:animEffect transition="in" filter="diamond(in)">
                                      <p:cBhvr additive="repl">
                                        <p:cTn id="12" dur="20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73EF8A78-F81A-F243-919C-661B184179D3}"/>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122" name="Rectangle 2">
            <a:extLst>
              <a:ext uri="{FF2B5EF4-FFF2-40B4-BE49-F238E27FC236}">
                <a16:creationId xmlns:a16="http://schemas.microsoft.com/office/drawing/2014/main" id="{6571CC0C-D8D0-2449-8CD2-2FB5344912A9}"/>
              </a:ext>
            </a:extLst>
          </p:cNvPr>
          <p:cNvSpPr>
            <a:spLocks noGrp="1" noChangeArrowheads="1"/>
          </p:cNvSpPr>
          <p:nvPr>
            <p:ph type="body"/>
          </p:nvPr>
        </p:nvSpPr>
        <p:spPr>
          <a:xfrm>
            <a:off x="281251" y="808856"/>
            <a:ext cx="8605837" cy="5561012"/>
          </a:xfrm>
          <a:ln/>
        </p:spPr>
        <p:txBody>
          <a:bodyPr lIns="91440" tIns="45720" rIns="91440" bIns="45720" anchor="t"/>
          <a:lstStyle/>
          <a:p>
            <a:pPr algn="l" hangingPunct="1">
              <a:lnSpc>
                <a:spcPct val="80000"/>
              </a:lnSpc>
              <a:spcBef>
                <a:spcPts val="4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600" u="sng" dirty="0">
              <a:latin typeface="Verdana" panose="020B0604030504040204" pitchFamily="34" charset="0"/>
            </a:endParaRP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400" u="sng" dirty="0">
                <a:latin typeface="Verdana" panose="020B0604030504040204" pitchFamily="34" charset="0"/>
              </a:rPr>
              <a:t>Block 1</a:t>
            </a: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u="sng" dirty="0">
              <a:latin typeface="Verdana" panose="020B0604030504040204" pitchFamily="34" charset="0"/>
            </a:endParaRP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Begrüßung, Einführung, Vorstellung</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Warum Unternehmen Social Media nutzen wollen/sollten</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Social Media in klassischen Kommunikationskonzepten mit der Basis „klassische PR“</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Vorstellung Social Media Kanäle: 1.`Mitmach-Internet` Facebook</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Facebook: Marketing, Gefahren, Einstellungen</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Vorstellung Social Media Kanäle: 2. `Bilder-App` Instagram</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Pause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Facebook für Firmen (Fanseiten, Administratorrechte, Design)</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Instagram für Unternehmen (Privat-, Business- und </a:t>
            </a:r>
            <a:r>
              <a:rPr lang="de-DE" altLang="de-DE" sz="1500" dirty="0" err="1">
                <a:latin typeface="Verdana" panose="020B0604030504040204" pitchFamily="34" charset="0"/>
              </a:rPr>
              <a:t>Creator</a:t>
            </a:r>
            <a:r>
              <a:rPr lang="de-DE" altLang="de-DE" sz="1500" dirty="0">
                <a:latin typeface="Verdana" panose="020B0604030504040204" pitchFamily="34" charset="0"/>
              </a:rPr>
              <a:t>-Account)</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Vorstellung Social Media Kanäle: 3. `Entscheider-Portale` XING, </a:t>
            </a:r>
            <a:r>
              <a:rPr lang="de-DE" altLang="de-DE" sz="1500" dirty="0" err="1">
                <a:latin typeface="Verdana" panose="020B0604030504040204" pitchFamily="34" charset="0"/>
              </a:rPr>
              <a:t>LinkedIN</a:t>
            </a:r>
            <a:endParaRPr lang="de-DE" altLang="de-DE" sz="1500" dirty="0">
              <a:latin typeface="Verdana" panose="020B0604030504040204" pitchFamily="34" charset="0"/>
            </a:endParaRP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Pause ca. 10 Min.</a:t>
            </a: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dirty="0">
              <a:latin typeface="Verdana" panose="020B0604030504040204" pitchFamily="34" charset="0"/>
            </a:endParaRP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u="sng" dirty="0">
                <a:latin typeface="Verdana" panose="020B0604030504040204" pitchFamily="34" charset="0"/>
              </a:rPr>
              <a:t>Block 2</a:t>
            </a: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u="sng" dirty="0">
              <a:latin typeface="Verdana" panose="020B0604030504040204" pitchFamily="34" charset="0"/>
            </a:endParaRP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Fragen/Antworten</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Vorstellung Social Media Kanäle: 4. `Kurznachrichten für die Welt` </a:t>
            </a:r>
            <a:r>
              <a:rPr lang="de-DE" altLang="de-DE" sz="1200" dirty="0">
                <a:latin typeface="Verdana" panose="020B0604030504040204" pitchFamily="34" charset="0"/>
              </a:rPr>
              <a:t>Threads, X und Co.</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Pause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Workshop I: </a:t>
            </a:r>
            <a:r>
              <a:rPr lang="de-DE" altLang="de-DE" sz="1500" dirty="0" err="1">
                <a:latin typeface="Verdana" panose="020B0604030504040204" pitchFamily="34" charset="0"/>
              </a:rPr>
              <a:t>Ikigai</a:t>
            </a:r>
            <a:r>
              <a:rPr lang="de-DE" altLang="de-DE" sz="1500" dirty="0">
                <a:latin typeface="Verdana" panose="020B0604030504040204" pitchFamily="34" charset="0"/>
              </a:rPr>
              <a:t> und meine Pressemitteilung im Web 2.0</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Vorstellung, Anmerkungen „Meine PM im Web 2.0“</a:t>
            </a:r>
            <a:r>
              <a:rPr lang="de-DE" altLang="de-DE" sz="1400" dirty="0">
                <a:latin typeface="Verdana" panose="020B0604030504040204" pitchFamily="34" charset="0"/>
              </a:rPr>
              <a:t> </a:t>
            </a:r>
            <a:br>
              <a:rPr lang="de-DE" altLang="de-DE" sz="1400" dirty="0">
                <a:latin typeface="Verdana" panose="020B0604030504040204" pitchFamily="34" charset="0"/>
              </a:rPr>
            </a:br>
            <a:endParaRPr lang="de-DE" altLang="de-DE" sz="1400" dirty="0">
              <a:latin typeface="Verdana" panose="020B0604030504040204" pitchFamily="34" charset="0"/>
            </a:endParaRP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400" dirty="0">
                <a:latin typeface="Verdana" panose="020B0604030504040204" pitchFamily="34" charset="0"/>
              </a:rPr>
              <a:t>  Pause ca. 20 Min.</a:t>
            </a:r>
          </a:p>
        </p:txBody>
      </p:sp>
      <p:sp>
        <p:nvSpPr>
          <p:cNvPr id="5123" name="Rectangle 3">
            <a:extLst>
              <a:ext uri="{FF2B5EF4-FFF2-40B4-BE49-F238E27FC236}">
                <a16:creationId xmlns:a16="http://schemas.microsoft.com/office/drawing/2014/main" id="{80DC2DB2-F99A-9445-8CCB-2BBBBBCBFF59}"/>
              </a:ext>
            </a:extLst>
          </p:cNvPr>
          <p:cNvSpPr>
            <a:spLocks noGrp="1" noChangeArrowheads="1"/>
          </p:cNvSpPr>
          <p:nvPr>
            <p:ph type="title" idx="1"/>
          </p:nvPr>
        </p:nvSpPr>
        <p:spPr>
          <a:xfrm>
            <a:off x="2093378" y="-21771"/>
            <a:ext cx="6769371" cy="836712"/>
          </a:xfrm>
          <a:ln/>
        </p:spPr>
        <p:txBody>
          <a:bodyPr lIns="91440" tIns="45720" rIns="91440" bIns="45720" anchor="ctr"/>
          <a:lstStyle/>
          <a:p>
            <a:pPr marL="0" indent="0" algn="ctr" hangingPunct="1">
              <a:lnSpc>
                <a:spcPct val="100000"/>
              </a:lnSpc>
              <a:spcAft>
                <a:spcPct val="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Zeitplan</a:t>
            </a:r>
          </a:p>
        </p:txBody>
      </p:sp>
      <p:pic>
        <p:nvPicPr>
          <p:cNvPr id="5" name="Grafik 4" descr="Ein Bild, das Text, Schrift, Grafiken, Logo enthält.&#10;&#10;Automatisch generierte Beschreibung">
            <a:extLst>
              <a:ext uri="{FF2B5EF4-FFF2-40B4-BE49-F238E27FC236}">
                <a16:creationId xmlns:a16="http://schemas.microsoft.com/office/drawing/2014/main" id="{A878CEBA-B825-FA4C-AB7C-12E91B2DBA53}"/>
              </a:ext>
            </a:extLst>
          </p:cNvPr>
          <p:cNvPicPr>
            <a:picLocks noChangeAspect="1"/>
          </p:cNvPicPr>
          <p:nvPr/>
        </p:nvPicPr>
        <p:blipFill>
          <a:blip r:embed="rId3"/>
          <a:stretch>
            <a:fillRect/>
          </a:stretch>
        </p:blipFill>
        <p:spPr>
          <a:xfrm>
            <a:off x="196461" y="233363"/>
            <a:ext cx="2359315" cy="396813"/>
          </a:xfrm>
          <a:prstGeom prst="rect">
            <a:avLst/>
          </a:prstGeom>
        </p:spPr>
      </p:pic>
      <p:sp>
        <p:nvSpPr>
          <p:cNvPr id="2" name="Textfeld 1">
            <a:extLst>
              <a:ext uri="{FF2B5EF4-FFF2-40B4-BE49-F238E27FC236}">
                <a16:creationId xmlns:a16="http://schemas.microsoft.com/office/drawing/2014/main" id="{01482C16-505D-C741-B93B-BFD77C60D228}"/>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D0BAEA38-FCA0-334B-85BD-809E76ADE13E}"/>
              </a:ext>
            </a:extLst>
          </p:cNvPr>
          <p:cNvSpPr>
            <a:spLocks noGrp="1" noChangeArrowheads="1"/>
          </p:cNvSpPr>
          <p:nvPr>
            <p:ph type="title"/>
          </p:nvPr>
        </p:nvSpPr>
        <p:spPr>
          <a:xfrm>
            <a:off x="1584325" y="87313"/>
            <a:ext cx="8229600" cy="633412"/>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Hilfreiche Links</a:t>
            </a:r>
          </a:p>
        </p:txBody>
      </p:sp>
      <p:sp>
        <p:nvSpPr>
          <p:cNvPr id="58370" name="Text Box 2">
            <a:extLst>
              <a:ext uri="{FF2B5EF4-FFF2-40B4-BE49-F238E27FC236}">
                <a16:creationId xmlns:a16="http://schemas.microsoft.com/office/drawing/2014/main" id="{746A863F-D631-9D4A-9D27-8DE6E3FEA71F}"/>
              </a:ext>
            </a:extLst>
          </p:cNvPr>
          <p:cNvSpPr txBox="1">
            <a:spLocks noChangeArrowheads="1"/>
          </p:cNvSpPr>
          <p:nvPr/>
        </p:nvSpPr>
        <p:spPr bwMode="auto">
          <a:xfrm>
            <a:off x="179388" y="1844675"/>
            <a:ext cx="8208962"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„Social Media“ bei Wikipedia: http://de.wikipedia.org/wiki/Social_Media</a:t>
            </a:r>
          </a:p>
        </p:txBody>
      </p:sp>
      <p:sp>
        <p:nvSpPr>
          <p:cNvPr id="58371" name="Text Box 3">
            <a:extLst>
              <a:ext uri="{FF2B5EF4-FFF2-40B4-BE49-F238E27FC236}">
                <a16:creationId xmlns:a16="http://schemas.microsoft.com/office/drawing/2014/main" id="{11312CDE-F3A8-6A4B-AE58-AD526584B251}"/>
              </a:ext>
            </a:extLst>
          </p:cNvPr>
          <p:cNvSpPr txBox="1">
            <a:spLocks noChangeArrowheads="1"/>
          </p:cNvSpPr>
          <p:nvPr/>
        </p:nvSpPr>
        <p:spPr bwMode="auto">
          <a:xfrm>
            <a:off x="250825" y="2276475"/>
            <a:ext cx="82073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Zahlen, Daten, Fakten au i-maketing: http://www.i-marketing-net.com/</a:t>
            </a:r>
          </a:p>
        </p:txBody>
      </p:sp>
      <p:sp>
        <p:nvSpPr>
          <p:cNvPr id="58372" name="Text Box 4">
            <a:extLst>
              <a:ext uri="{FF2B5EF4-FFF2-40B4-BE49-F238E27FC236}">
                <a16:creationId xmlns:a16="http://schemas.microsoft.com/office/drawing/2014/main" id="{CF5CC1C8-B7CA-7B4B-B531-D6C8E219137E}"/>
              </a:ext>
            </a:extLst>
          </p:cNvPr>
          <p:cNvSpPr txBox="1">
            <a:spLocks noChangeArrowheads="1"/>
          </p:cNvSpPr>
          <p:nvPr/>
        </p:nvSpPr>
        <p:spPr bwMode="auto">
          <a:xfrm>
            <a:off x="250825" y="2636838"/>
            <a:ext cx="82073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Nutzerzahlen Sozialer Netzwerke auf compass-heading: http://www.compass-heading.de/cms/nutzerzahlen-sozialer-netzwerke-januar-2010/</a:t>
            </a:r>
          </a:p>
        </p:txBody>
      </p:sp>
      <p:sp>
        <p:nvSpPr>
          <p:cNvPr id="58373" name="Text Box 5">
            <a:extLst>
              <a:ext uri="{FF2B5EF4-FFF2-40B4-BE49-F238E27FC236}">
                <a16:creationId xmlns:a16="http://schemas.microsoft.com/office/drawing/2014/main" id="{23E4693B-86DA-644A-9188-676B71DCD323}"/>
              </a:ext>
            </a:extLst>
          </p:cNvPr>
          <p:cNvSpPr txBox="1">
            <a:spLocks noChangeArrowheads="1"/>
          </p:cNvSpPr>
          <p:nvPr/>
        </p:nvSpPr>
        <p:spPr bwMode="auto">
          <a:xfrm>
            <a:off x="266700" y="3671888"/>
            <a:ext cx="8374063"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O`Reilly-Artikel – Was ist Web 2.0? : http://www.oreilly.de/artikel/web20_trans.html</a:t>
            </a:r>
          </a:p>
        </p:txBody>
      </p:sp>
      <p:sp>
        <p:nvSpPr>
          <p:cNvPr id="58374" name="Text Box 6">
            <a:extLst>
              <a:ext uri="{FF2B5EF4-FFF2-40B4-BE49-F238E27FC236}">
                <a16:creationId xmlns:a16="http://schemas.microsoft.com/office/drawing/2014/main" id="{43EB7A8A-B1D1-204E-8521-CFEC7CDA1C2F}"/>
              </a:ext>
            </a:extLst>
          </p:cNvPr>
          <p:cNvSpPr txBox="1">
            <a:spLocks noChangeArrowheads="1"/>
          </p:cNvSpPr>
          <p:nvPr/>
        </p:nvSpPr>
        <p:spPr bwMode="auto">
          <a:xfrm>
            <a:off x="266700" y="4130675"/>
            <a:ext cx="83740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Claudia Hilker Consulting Blog – Social Media Strategien : http://www.hilker-consulting</a:t>
            </a:r>
          </a:p>
        </p:txBody>
      </p:sp>
      <p:sp>
        <p:nvSpPr>
          <p:cNvPr id="58375" name="Text Box 7">
            <a:extLst>
              <a:ext uri="{FF2B5EF4-FFF2-40B4-BE49-F238E27FC236}">
                <a16:creationId xmlns:a16="http://schemas.microsoft.com/office/drawing/2014/main" id="{5CFF5D9E-56C6-BB41-B2DB-EA5247647103}"/>
              </a:ext>
            </a:extLst>
          </p:cNvPr>
          <p:cNvSpPr txBox="1">
            <a:spLocks noChangeArrowheads="1"/>
          </p:cNvSpPr>
          <p:nvPr/>
        </p:nvSpPr>
        <p:spPr bwMode="auto">
          <a:xfrm>
            <a:off x="250825" y="4608513"/>
            <a:ext cx="8374063"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Mirko Lange – Social Media Strategien : http://www.talkabout.de</a:t>
            </a:r>
          </a:p>
        </p:txBody>
      </p:sp>
      <p:sp>
        <p:nvSpPr>
          <p:cNvPr id="58376" name="Text Box 8">
            <a:extLst>
              <a:ext uri="{FF2B5EF4-FFF2-40B4-BE49-F238E27FC236}">
                <a16:creationId xmlns:a16="http://schemas.microsoft.com/office/drawing/2014/main" id="{378C3678-7409-3444-9B1A-D08732A433B5}"/>
              </a:ext>
            </a:extLst>
          </p:cNvPr>
          <p:cNvSpPr txBox="1">
            <a:spLocks noChangeArrowheads="1"/>
          </p:cNvSpPr>
          <p:nvPr/>
        </p:nvSpPr>
        <p:spPr bwMode="auto">
          <a:xfrm>
            <a:off x="217488" y="3224213"/>
            <a:ext cx="82073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1400">
                <a:latin typeface="Verdana" panose="020B0604030504040204" pitchFamily="34" charset="0"/>
              </a:rPr>
              <a:t> Statistiken, Nutzerzahlen, Bitkom: http://www.statista.com</a:t>
            </a:r>
          </a:p>
        </p:txBody>
      </p:sp>
      <p:pic>
        <p:nvPicPr>
          <p:cNvPr id="10" name="Grafik 9" descr="Ein Bild, das Text, Schrift, Grafiken, Logo enthält.&#10;&#10;Automatisch generierte Beschreibung">
            <a:extLst>
              <a:ext uri="{FF2B5EF4-FFF2-40B4-BE49-F238E27FC236}">
                <a16:creationId xmlns:a16="http://schemas.microsoft.com/office/drawing/2014/main" id="{0B8B87C4-CA5F-014E-89F5-B2DA2FAB6864}"/>
              </a:ext>
            </a:extLst>
          </p:cNvPr>
          <p:cNvPicPr>
            <a:picLocks noChangeAspect="1"/>
          </p:cNvPicPr>
          <p:nvPr/>
        </p:nvPicPr>
        <p:blipFill>
          <a:blip r:embed="rId3"/>
          <a:stretch>
            <a:fillRect/>
          </a:stretch>
        </p:blipFill>
        <p:spPr>
          <a:xfrm>
            <a:off x="196461" y="233363"/>
            <a:ext cx="2359315" cy="396813"/>
          </a:xfrm>
          <a:prstGeom prst="rect">
            <a:avLst/>
          </a:prstGeom>
        </p:spPr>
      </p:pic>
      <p:sp>
        <p:nvSpPr>
          <p:cNvPr id="11" name="Textfeld 10">
            <a:extLst>
              <a:ext uri="{FF2B5EF4-FFF2-40B4-BE49-F238E27FC236}">
                <a16:creationId xmlns:a16="http://schemas.microsoft.com/office/drawing/2014/main" id="{4BE1CCED-AE0E-2F47-B39D-6EB8DE45B8D1}"/>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additive="repl">
                                        <p:cTn id="6" dur="1" fill="hold">
                                          <p:stCondLst>
                                            <p:cond delay="0"/>
                                          </p:stCondLst>
                                        </p:cTn>
                                        <p:tgtEl>
                                          <p:spTgt spid="58370"/>
                                        </p:tgtEl>
                                        <p:attrNameLst>
                                          <p:attrName>style.visibility</p:attrName>
                                        </p:attrNameLst>
                                      </p:cBhvr>
                                      <p:to>
                                        <p:strVal val="visible"/>
                                      </p:to>
                                    </p:set>
                                    <p:animEffect transition="in" filter="diamond(in)">
                                      <p:cBhvr additive="repl">
                                        <p:cTn id="7" dur="2000"/>
                                        <p:tgtEl>
                                          <p:spTgt spid="58370"/>
                                        </p:tgtEl>
                                      </p:cBhvr>
                                    </p:animEffect>
                                  </p:childTnLst>
                                </p:cTn>
                              </p:par>
                            </p:childTnLst>
                          </p:cTn>
                        </p:par>
                        <p:par>
                          <p:cTn id="8" fill="hold" nodeType="afterGroup">
                            <p:stCondLst>
                              <p:cond delay="0"/>
                            </p:stCondLst>
                            <p:childTnLst>
                              <p:par>
                                <p:cTn id="9" presetID="8" presetClass="entr" presetSubtype="16" fill="hold" nodeType="afterEffect">
                                  <p:stCondLst>
                                    <p:cond delay="0"/>
                                  </p:stCondLst>
                                  <p:childTnLst>
                                    <p:set>
                                      <p:cBhvr additive="repl">
                                        <p:cTn id="10" dur="1" fill="hold">
                                          <p:stCondLst>
                                            <p:cond delay="0"/>
                                          </p:stCondLst>
                                        </p:cTn>
                                        <p:tgtEl>
                                          <p:spTgt spid="58371"/>
                                        </p:tgtEl>
                                        <p:attrNameLst>
                                          <p:attrName>style.visibility</p:attrName>
                                        </p:attrNameLst>
                                      </p:cBhvr>
                                      <p:to>
                                        <p:strVal val="visible"/>
                                      </p:to>
                                    </p:set>
                                    <p:animEffect transition="in" filter="diamond(in)">
                                      <p:cBhvr additive="repl">
                                        <p:cTn id="11" dur="2000"/>
                                        <p:tgtEl>
                                          <p:spTgt spid="58371"/>
                                        </p:tgtEl>
                                      </p:cBhvr>
                                    </p:animEffect>
                                  </p:childTnLst>
                                </p:cTn>
                              </p:par>
                            </p:childTnLst>
                          </p:cTn>
                        </p:par>
                        <p:par>
                          <p:cTn id="12" fill="hold" nodeType="afterGroup">
                            <p:stCondLst>
                              <p:cond delay="0"/>
                            </p:stCondLst>
                            <p:childTnLst>
                              <p:par>
                                <p:cTn id="13" presetID="3" presetClass="entr" presetSubtype="10" fill="hold" nodeType="afterEffect">
                                  <p:stCondLst>
                                    <p:cond delay="0"/>
                                  </p:stCondLst>
                                  <p:childTnLst>
                                    <p:set>
                                      <p:cBhvr additive="repl">
                                        <p:cTn id="14" dur="1" fill="hold">
                                          <p:stCondLst>
                                            <p:cond delay="0"/>
                                          </p:stCondLst>
                                        </p:cTn>
                                        <p:tgtEl>
                                          <p:spTgt spid="58372"/>
                                        </p:tgtEl>
                                        <p:attrNameLst>
                                          <p:attrName>style.visibility</p:attrName>
                                        </p:attrNameLst>
                                      </p:cBhvr>
                                      <p:to>
                                        <p:strVal val="visible"/>
                                      </p:to>
                                    </p:set>
                                    <p:animEffect transition="in" filter="blinds(horizontal)">
                                      <p:cBhvr additive="repl">
                                        <p:cTn id="15" dur="500"/>
                                        <p:tgtEl>
                                          <p:spTgt spid="58372"/>
                                        </p:tgtEl>
                                      </p:cBhvr>
                                    </p:animEffect>
                                  </p:childTnLst>
                                </p:cTn>
                              </p:par>
                            </p:childTnLst>
                          </p:cTn>
                        </p:par>
                        <p:par>
                          <p:cTn id="16" fill="hold" nodeType="afterGroup">
                            <p:stCondLst>
                              <p:cond delay="0"/>
                            </p:stCondLst>
                            <p:childTnLst>
                              <p:par>
                                <p:cTn id="17" presetID="3" presetClass="entr" presetSubtype="10" fill="hold" nodeType="afterEffect">
                                  <p:stCondLst>
                                    <p:cond delay="0"/>
                                  </p:stCondLst>
                                  <p:childTnLst>
                                    <p:set>
                                      <p:cBhvr additive="repl">
                                        <p:cTn id="18" dur="1" fill="hold">
                                          <p:stCondLst>
                                            <p:cond delay="0"/>
                                          </p:stCondLst>
                                        </p:cTn>
                                        <p:tgtEl>
                                          <p:spTgt spid="58373"/>
                                        </p:tgtEl>
                                        <p:attrNameLst>
                                          <p:attrName>style.visibility</p:attrName>
                                        </p:attrNameLst>
                                      </p:cBhvr>
                                      <p:to>
                                        <p:strVal val="visible"/>
                                      </p:to>
                                    </p:set>
                                    <p:animEffect transition="in" filter="blinds(horizontal)">
                                      <p:cBhvr additive="repl">
                                        <p:cTn id="19" dur="500"/>
                                        <p:tgtEl>
                                          <p:spTgt spid="58373"/>
                                        </p:tgtEl>
                                      </p:cBhvr>
                                    </p:animEffect>
                                  </p:childTnLst>
                                </p:cTn>
                              </p:par>
                            </p:childTnLst>
                          </p:cTn>
                        </p:par>
                        <p:par>
                          <p:cTn id="20" fill="hold" nodeType="afterGroup">
                            <p:stCondLst>
                              <p:cond delay="0"/>
                            </p:stCondLst>
                            <p:childTnLst>
                              <p:par>
                                <p:cTn id="21" presetID="3" presetClass="entr" presetSubtype="10" fill="hold" nodeType="afterEffect">
                                  <p:stCondLst>
                                    <p:cond delay="0"/>
                                  </p:stCondLst>
                                  <p:childTnLst>
                                    <p:set>
                                      <p:cBhvr additive="repl">
                                        <p:cTn id="22" dur="1" fill="hold">
                                          <p:stCondLst>
                                            <p:cond delay="0"/>
                                          </p:stCondLst>
                                        </p:cTn>
                                        <p:tgtEl>
                                          <p:spTgt spid="58374"/>
                                        </p:tgtEl>
                                        <p:attrNameLst>
                                          <p:attrName>style.visibility</p:attrName>
                                        </p:attrNameLst>
                                      </p:cBhvr>
                                      <p:to>
                                        <p:strVal val="visible"/>
                                      </p:to>
                                    </p:set>
                                    <p:animEffect transition="in" filter="blinds(horizontal)">
                                      <p:cBhvr additive="repl">
                                        <p:cTn id="23" dur="500"/>
                                        <p:tgtEl>
                                          <p:spTgt spid="58374"/>
                                        </p:tgtEl>
                                      </p:cBhvr>
                                    </p:animEffect>
                                  </p:childTnLst>
                                </p:cTn>
                              </p:par>
                            </p:childTnLst>
                          </p:cTn>
                        </p:par>
                        <p:par>
                          <p:cTn id="24" fill="hold" nodeType="afterGroup">
                            <p:stCondLst>
                              <p:cond delay="0"/>
                            </p:stCondLst>
                            <p:childTnLst>
                              <p:par>
                                <p:cTn id="25" presetID="3" presetClass="entr" presetSubtype="10" fill="hold" nodeType="afterEffect">
                                  <p:stCondLst>
                                    <p:cond delay="0"/>
                                  </p:stCondLst>
                                  <p:childTnLst>
                                    <p:set>
                                      <p:cBhvr additive="repl">
                                        <p:cTn id="26" dur="1" fill="hold">
                                          <p:stCondLst>
                                            <p:cond delay="0"/>
                                          </p:stCondLst>
                                        </p:cTn>
                                        <p:tgtEl>
                                          <p:spTgt spid="58375"/>
                                        </p:tgtEl>
                                        <p:attrNameLst>
                                          <p:attrName>style.visibility</p:attrName>
                                        </p:attrNameLst>
                                      </p:cBhvr>
                                      <p:to>
                                        <p:strVal val="visible"/>
                                      </p:to>
                                    </p:set>
                                    <p:animEffect transition="in" filter="blinds(horizontal)">
                                      <p:cBhvr additive="repl">
                                        <p:cTn id="27"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8B770AAB-9AF9-474E-9899-D04BA83AE145}"/>
              </a:ext>
            </a:extLst>
          </p:cNvPr>
          <p:cNvSpPr>
            <a:spLocks noGrp="1" noChangeArrowheads="1"/>
          </p:cNvSpPr>
          <p:nvPr>
            <p:ph type="title"/>
          </p:nvPr>
        </p:nvSpPr>
        <p:spPr>
          <a:xfrm>
            <a:off x="1871663" y="87313"/>
            <a:ext cx="8229600" cy="633412"/>
          </a:xfrm>
          <a:ln/>
        </p:spPr>
        <p:txBody>
          <a:bodyPr lIns="91440" tIns="45720" rIns="91440" bIns="4572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a:latin typeface="Verdana" panose="020B0604030504040204" pitchFamily="34" charset="0"/>
              </a:rPr>
              <a:t>Social Media Marketing – VHS Münster – Dankeschön!</a:t>
            </a:r>
          </a:p>
        </p:txBody>
      </p:sp>
      <p:sp>
        <p:nvSpPr>
          <p:cNvPr id="59394" name="Text Box 2">
            <a:extLst>
              <a:ext uri="{FF2B5EF4-FFF2-40B4-BE49-F238E27FC236}">
                <a16:creationId xmlns:a16="http://schemas.microsoft.com/office/drawing/2014/main" id="{50371F14-60BC-6944-B5DA-58F046C4F884}"/>
              </a:ext>
            </a:extLst>
          </p:cNvPr>
          <p:cNvSpPr txBox="1">
            <a:spLocks noChangeArrowheads="1"/>
          </p:cNvSpPr>
          <p:nvPr/>
        </p:nvSpPr>
        <p:spPr bwMode="auto">
          <a:xfrm>
            <a:off x="1876425" y="1844675"/>
            <a:ext cx="5681663" cy="3506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gn="ctr">
              <a:buClrTx/>
              <a:buFontTx/>
              <a:buNone/>
            </a:pPr>
            <a:r>
              <a:rPr lang="de-DE" altLang="de-DE" sz="3200">
                <a:latin typeface="Verdana" panose="020B0604030504040204" pitchFamily="34" charset="0"/>
              </a:rPr>
              <a:t>Ich danke Ihnen </a:t>
            </a:r>
          </a:p>
          <a:p>
            <a:pPr algn="ctr">
              <a:buClrTx/>
              <a:buFontTx/>
              <a:buNone/>
            </a:pPr>
            <a:r>
              <a:rPr lang="de-DE" altLang="de-DE" sz="3200">
                <a:latin typeface="Verdana" panose="020B0604030504040204" pitchFamily="34" charset="0"/>
              </a:rPr>
              <a:t>für Ihre Aufmerksamkeit!</a:t>
            </a:r>
          </a:p>
          <a:p>
            <a:pPr algn="ctr">
              <a:buClrTx/>
              <a:buFontTx/>
              <a:buNone/>
            </a:pPr>
            <a:endParaRPr lang="de-DE" altLang="de-DE" sz="3200">
              <a:latin typeface="Verdana" panose="020B0604030504040204" pitchFamily="34" charset="0"/>
            </a:endParaRPr>
          </a:p>
          <a:p>
            <a:pPr algn="ctr">
              <a:buClrTx/>
              <a:buFontTx/>
              <a:buNone/>
            </a:pPr>
            <a:r>
              <a:rPr lang="de-DE" altLang="de-DE" sz="3200">
                <a:latin typeface="Verdana" panose="020B0604030504040204" pitchFamily="34" charset="0"/>
              </a:rPr>
              <a:t>Lob, Fragen, Anregungen</a:t>
            </a:r>
          </a:p>
          <a:p>
            <a:pPr algn="ctr">
              <a:buClrTx/>
              <a:buFontTx/>
              <a:buNone/>
            </a:pPr>
            <a:r>
              <a:rPr lang="de-DE" altLang="de-DE" sz="3200">
                <a:latin typeface="Verdana" panose="020B0604030504040204" pitchFamily="34" charset="0"/>
              </a:rPr>
              <a:t>bitte an cg@mehrtexte.de!</a:t>
            </a:r>
          </a:p>
          <a:p>
            <a:pPr algn="ctr">
              <a:buClrTx/>
              <a:buFontTx/>
              <a:buNone/>
            </a:pPr>
            <a:endParaRPr lang="de-DE" altLang="de-DE" sz="3200">
              <a:latin typeface="Verdana" panose="020B0604030504040204" pitchFamily="34" charset="0"/>
            </a:endParaRPr>
          </a:p>
          <a:p>
            <a:pPr algn="ctr">
              <a:buClrTx/>
              <a:buFontTx/>
              <a:buNone/>
            </a:pPr>
            <a:r>
              <a:rPr lang="de-DE" altLang="de-DE" sz="3200">
                <a:latin typeface="Verdana" panose="020B0604030504040204" pitchFamily="34" charset="0"/>
              </a:rPr>
              <a:t>Viel Erfolg im Social Web! </a:t>
            </a:r>
          </a:p>
        </p:txBody>
      </p:sp>
      <p:pic>
        <p:nvPicPr>
          <p:cNvPr id="4" name="Grafik 3" descr="Ein Bild, das Text, Schrift, Grafiken, Logo enthält.&#10;&#10;Automatisch generierte Beschreibung">
            <a:extLst>
              <a:ext uri="{FF2B5EF4-FFF2-40B4-BE49-F238E27FC236}">
                <a16:creationId xmlns:a16="http://schemas.microsoft.com/office/drawing/2014/main" id="{911029CB-97D0-7746-A806-46EDD694CE90}"/>
              </a:ext>
            </a:extLst>
          </p:cNvPr>
          <p:cNvPicPr>
            <a:picLocks noChangeAspect="1"/>
          </p:cNvPicPr>
          <p:nvPr/>
        </p:nvPicPr>
        <p:blipFill>
          <a:blip r:embed="rId3"/>
          <a:stretch>
            <a:fillRect/>
          </a:stretch>
        </p:blipFill>
        <p:spPr>
          <a:xfrm>
            <a:off x="196461" y="233363"/>
            <a:ext cx="2359315" cy="396813"/>
          </a:xfrm>
          <a:prstGeom prst="rect">
            <a:avLst/>
          </a:prstGeom>
        </p:spPr>
      </p:pic>
      <p:sp>
        <p:nvSpPr>
          <p:cNvPr id="5" name="Textfeld 4">
            <a:extLst>
              <a:ext uri="{FF2B5EF4-FFF2-40B4-BE49-F238E27FC236}">
                <a16:creationId xmlns:a16="http://schemas.microsoft.com/office/drawing/2014/main" id="{F06E14B1-80D5-8644-8D10-3B3C5B351A6B}"/>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1851E442-AE85-B345-83A1-DD558D4594B0}"/>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146" name="Rectangle 2">
            <a:extLst>
              <a:ext uri="{FF2B5EF4-FFF2-40B4-BE49-F238E27FC236}">
                <a16:creationId xmlns:a16="http://schemas.microsoft.com/office/drawing/2014/main" id="{E0A75B49-C74D-A34D-8FB3-4299B3475AEB}"/>
              </a:ext>
            </a:extLst>
          </p:cNvPr>
          <p:cNvSpPr>
            <a:spLocks noGrp="1" noChangeArrowheads="1"/>
          </p:cNvSpPr>
          <p:nvPr>
            <p:ph type="body"/>
          </p:nvPr>
        </p:nvSpPr>
        <p:spPr>
          <a:xfrm>
            <a:off x="287338" y="1052513"/>
            <a:ext cx="8605837" cy="5561012"/>
          </a:xfrm>
          <a:ln/>
        </p:spPr>
        <p:txBody>
          <a:bodyPr lIns="91440" tIns="45720" rIns="91440" bIns="45720" anchor="t"/>
          <a:lstStyle/>
          <a:p>
            <a:pPr algn="l" hangingPunct="1">
              <a:lnSpc>
                <a:spcPct val="80000"/>
              </a:lnSpc>
              <a:spcBef>
                <a:spcPts val="4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u="sng" dirty="0">
              <a:latin typeface="Verdana" panose="020B0604030504040204" pitchFamily="34" charset="0"/>
            </a:endParaRP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u="sng" dirty="0">
                <a:latin typeface="Verdana" panose="020B0604030504040204" pitchFamily="34" charset="0"/>
              </a:rPr>
              <a:t>Block 3</a:t>
            </a:r>
          </a:p>
          <a:p>
            <a:pPr algn="l" hangingPunct="1">
              <a:lnSpc>
                <a:spcPct val="80000"/>
              </a:lnSpc>
              <a:spcBef>
                <a:spcPts val="3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u="sng" dirty="0">
              <a:latin typeface="Verdana" panose="020B0604030504040204" pitchFamily="34" charset="0"/>
            </a:endParaRP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Fragen/Antworten</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Welche Social Media Aktivität auf welchem Kanal? –  Stichwort `Strategie`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Workshop II: Meine Strategie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Qualitative Ziele, Zielgruppe, SMARTE Ziele</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Erfolgsmessung mit KPIs</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de-DE" altLang="de-DE" sz="1500" dirty="0">
              <a:latin typeface="Verdana" panose="020B0604030504040204" pitchFamily="34" charset="0"/>
            </a:endParaRP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Content, Inhalt, Redaktionsplan </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Kundenkommunikation, Social Media Guidelines </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Bewertung und Trends</a:t>
            </a:r>
          </a:p>
          <a:p>
            <a:pPr algn="l" hangingPunct="1">
              <a:lnSpc>
                <a:spcPct val="80000"/>
              </a:lnSpc>
              <a:spcBef>
                <a:spcPts val="300"/>
              </a:spcBef>
              <a:buClr>
                <a:srgbClr val="FF6600"/>
              </a:buClr>
              <a:buFont typeface="Arial Black" panose="020B0604020202020204"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de-DE" altLang="de-DE" sz="1500" dirty="0">
                <a:latin typeface="Verdana" panose="020B0604030504040204" pitchFamily="34" charset="0"/>
              </a:rPr>
              <a:t>  Schlussrunde, Kontakte, Feedback, Was ist mit meinem Ziel?</a:t>
            </a:r>
            <a:r>
              <a:rPr lang="de-DE" altLang="de-DE" sz="1400" dirty="0">
                <a:latin typeface="Verdana" panose="020B0604030504040204" pitchFamily="34" charset="0"/>
              </a:rPr>
              <a:t> </a:t>
            </a:r>
          </a:p>
        </p:txBody>
      </p:sp>
      <p:sp>
        <p:nvSpPr>
          <p:cNvPr id="6147" name="Rectangle 3">
            <a:extLst>
              <a:ext uri="{FF2B5EF4-FFF2-40B4-BE49-F238E27FC236}">
                <a16:creationId xmlns:a16="http://schemas.microsoft.com/office/drawing/2014/main" id="{97580D6E-CFE9-C348-8D2B-F3F3EA47D3F1}"/>
              </a:ext>
            </a:extLst>
          </p:cNvPr>
          <p:cNvSpPr>
            <a:spLocks noGrp="1" noChangeArrowheads="1"/>
          </p:cNvSpPr>
          <p:nvPr>
            <p:ph type="title" idx="1"/>
          </p:nvPr>
        </p:nvSpPr>
        <p:spPr>
          <a:xfrm>
            <a:off x="2483768" y="81726"/>
            <a:ext cx="5905276" cy="630176"/>
          </a:xfrm>
          <a:ln/>
        </p:spPr>
        <p:txBody>
          <a:bodyPr lIns="91440" tIns="45720" rIns="91440" bIns="45720" anchor="ctr"/>
          <a:lstStyle/>
          <a:p>
            <a:pPr marL="0" indent="0" algn="ctr" hangingPunct="1">
              <a:lnSpc>
                <a:spcPct val="100000"/>
              </a:lnSpc>
              <a:spcAft>
                <a:spcPct val="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Zeitplan</a:t>
            </a:r>
          </a:p>
        </p:txBody>
      </p:sp>
      <p:pic>
        <p:nvPicPr>
          <p:cNvPr id="5" name="Grafik 4" descr="Ein Bild, das Text, Schrift, Grafiken, Logo enthält.&#10;&#10;Automatisch generierte Beschreibung">
            <a:extLst>
              <a:ext uri="{FF2B5EF4-FFF2-40B4-BE49-F238E27FC236}">
                <a16:creationId xmlns:a16="http://schemas.microsoft.com/office/drawing/2014/main" id="{42EF991E-ADF7-C84D-ADB8-89C6F9B43D67}"/>
              </a:ext>
            </a:extLst>
          </p:cNvPr>
          <p:cNvPicPr>
            <a:picLocks noChangeAspect="1"/>
          </p:cNvPicPr>
          <p:nvPr/>
        </p:nvPicPr>
        <p:blipFill>
          <a:blip r:embed="rId3"/>
          <a:stretch>
            <a:fillRect/>
          </a:stretch>
        </p:blipFill>
        <p:spPr>
          <a:xfrm>
            <a:off x="196461" y="233363"/>
            <a:ext cx="2359315" cy="396813"/>
          </a:xfrm>
          <a:prstGeom prst="rect">
            <a:avLst/>
          </a:prstGeom>
        </p:spPr>
      </p:pic>
      <p:sp>
        <p:nvSpPr>
          <p:cNvPr id="6" name="Textfeld 5">
            <a:extLst>
              <a:ext uri="{FF2B5EF4-FFF2-40B4-BE49-F238E27FC236}">
                <a16:creationId xmlns:a16="http://schemas.microsoft.com/office/drawing/2014/main" id="{3C70F1D0-50D4-8848-882D-E3499AE66F3E}"/>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C1E9953B-F95C-1C40-A046-3131BEC6A6E6}"/>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218" name="Rectangle 2">
            <a:extLst>
              <a:ext uri="{FF2B5EF4-FFF2-40B4-BE49-F238E27FC236}">
                <a16:creationId xmlns:a16="http://schemas.microsoft.com/office/drawing/2014/main" id="{52FC1F07-7553-EB48-9192-78A663DD0243}"/>
              </a:ext>
            </a:extLst>
          </p:cNvPr>
          <p:cNvSpPr>
            <a:spLocks noGrp="1" noChangeArrowheads="1"/>
          </p:cNvSpPr>
          <p:nvPr>
            <p:ph type="title"/>
          </p:nvPr>
        </p:nvSpPr>
        <p:spPr>
          <a:xfrm>
            <a:off x="2411760" y="14461"/>
            <a:ext cx="6265316" cy="764704"/>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Fragerunde</a:t>
            </a:r>
          </a:p>
        </p:txBody>
      </p:sp>
      <p:sp>
        <p:nvSpPr>
          <p:cNvPr id="9219" name="Text Box 3">
            <a:extLst>
              <a:ext uri="{FF2B5EF4-FFF2-40B4-BE49-F238E27FC236}">
                <a16:creationId xmlns:a16="http://schemas.microsoft.com/office/drawing/2014/main" id="{783C0A23-D9DE-1B4C-9EB0-186F4EB8348F}"/>
              </a:ext>
            </a:extLst>
          </p:cNvPr>
          <p:cNvSpPr txBox="1">
            <a:spLocks noChangeArrowheads="1"/>
          </p:cNvSpPr>
          <p:nvPr/>
        </p:nvSpPr>
        <p:spPr bwMode="auto">
          <a:xfrm>
            <a:off x="735013" y="1865313"/>
            <a:ext cx="527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227" name="Text Box 11">
            <a:extLst>
              <a:ext uri="{FF2B5EF4-FFF2-40B4-BE49-F238E27FC236}">
                <a16:creationId xmlns:a16="http://schemas.microsoft.com/office/drawing/2014/main" id="{AE71476A-2A1E-4840-8D35-E2FDDC9DEA51}"/>
              </a:ext>
            </a:extLst>
          </p:cNvPr>
          <p:cNvSpPr txBox="1">
            <a:spLocks noChangeArrowheads="1"/>
          </p:cNvSpPr>
          <p:nvPr/>
        </p:nvSpPr>
        <p:spPr bwMode="auto">
          <a:xfrm>
            <a:off x="530225" y="1439863"/>
            <a:ext cx="325596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de-DE" altLang="de-DE" sz="2800">
                <a:latin typeface="Verdana" panose="020B0604030504040204" pitchFamily="34" charset="0"/>
              </a:rPr>
              <a:t>Was erwarte ich?</a:t>
            </a:r>
          </a:p>
        </p:txBody>
      </p:sp>
      <p:pic>
        <p:nvPicPr>
          <p:cNvPr id="6" name="Grafik 5" descr="Ein Bild, das Text, Schrift, Grafiken, Logo enthält.&#10;&#10;Automatisch generierte Beschreibung">
            <a:extLst>
              <a:ext uri="{FF2B5EF4-FFF2-40B4-BE49-F238E27FC236}">
                <a16:creationId xmlns:a16="http://schemas.microsoft.com/office/drawing/2014/main" id="{4CE3429F-AA98-FF4C-A505-A10DFFB54E64}"/>
              </a:ext>
            </a:extLst>
          </p:cNvPr>
          <p:cNvPicPr>
            <a:picLocks noChangeAspect="1"/>
          </p:cNvPicPr>
          <p:nvPr/>
        </p:nvPicPr>
        <p:blipFill>
          <a:blip r:embed="rId3"/>
          <a:stretch>
            <a:fillRect/>
          </a:stretch>
        </p:blipFill>
        <p:spPr>
          <a:xfrm>
            <a:off x="196461" y="233363"/>
            <a:ext cx="2359315" cy="396813"/>
          </a:xfrm>
          <a:prstGeom prst="rect">
            <a:avLst/>
          </a:prstGeom>
        </p:spPr>
      </p:pic>
      <p:sp>
        <p:nvSpPr>
          <p:cNvPr id="7" name="Textfeld 6">
            <a:extLst>
              <a:ext uri="{FF2B5EF4-FFF2-40B4-BE49-F238E27FC236}">
                <a16:creationId xmlns:a16="http://schemas.microsoft.com/office/drawing/2014/main" id="{65D72B69-3AB9-9A4E-8126-D429B754027F}"/>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152F01E9-5EDA-4E41-B5BA-74276EEF10B3}"/>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242" name="Rectangle 2">
            <a:extLst>
              <a:ext uri="{FF2B5EF4-FFF2-40B4-BE49-F238E27FC236}">
                <a16:creationId xmlns:a16="http://schemas.microsoft.com/office/drawing/2014/main" id="{6DC11448-3894-9848-98B3-1A7360B3864C}"/>
              </a:ext>
            </a:extLst>
          </p:cNvPr>
          <p:cNvSpPr>
            <a:spLocks noGrp="1" noChangeArrowheads="1"/>
          </p:cNvSpPr>
          <p:nvPr>
            <p:ph type="title"/>
          </p:nvPr>
        </p:nvSpPr>
        <p:spPr>
          <a:xfrm>
            <a:off x="2699792" y="62553"/>
            <a:ext cx="5745832" cy="617190"/>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Einführung</a:t>
            </a:r>
          </a:p>
        </p:txBody>
      </p:sp>
      <p:sp>
        <p:nvSpPr>
          <p:cNvPr id="10243" name="Text Box 3">
            <a:extLst>
              <a:ext uri="{FF2B5EF4-FFF2-40B4-BE49-F238E27FC236}">
                <a16:creationId xmlns:a16="http://schemas.microsoft.com/office/drawing/2014/main" id="{8F36E756-90F5-E141-B8C3-2A1CF339ADCD}"/>
              </a:ext>
            </a:extLst>
          </p:cNvPr>
          <p:cNvSpPr txBox="1">
            <a:spLocks noChangeArrowheads="1"/>
          </p:cNvSpPr>
          <p:nvPr/>
        </p:nvSpPr>
        <p:spPr bwMode="auto">
          <a:xfrm>
            <a:off x="271463" y="863600"/>
            <a:ext cx="8728075" cy="3328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Tx/>
              <a:buFontTx/>
              <a:buNone/>
            </a:pPr>
            <a:r>
              <a:rPr lang="de-DE" altLang="de-DE" sz="2000" b="1" dirty="0">
                <a:latin typeface="Verdana" panose="020B0604030504040204" pitchFamily="34" charset="0"/>
              </a:rPr>
              <a:t>„Social Media Marketing“ </a:t>
            </a:r>
          </a:p>
          <a:p>
            <a:pPr marL="322263" indent="-319088">
              <a:lnSpc>
                <a:spcPct val="80000"/>
              </a:lnSpc>
              <a:spcBef>
                <a:spcPts val="500"/>
              </a:spcBef>
              <a:buClrTx/>
              <a:buFontTx/>
              <a:buNone/>
            </a:pPr>
            <a:endParaRPr lang="de-DE" altLang="de-DE" sz="2000" b="1" dirty="0">
              <a:latin typeface="Verdana" panose="020B0604030504040204" pitchFamily="34" charset="0"/>
            </a:endParaRPr>
          </a:p>
          <a:p>
            <a:pPr>
              <a:buClrTx/>
              <a:buFontTx/>
              <a:buNone/>
            </a:pPr>
            <a:r>
              <a:rPr lang="de-DE" altLang="de-DE" sz="1600" dirty="0">
                <a:latin typeface="Verdana" panose="020B0604030504040204" pitchFamily="34" charset="0"/>
              </a:rPr>
              <a:t>Wikipedia: „Social Media Marketing (aus dem Englischen für Marketing über soziale Medien, abgekürzt SMM) ist ein Begriff aus dem Marketing. Er beschreibt Methoden und Inhalte von Werbung und Public Relations über Soziale Netzwerke im Internet. Statt, wie es zuvor üblich war, bestimmte Produkte über Fernseh- oder Plakatwerbung bekannt zu machen, nutzt Social Media Marketing Plattformen wie Facebook und Twitter, um potenzielle Kunden individuell anzusprechen und an die Marke zu binden.“</a:t>
            </a:r>
            <a:br>
              <a:rPr lang="de-DE" altLang="de-DE" sz="1600" dirty="0">
                <a:latin typeface="Verdana" panose="020B0604030504040204" pitchFamily="34" charset="0"/>
              </a:rPr>
            </a:br>
            <a:br>
              <a:rPr lang="de-DE" altLang="de-DE" sz="1600" dirty="0">
                <a:latin typeface="Verdana" panose="020B0604030504040204" pitchFamily="34" charset="0"/>
              </a:rPr>
            </a:br>
            <a:r>
              <a:rPr lang="de-DE" altLang="de-DE" sz="1600" u="sng" dirty="0">
                <a:latin typeface="Verdana" panose="020B0604030504040204" pitchFamily="34" charset="0"/>
              </a:rPr>
              <a:t>Besser: </a:t>
            </a:r>
            <a:br>
              <a:rPr lang="de-DE" altLang="de-DE" sz="1600" u="sng" dirty="0">
                <a:latin typeface="Verdana" panose="020B0604030504040204" pitchFamily="34" charset="0"/>
              </a:rPr>
            </a:br>
            <a:endParaRPr lang="de-DE" altLang="de-DE" sz="1600" u="sng" dirty="0">
              <a:latin typeface="Verdana" panose="020B0604030504040204" pitchFamily="34" charset="0"/>
            </a:endParaRPr>
          </a:p>
        </p:txBody>
      </p:sp>
      <p:sp>
        <p:nvSpPr>
          <p:cNvPr id="10244" name="Text Box 4">
            <a:extLst>
              <a:ext uri="{FF2B5EF4-FFF2-40B4-BE49-F238E27FC236}">
                <a16:creationId xmlns:a16="http://schemas.microsoft.com/office/drawing/2014/main" id="{91261428-82AC-5842-8862-0FF3C1C3EC76}"/>
              </a:ext>
            </a:extLst>
          </p:cNvPr>
          <p:cNvSpPr txBox="1">
            <a:spLocks noChangeArrowheads="1"/>
          </p:cNvSpPr>
          <p:nvPr/>
        </p:nvSpPr>
        <p:spPr bwMode="auto">
          <a:xfrm>
            <a:off x="207962" y="5467959"/>
            <a:ext cx="8728075" cy="1252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Tx/>
              <a:buFontTx/>
              <a:buNone/>
            </a:pPr>
            <a:r>
              <a:rPr lang="de-DE" altLang="de-DE" sz="2000" b="1" dirty="0">
                <a:latin typeface="Verdana" panose="020B0604030504040204" pitchFamily="34" charset="0"/>
              </a:rPr>
              <a:t>Social </a:t>
            </a:r>
            <a:r>
              <a:rPr lang="de-DE" altLang="de-DE" sz="2000" dirty="0">
                <a:latin typeface="Verdana" panose="020B0604030504040204" pitchFamily="34" charset="0"/>
              </a:rPr>
              <a:t>Media Marketing</a:t>
            </a:r>
          </a:p>
          <a:p>
            <a:pPr>
              <a:lnSpc>
                <a:spcPct val="80000"/>
              </a:lnSpc>
              <a:spcBef>
                <a:spcPts val="500"/>
              </a:spcBef>
              <a:buClrTx/>
              <a:buFontTx/>
              <a:buNone/>
            </a:pPr>
            <a:r>
              <a:rPr lang="de-DE" altLang="de-DE" sz="2000" dirty="0">
                <a:latin typeface="Verdana" panose="020B0604030504040204" pitchFamily="34" charset="0"/>
              </a:rPr>
              <a:t>- Austausch, Interaktion in der Gemeinschaft</a:t>
            </a:r>
            <a:r>
              <a:rPr lang="de-DE" altLang="de-DE" sz="2000" b="1" dirty="0">
                <a:latin typeface="Verdana" panose="020B0604030504040204" pitchFamily="34" charset="0"/>
              </a:rPr>
              <a:t> </a:t>
            </a:r>
          </a:p>
          <a:p>
            <a:pPr marL="322263" indent="-319088">
              <a:lnSpc>
                <a:spcPct val="80000"/>
              </a:lnSpc>
              <a:spcBef>
                <a:spcPts val="500"/>
              </a:spcBef>
              <a:buClrTx/>
              <a:buFontTx/>
              <a:buNone/>
            </a:pPr>
            <a:r>
              <a:rPr lang="de-DE" altLang="de-DE" sz="2000" b="1" dirty="0">
                <a:latin typeface="Verdana" panose="020B0604030504040204" pitchFamily="34" charset="0"/>
              </a:rPr>
              <a:t>- „</a:t>
            </a:r>
            <a:r>
              <a:rPr lang="de-DE" altLang="de-DE" sz="2000" b="1" dirty="0" err="1">
                <a:latin typeface="Verdana" panose="020B0604030504040204" pitchFamily="34" charset="0"/>
              </a:rPr>
              <a:t>one</a:t>
            </a:r>
            <a:r>
              <a:rPr lang="de-DE" altLang="de-DE" sz="2000" b="1" dirty="0">
                <a:latin typeface="Verdana" panose="020B0604030504040204" pitchFamily="34" charset="0"/>
              </a:rPr>
              <a:t> </a:t>
            </a:r>
            <a:r>
              <a:rPr lang="de-DE" altLang="de-DE" sz="2000" b="1" dirty="0" err="1">
                <a:latin typeface="Verdana" panose="020B0604030504040204" pitchFamily="34" charset="0"/>
              </a:rPr>
              <a:t>to</a:t>
            </a:r>
            <a:r>
              <a:rPr lang="de-DE" altLang="de-DE" sz="2000" b="1" dirty="0">
                <a:latin typeface="Verdana" panose="020B0604030504040204" pitchFamily="34" charset="0"/>
              </a:rPr>
              <a:t> </a:t>
            </a:r>
            <a:r>
              <a:rPr lang="de-DE" altLang="de-DE" sz="2000" b="1" dirty="0" err="1">
                <a:latin typeface="Verdana" panose="020B0604030504040204" pitchFamily="34" charset="0"/>
              </a:rPr>
              <a:t>many</a:t>
            </a:r>
            <a:r>
              <a:rPr lang="de-DE" altLang="de-DE" sz="2000" b="1" dirty="0">
                <a:latin typeface="Verdana" panose="020B0604030504040204" pitchFamily="34" charset="0"/>
              </a:rPr>
              <a:t>“ zum „</a:t>
            </a:r>
            <a:r>
              <a:rPr lang="de-DE" altLang="de-DE" sz="2000" b="1" dirty="0" err="1">
                <a:latin typeface="Verdana" panose="020B0604030504040204" pitchFamily="34" charset="0"/>
              </a:rPr>
              <a:t>many</a:t>
            </a:r>
            <a:r>
              <a:rPr lang="de-DE" altLang="de-DE" sz="2000" b="1" dirty="0">
                <a:latin typeface="Verdana" panose="020B0604030504040204" pitchFamily="34" charset="0"/>
              </a:rPr>
              <a:t> </a:t>
            </a:r>
            <a:r>
              <a:rPr lang="de-DE" altLang="de-DE" sz="2000" b="1" dirty="0" err="1">
                <a:latin typeface="Verdana" panose="020B0604030504040204" pitchFamily="34" charset="0"/>
              </a:rPr>
              <a:t>to</a:t>
            </a:r>
            <a:r>
              <a:rPr lang="de-DE" altLang="de-DE" sz="2000" b="1" dirty="0">
                <a:latin typeface="Verdana" panose="020B0604030504040204" pitchFamily="34" charset="0"/>
              </a:rPr>
              <a:t> </a:t>
            </a:r>
            <a:r>
              <a:rPr lang="de-DE" altLang="de-DE" sz="2000" b="1" dirty="0" err="1">
                <a:latin typeface="Verdana" panose="020B0604030504040204" pitchFamily="34" charset="0"/>
              </a:rPr>
              <a:t>many</a:t>
            </a:r>
            <a:r>
              <a:rPr lang="de-DE" altLang="de-DE" sz="2000" b="1" dirty="0">
                <a:latin typeface="Verdana" panose="020B0604030504040204" pitchFamily="34" charset="0"/>
              </a:rPr>
              <a:t>“</a:t>
            </a:r>
          </a:p>
          <a:p>
            <a:pPr>
              <a:buClrTx/>
              <a:buFontTx/>
              <a:buNone/>
            </a:pPr>
            <a:endParaRPr lang="de-DE" altLang="de-DE" sz="2000" b="1" dirty="0">
              <a:latin typeface="Verdana" panose="020B0604030504040204" pitchFamily="34" charset="0"/>
            </a:endParaRPr>
          </a:p>
        </p:txBody>
      </p:sp>
      <p:sp>
        <p:nvSpPr>
          <p:cNvPr id="8" name="Rechteck 7">
            <a:extLst>
              <a:ext uri="{FF2B5EF4-FFF2-40B4-BE49-F238E27FC236}">
                <a16:creationId xmlns:a16="http://schemas.microsoft.com/office/drawing/2014/main" id="{3B2799F3-834E-0843-B27D-3F5499108996}"/>
              </a:ext>
            </a:extLst>
          </p:cNvPr>
          <p:cNvSpPr/>
          <p:nvPr/>
        </p:nvSpPr>
        <p:spPr>
          <a:xfrm>
            <a:off x="1272252" y="3429000"/>
            <a:ext cx="7600285" cy="1769715"/>
          </a:xfrm>
          <a:prstGeom prst="rect">
            <a:avLst/>
          </a:prstGeom>
          <a:solidFill>
            <a:srgbClr val="00B050">
              <a:alpha val="18000"/>
            </a:srgbClr>
          </a:solidFill>
          <a:ln>
            <a:noFill/>
          </a:ln>
          <a:scene3d>
            <a:camera prst="orthographicFront"/>
            <a:lightRig rig="threePt" dir="t"/>
          </a:scene3d>
          <a:sp3d>
            <a:bevelT w="25400"/>
          </a:sp3d>
        </p:spPr>
        <p:txBody>
          <a:bodyPr wrap="square">
            <a:spAutoFit/>
          </a:bodyPr>
          <a:lstStyle/>
          <a:p>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„Der Begriff </a:t>
            </a:r>
            <a:r>
              <a:rPr lang="de-DE" sz="1400" dirty="0" err="1">
                <a:solidFill>
                  <a:schemeClr val="tx1"/>
                </a:solidFill>
                <a:latin typeface="Verdana" panose="020B0604030504040204" pitchFamily="34" charset="0"/>
                <a:ea typeface="Verdana" panose="020B0604030504040204" pitchFamily="34" charset="0"/>
                <a:cs typeface="Verdana" panose="020B0604030504040204" pitchFamily="34" charset="0"/>
              </a:rPr>
              <a:t>Social</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Media beschreibt </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Webseiten und </a:t>
            </a:r>
            <a:r>
              <a:rPr lang="de-DE"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Apps</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über die Nutzer Inhalte kreieren sowie teilen und sich vernetzen können. Zentrales Merkmal von </a:t>
            </a:r>
            <a:r>
              <a:rPr lang="de-DE" sz="1400" dirty="0" err="1">
                <a:solidFill>
                  <a:schemeClr val="tx1"/>
                </a:solidFill>
                <a:latin typeface="Verdana" panose="020B0604030504040204" pitchFamily="34" charset="0"/>
                <a:ea typeface="Verdana" panose="020B0604030504040204" pitchFamily="34" charset="0"/>
                <a:cs typeface="Verdana" panose="020B0604030504040204" pitchFamily="34" charset="0"/>
              </a:rPr>
              <a:t>Social</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Media ist die </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Interaktivität</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Soziale Interaktion zwischen Nutzern sowie </a:t>
            </a:r>
            <a:r>
              <a:rPr lang="de-DE" sz="1400" dirty="0" err="1">
                <a:solidFill>
                  <a:schemeClr val="tx1"/>
                </a:solidFill>
                <a:latin typeface="Verdana" panose="020B0604030504040204" pitchFamily="34" charset="0"/>
                <a:ea typeface="Verdana" panose="020B0604030504040204" pitchFamily="34" charset="0"/>
                <a:cs typeface="Verdana" panose="020B0604030504040204" pitchFamily="34" charset="0"/>
              </a:rPr>
              <a:t>kollaboratives</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Schreiben prägen den Online-Dialog, die sogenannte </a:t>
            </a:r>
            <a:r>
              <a:rPr lang="de-DE"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Many</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de-DE"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to</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de-DE"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many</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-Kommunikation</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Nutzer erstellen Inhalte (</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User </a:t>
            </a:r>
            <a:r>
              <a:rPr lang="de-DE" sz="1400" b="1" dirty="0" err="1">
                <a:solidFill>
                  <a:schemeClr val="tx1"/>
                </a:solidFill>
                <a:latin typeface="Verdana" panose="020B0604030504040204" pitchFamily="34" charset="0"/>
                <a:ea typeface="Verdana" panose="020B0604030504040204" pitchFamily="34" charset="0"/>
                <a:cs typeface="Verdana" panose="020B0604030504040204" pitchFamily="34" charset="0"/>
              </a:rPr>
              <a:t>Generated</a:t>
            </a:r>
            <a:r>
              <a:rPr lang="de-DE" sz="1400" b="1" dirty="0">
                <a:solidFill>
                  <a:schemeClr val="tx1"/>
                </a:solidFill>
                <a:latin typeface="Verdana" panose="020B0604030504040204" pitchFamily="34" charset="0"/>
                <a:ea typeface="Verdana" panose="020B0604030504040204" pitchFamily="34" charset="0"/>
                <a:cs typeface="Verdana" panose="020B0604030504040204" pitchFamily="34" charset="0"/>
              </a:rPr>
              <a:t> Content</a:t>
            </a:r>
            <a:r>
              <a:rPr lang="de-DE" sz="1400" dirty="0">
                <a:solidFill>
                  <a:schemeClr val="tx1"/>
                </a:solidFill>
                <a:latin typeface="Verdana" panose="020B0604030504040204" pitchFamily="34" charset="0"/>
                <a:ea typeface="Verdana" panose="020B0604030504040204" pitchFamily="34" charset="0"/>
                <a:cs typeface="Verdana" panose="020B0604030504040204" pitchFamily="34" charset="0"/>
              </a:rPr>
              <a:t>), über die ein permanenter, zeitlich unbegrenzter Austausch mit anderen stattfindet.“</a:t>
            </a:r>
          </a:p>
          <a:p>
            <a:pPr algn="r"/>
            <a:r>
              <a:rPr lang="de-DE" sz="1100" dirty="0">
                <a:solidFill>
                  <a:schemeClr val="tx1"/>
                </a:solidFill>
              </a:rPr>
              <a:t>Onlinemarketing.de</a:t>
            </a:r>
          </a:p>
        </p:txBody>
      </p:sp>
      <p:pic>
        <p:nvPicPr>
          <p:cNvPr id="7" name="Grafik 6" descr="Ein Bild, das Text, Schrift, Grafiken, Logo enthält.&#10;&#10;Automatisch generierte Beschreibung">
            <a:extLst>
              <a:ext uri="{FF2B5EF4-FFF2-40B4-BE49-F238E27FC236}">
                <a16:creationId xmlns:a16="http://schemas.microsoft.com/office/drawing/2014/main" id="{64BFB0AB-6CD0-2F42-B6F9-BA9923C7FF1D}"/>
              </a:ext>
            </a:extLst>
          </p:cNvPr>
          <p:cNvPicPr>
            <a:picLocks noChangeAspect="1"/>
          </p:cNvPicPr>
          <p:nvPr/>
        </p:nvPicPr>
        <p:blipFill>
          <a:blip r:embed="rId3"/>
          <a:stretch>
            <a:fillRect/>
          </a:stretch>
        </p:blipFill>
        <p:spPr>
          <a:xfrm>
            <a:off x="196461" y="233363"/>
            <a:ext cx="2359315" cy="396813"/>
          </a:xfrm>
          <a:prstGeom prst="rect">
            <a:avLst/>
          </a:prstGeom>
        </p:spPr>
      </p:pic>
      <p:sp>
        <p:nvSpPr>
          <p:cNvPr id="9" name="Textfeld 8">
            <a:extLst>
              <a:ext uri="{FF2B5EF4-FFF2-40B4-BE49-F238E27FC236}">
                <a16:creationId xmlns:a16="http://schemas.microsoft.com/office/drawing/2014/main" id="{B56E6245-B14D-D14C-B4B4-BF870F4821AF}"/>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nodeType="clickEffect">
                                  <p:stCondLst>
                                    <p:cond delay="0"/>
                                  </p:stCondLst>
                                  <p:childTnLst>
                                    <p:set>
                                      <p:cBhvr additive="repl">
                                        <p:cTn id="19" dur="1" fill="hold">
                                          <p:stCondLst>
                                            <p:cond delay="0"/>
                                          </p:stCondLst>
                                        </p:cTn>
                                        <p:tgtEl>
                                          <p:spTgt spid="10244">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10244">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fill="hold" nodeType="clickEffect">
                                  <p:stCondLst>
                                    <p:cond delay="0"/>
                                  </p:stCondLst>
                                  <p:childTnLst>
                                    <p:set>
                                      <p:cBhvr additive="repl">
                                        <p:cTn id="27" dur="1" fill="hold">
                                          <p:stCondLst>
                                            <p:cond delay="0"/>
                                          </p:stCondLst>
                                        </p:cTn>
                                        <p:tgtEl>
                                          <p:spTgt spid="102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8EE8A405-A4BA-A84D-AD1D-C666D1191CDA}"/>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3315" name="Picture 3">
            <a:extLst>
              <a:ext uri="{FF2B5EF4-FFF2-40B4-BE49-F238E27FC236}">
                <a16:creationId xmlns:a16="http://schemas.microsoft.com/office/drawing/2014/main" id="{1862E216-6E1F-3A4D-99DC-4EAACE7CD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414"/>
            <a:ext cx="9144000" cy="5991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Grafik 4" descr="Ein Bild, das Text, Schrift, Grafiken, Logo enthält.&#10;&#10;Automatisch generierte Beschreibung">
            <a:extLst>
              <a:ext uri="{FF2B5EF4-FFF2-40B4-BE49-F238E27FC236}">
                <a16:creationId xmlns:a16="http://schemas.microsoft.com/office/drawing/2014/main" id="{34AF6675-3F33-304B-B7E1-A45E6C50EAE1}"/>
              </a:ext>
            </a:extLst>
          </p:cNvPr>
          <p:cNvPicPr>
            <a:picLocks noChangeAspect="1"/>
          </p:cNvPicPr>
          <p:nvPr/>
        </p:nvPicPr>
        <p:blipFill>
          <a:blip r:embed="rId4"/>
          <a:stretch>
            <a:fillRect/>
          </a:stretch>
        </p:blipFill>
        <p:spPr>
          <a:xfrm>
            <a:off x="196461" y="233363"/>
            <a:ext cx="2359315" cy="396813"/>
          </a:xfrm>
          <a:prstGeom prst="rect">
            <a:avLst/>
          </a:prstGeom>
        </p:spPr>
      </p:pic>
      <p:sp>
        <p:nvSpPr>
          <p:cNvPr id="13314" name="Rectangle 2">
            <a:extLst>
              <a:ext uri="{FF2B5EF4-FFF2-40B4-BE49-F238E27FC236}">
                <a16:creationId xmlns:a16="http://schemas.microsoft.com/office/drawing/2014/main" id="{F83097C0-1103-EB4B-9531-4BD30BD614CD}"/>
              </a:ext>
            </a:extLst>
          </p:cNvPr>
          <p:cNvSpPr>
            <a:spLocks noGrp="1" noChangeArrowheads="1"/>
          </p:cNvSpPr>
          <p:nvPr>
            <p:ph type="title"/>
          </p:nvPr>
        </p:nvSpPr>
        <p:spPr>
          <a:xfrm>
            <a:off x="2446636" y="90714"/>
            <a:ext cx="6697364" cy="962022"/>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a:t>
            </a:r>
            <a:br>
              <a:rPr lang="de-DE" altLang="de-DE" sz="1600" dirty="0">
                <a:latin typeface="Verdana" panose="020B0604030504040204" pitchFamily="34" charset="0"/>
              </a:rPr>
            </a:br>
            <a:r>
              <a:rPr lang="de-DE" altLang="de-DE" sz="1600" dirty="0">
                <a:latin typeface="Verdana" panose="020B0604030504040204" pitchFamily="34" charset="0"/>
              </a:rPr>
              <a:t>Einführung - Soziale Netzwerke</a:t>
            </a:r>
          </a:p>
        </p:txBody>
      </p:sp>
      <p:sp>
        <p:nvSpPr>
          <p:cNvPr id="6" name="Textfeld 5">
            <a:extLst>
              <a:ext uri="{FF2B5EF4-FFF2-40B4-BE49-F238E27FC236}">
                <a16:creationId xmlns:a16="http://schemas.microsoft.com/office/drawing/2014/main" id="{FA7B398D-21A1-C745-9A80-BEAB1787B1BD}"/>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
        <p:nvSpPr>
          <p:cNvPr id="2" name="Textfeld 1">
            <a:extLst>
              <a:ext uri="{FF2B5EF4-FFF2-40B4-BE49-F238E27FC236}">
                <a16:creationId xmlns:a16="http://schemas.microsoft.com/office/drawing/2014/main" id="{0444C2FF-0F07-FD49-B265-71F46365ABD4}"/>
              </a:ext>
            </a:extLst>
          </p:cNvPr>
          <p:cNvSpPr txBox="1"/>
          <p:nvPr/>
        </p:nvSpPr>
        <p:spPr>
          <a:xfrm>
            <a:off x="5508104" y="5871789"/>
            <a:ext cx="3024336" cy="276999"/>
          </a:xfrm>
          <a:prstGeom prst="rect">
            <a:avLst/>
          </a:prstGeom>
          <a:noFill/>
        </p:spPr>
        <p:txBody>
          <a:bodyPr wrap="square" rtlCol="0">
            <a:spAutoFit/>
          </a:bodyPr>
          <a:lstStyle/>
          <a:p>
            <a:r>
              <a:rPr lang="de-DE" sz="1200" dirty="0" err="1">
                <a:solidFill>
                  <a:schemeClr val="tx1"/>
                </a:solidFill>
                <a:latin typeface="Verdana" panose="020B0604030504040204" pitchFamily="34" charset="0"/>
                <a:ea typeface="Verdana" panose="020B0604030504040204" pitchFamily="34" charset="0"/>
                <a:cs typeface="Verdana" panose="020B0604030504040204" pitchFamily="34" charset="0"/>
              </a:rPr>
              <a:t>Conversation</a:t>
            </a:r>
            <a:r>
              <a:rPr lang="de-DE" sz="12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cs typeface="Verdana" panose="020B0604030504040204" pitchFamily="34" charset="0"/>
              </a:rPr>
              <a:t>Prism</a:t>
            </a:r>
            <a:r>
              <a:rPr lang="de-DE" sz="1200" dirty="0">
                <a:solidFill>
                  <a:schemeClr val="tx1"/>
                </a:solidFill>
                <a:latin typeface="Verdana" panose="020B0604030504040204" pitchFamily="34" charset="0"/>
                <a:ea typeface="Verdana" panose="020B0604030504040204" pitchFamily="34" charset="0"/>
                <a:cs typeface="Verdana" panose="020B0604030504040204" pitchFamily="34" charset="0"/>
              </a:rPr>
              <a:t>, Brian Solis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FC96C111-A17F-6645-8587-F2D455D858F2}"/>
              </a:ext>
            </a:extLst>
          </p:cNvPr>
          <p:cNvSpPr>
            <a:spLocks noChangeArrowheads="1"/>
          </p:cNvSpPr>
          <p:nvPr/>
        </p:nvSpPr>
        <p:spPr bwMode="auto">
          <a:xfrm>
            <a:off x="611188" y="1773238"/>
            <a:ext cx="2952750" cy="367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338" name="Rectangle 2">
            <a:extLst>
              <a:ext uri="{FF2B5EF4-FFF2-40B4-BE49-F238E27FC236}">
                <a16:creationId xmlns:a16="http://schemas.microsoft.com/office/drawing/2014/main" id="{AEDE045C-E716-E247-9606-7047F584B154}"/>
              </a:ext>
            </a:extLst>
          </p:cNvPr>
          <p:cNvSpPr>
            <a:spLocks noGrp="1" noChangeArrowheads="1"/>
          </p:cNvSpPr>
          <p:nvPr>
            <p:ph type="title"/>
          </p:nvPr>
        </p:nvSpPr>
        <p:spPr>
          <a:xfrm>
            <a:off x="2101578" y="0"/>
            <a:ext cx="6897960" cy="776475"/>
          </a:xfrm>
          <a:ln/>
        </p:spPr>
        <p:txBody>
          <a:bodyPr lIns="91440" tIns="45720" rIns="91440" bIns="45720"/>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de-DE" sz="1600" dirty="0">
                <a:latin typeface="Verdana" panose="020B0604030504040204" pitchFamily="34" charset="0"/>
              </a:rPr>
              <a:t>Social Media Marketing – VHS Münster – Einführung</a:t>
            </a:r>
          </a:p>
        </p:txBody>
      </p:sp>
      <p:sp>
        <p:nvSpPr>
          <p:cNvPr id="14339" name="Text Box 3">
            <a:extLst>
              <a:ext uri="{FF2B5EF4-FFF2-40B4-BE49-F238E27FC236}">
                <a16:creationId xmlns:a16="http://schemas.microsoft.com/office/drawing/2014/main" id="{E92F1707-5967-A647-8F56-BD1205D90A8C}"/>
              </a:ext>
            </a:extLst>
          </p:cNvPr>
          <p:cNvSpPr txBox="1">
            <a:spLocks noChangeArrowheads="1"/>
          </p:cNvSpPr>
          <p:nvPr/>
        </p:nvSpPr>
        <p:spPr bwMode="auto">
          <a:xfrm>
            <a:off x="271463" y="863601"/>
            <a:ext cx="8728075" cy="2133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Tx/>
              <a:buFontTx/>
              <a:buNone/>
            </a:pPr>
            <a:r>
              <a:rPr lang="de-DE" altLang="de-DE" sz="2000" dirty="0">
                <a:latin typeface="Verdana" panose="020B0604030504040204" pitchFamily="34" charset="0"/>
              </a:rPr>
              <a:t>Social Media </a:t>
            </a:r>
            <a:r>
              <a:rPr lang="de-DE" altLang="de-DE" sz="2000" b="1" dirty="0">
                <a:latin typeface="Verdana" panose="020B0604030504040204" pitchFamily="34" charset="0"/>
              </a:rPr>
              <a:t>Marketing</a:t>
            </a:r>
          </a:p>
          <a:p>
            <a:pPr marL="322263" indent="-319088">
              <a:lnSpc>
                <a:spcPct val="80000"/>
              </a:lnSpc>
              <a:spcBef>
                <a:spcPts val="500"/>
              </a:spcBef>
              <a:buClrTx/>
              <a:buFontTx/>
              <a:buNone/>
            </a:pPr>
            <a:endParaRPr lang="de-DE" altLang="de-DE" sz="2000" b="1" dirty="0">
              <a:latin typeface="Verdana" panose="020B0604030504040204" pitchFamily="34" charset="0"/>
            </a:endParaRPr>
          </a:p>
          <a:p>
            <a:pPr>
              <a:buClrTx/>
              <a:buFontTx/>
              <a:buNone/>
            </a:pPr>
            <a:r>
              <a:rPr lang="de-DE" altLang="de-DE" sz="2000" dirty="0">
                <a:latin typeface="Verdana" panose="020B0604030504040204" pitchFamily="34" charset="0"/>
              </a:rPr>
              <a:t>-  Herkömmliches Marketing („B2P-Botschaften“) überholt</a:t>
            </a:r>
          </a:p>
          <a:p>
            <a:pPr>
              <a:buClrTx/>
              <a:buFontTx/>
              <a:buNone/>
            </a:pPr>
            <a:r>
              <a:rPr lang="de-DE" altLang="de-DE" sz="2000" dirty="0">
                <a:latin typeface="Verdana" panose="020B0604030504040204" pitchFamily="34" charset="0"/>
              </a:rPr>
              <a:t>-  Nicht nur die Marketing-Abteilung involviert</a:t>
            </a:r>
          </a:p>
          <a:p>
            <a:pPr>
              <a:buClrTx/>
              <a:buFontTx/>
              <a:buNone/>
            </a:pPr>
            <a:r>
              <a:rPr lang="de-DE" altLang="de-DE" sz="2000" dirty="0">
                <a:latin typeface="Verdana" panose="020B0604030504040204" pitchFamily="34" charset="0"/>
              </a:rPr>
              <a:t>-  Der Mitarbeitende selbst wird zum Fürsprecher </a:t>
            </a:r>
          </a:p>
          <a:p>
            <a:pPr>
              <a:buClrTx/>
              <a:buFontTx/>
              <a:buNone/>
            </a:pPr>
            <a:r>
              <a:rPr lang="de-DE" altLang="de-DE" sz="2000" dirty="0">
                <a:latin typeface="Verdana" panose="020B0604030504040204" pitchFamily="34" charset="0"/>
              </a:rPr>
              <a:t>-  Wichtig später in der „Social Media Culture“</a:t>
            </a:r>
          </a:p>
          <a:p>
            <a:pPr>
              <a:buClrTx/>
              <a:buFontTx/>
              <a:buNone/>
            </a:pPr>
            <a:endParaRPr lang="de-DE" altLang="de-DE" sz="2000" dirty="0">
              <a:latin typeface="Verdana" panose="020B0604030504040204" pitchFamily="34" charset="0"/>
            </a:endParaRPr>
          </a:p>
        </p:txBody>
      </p:sp>
      <p:sp>
        <p:nvSpPr>
          <p:cNvPr id="5" name="Text Box 3">
            <a:extLst>
              <a:ext uri="{FF2B5EF4-FFF2-40B4-BE49-F238E27FC236}">
                <a16:creationId xmlns:a16="http://schemas.microsoft.com/office/drawing/2014/main" id="{462B4E18-512D-4B49-BD8B-3F95BDE7F2E3}"/>
              </a:ext>
            </a:extLst>
          </p:cNvPr>
          <p:cNvSpPr txBox="1">
            <a:spLocks noChangeArrowheads="1"/>
          </p:cNvSpPr>
          <p:nvPr/>
        </p:nvSpPr>
        <p:spPr bwMode="auto">
          <a:xfrm>
            <a:off x="276466" y="3224647"/>
            <a:ext cx="8728075" cy="2133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lnSpc>
                <a:spcPct val="80000"/>
              </a:lnSpc>
              <a:spcBef>
                <a:spcPts val="500"/>
              </a:spcBef>
              <a:buClrTx/>
              <a:buFontTx/>
              <a:buNone/>
            </a:pPr>
            <a:r>
              <a:rPr lang="de-DE" altLang="de-DE" sz="2000" b="1" dirty="0">
                <a:latin typeface="Verdana" panose="020B0604030504040204" pitchFamily="34" charset="0"/>
              </a:rPr>
              <a:t>Marketing</a:t>
            </a:r>
          </a:p>
          <a:p>
            <a:pPr marL="322263" indent="-319088">
              <a:lnSpc>
                <a:spcPct val="80000"/>
              </a:lnSpc>
              <a:spcBef>
                <a:spcPts val="500"/>
              </a:spcBef>
              <a:buClrTx/>
              <a:buFontTx/>
              <a:buNone/>
            </a:pPr>
            <a:endParaRPr lang="de-DE" altLang="de-DE" sz="2000" b="1" dirty="0">
              <a:latin typeface="Verdana" panose="020B0604030504040204" pitchFamily="34" charset="0"/>
            </a:endParaRPr>
          </a:p>
          <a:p>
            <a:pPr>
              <a:buClrTx/>
              <a:buFontTx/>
              <a:buNone/>
            </a:pPr>
            <a:r>
              <a:rPr lang="de-DE" altLang="de-DE" sz="2000" dirty="0">
                <a:latin typeface="Verdana" panose="020B0604030504040204" pitchFamily="34" charset="0"/>
              </a:rPr>
              <a:t>„ … </a:t>
            </a:r>
            <a:r>
              <a:rPr lang="de-DE" altLang="de-DE" sz="2000" dirty="0" err="1">
                <a:latin typeface="Verdana" panose="020B0604030504040204" pitchFamily="34" charset="0"/>
              </a:rPr>
              <a:t>is</a:t>
            </a:r>
            <a:r>
              <a:rPr lang="de-DE" altLang="de-DE" sz="2000" dirty="0">
                <a:latin typeface="Verdana" panose="020B0604030504040204" pitchFamily="34" charset="0"/>
              </a:rPr>
              <a:t> </a:t>
            </a:r>
            <a:r>
              <a:rPr lang="de-DE" altLang="de-DE" sz="2000" dirty="0" err="1">
                <a:latin typeface="Verdana" panose="020B0604030504040204" pitchFamily="34" charset="0"/>
              </a:rPr>
              <a:t>the</a:t>
            </a:r>
            <a:r>
              <a:rPr lang="de-DE" altLang="de-DE" sz="2000" dirty="0">
                <a:latin typeface="Verdana" panose="020B0604030504040204" pitchFamily="34" charset="0"/>
              </a:rPr>
              <a:t> </a:t>
            </a:r>
            <a:r>
              <a:rPr lang="de-DE" altLang="de-DE" sz="2000" dirty="0" err="1">
                <a:latin typeface="Verdana" panose="020B0604030504040204" pitchFamily="34" charset="0"/>
              </a:rPr>
              <a:t>art</a:t>
            </a:r>
            <a:r>
              <a:rPr lang="de-DE" altLang="de-DE" sz="2000" dirty="0">
                <a:latin typeface="Verdana" panose="020B0604030504040204" pitchFamily="34" charset="0"/>
              </a:rPr>
              <a:t> of </a:t>
            </a:r>
            <a:r>
              <a:rPr lang="de-DE" altLang="de-DE" sz="2000" dirty="0" err="1">
                <a:latin typeface="Verdana" panose="020B0604030504040204" pitchFamily="34" charset="0"/>
              </a:rPr>
              <a:t>creating</a:t>
            </a:r>
            <a:r>
              <a:rPr lang="de-DE" altLang="de-DE" sz="2000" dirty="0">
                <a:latin typeface="Verdana" panose="020B0604030504040204" pitchFamily="34" charset="0"/>
              </a:rPr>
              <a:t> </a:t>
            </a:r>
            <a:r>
              <a:rPr lang="de-DE" altLang="de-DE" sz="2000" dirty="0" err="1">
                <a:latin typeface="Verdana" panose="020B0604030504040204" pitchFamily="34" charset="0"/>
              </a:rPr>
              <a:t>to</a:t>
            </a:r>
            <a:r>
              <a:rPr lang="de-DE" altLang="de-DE" sz="2000" dirty="0">
                <a:latin typeface="Verdana" panose="020B0604030504040204" pitchFamily="34" charset="0"/>
              </a:rPr>
              <a:t> </a:t>
            </a:r>
            <a:r>
              <a:rPr lang="de-DE" altLang="de-DE" sz="2000" dirty="0" err="1">
                <a:latin typeface="Verdana" panose="020B0604030504040204" pitchFamily="34" charset="0"/>
              </a:rPr>
              <a:t>satisfy</a:t>
            </a:r>
            <a:r>
              <a:rPr lang="de-DE" altLang="de-DE" sz="2000" dirty="0">
                <a:latin typeface="Verdana" panose="020B0604030504040204" pitchFamily="34" charset="0"/>
              </a:rPr>
              <a:t> </a:t>
            </a:r>
            <a:r>
              <a:rPr lang="de-DE" altLang="de-DE" sz="2000" dirty="0" err="1">
                <a:latin typeface="Verdana" panose="020B0604030504040204" pitchFamily="34" charset="0"/>
              </a:rPr>
              <a:t>the</a:t>
            </a:r>
            <a:r>
              <a:rPr lang="de-DE" altLang="de-DE" sz="2000" dirty="0">
                <a:latin typeface="Verdana" panose="020B0604030504040204" pitchFamily="34" charset="0"/>
              </a:rPr>
              <a:t> </a:t>
            </a:r>
            <a:r>
              <a:rPr lang="de-DE" altLang="de-DE" sz="2000" dirty="0" err="1">
                <a:latin typeface="Verdana" panose="020B0604030504040204" pitchFamily="34" charset="0"/>
              </a:rPr>
              <a:t>needs</a:t>
            </a:r>
            <a:r>
              <a:rPr lang="de-DE" altLang="de-DE" sz="2000" dirty="0">
                <a:latin typeface="Verdana" panose="020B0604030504040204" pitchFamily="34" charset="0"/>
              </a:rPr>
              <a:t> of a </a:t>
            </a:r>
            <a:r>
              <a:rPr lang="de-DE" altLang="de-DE" sz="2000" dirty="0" err="1">
                <a:latin typeface="Verdana" panose="020B0604030504040204" pitchFamily="34" charset="0"/>
              </a:rPr>
              <a:t>target</a:t>
            </a:r>
            <a:r>
              <a:rPr lang="de-DE" altLang="de-DE" sz="2000" dirty="0">
                <a:latin typeface="Verdana" panose="020B0604030504040204" pitchFamily="34" charset="0"/>
              </a:rPr>
              <a:t> </a:t>
            </a:r>
            <a:r>
              <a:rPr lang="de-DE" altLang="de-DE" sz="2000" dirty="0" err="1">
                <a:latin typeface="Verdana" panose="020B0604030504040204" pitchFamily="34" charset="0"/>
              </a:rPr>
              <a:t>market</a:t>
            </a:r>
            <a:r>
              <a:rPr lang="de-DE" altLang="de-DE" sz="2000" dirty="0">
                <a:latin typeface="Verdana" panose="020B0604030504040204" pitchFamily="34" charset="0"/>
              </a:rPr>
              <a:t>.“</a:t>
            </a:r>
            <a:br>
              <a:rPr lang="de-DE" altLang="de-DE" sz="2000" dirty="0">
                <a:latin typeface="Verdana" panose="020B0604030504040204" pitchFamily="34" charset="0"/>
              </a:rPr>
            </a:br>
            <a:r>
              <a:rPr lang="de-DE" altLang="de-DE" sz="2000" dirty="0">
                <a:latin typeface="Verdana" panose="020B0604030504040204" pitchFamily="34" charset="0"/>
              </a:rPr>
              <a:t>„ … </a:t>
            </a:r>
            <a:r>
              <a:rPr lang="de-DE" altLang="de-DE" sz="2000" dirty="0" err="1">
                <a:latin typeface="Verdana" panose="020B0604030504040204" pitchFamily="34" charset="0"/>
              </a:rPr>
              <a:t>is</a:t>
            </a:r>
            <a:r>
              <a:rPr lang="de-DE" altLang="de-DE" sz="2000" dirty="0">
                <a:latin typeface="Verdana" panose="020B0604030504040204" pitchFamily="34" charset="0"/>
              </a:rPr>
              <a:t> </a:t>
            </a:r>
            <a:r>
              <a:rPr lang="de-DE" altLang="de-DE" sz="2000" dirty="0" err="1">
                <a:latin typeface="Verdana" panose="020B0604030504040204" pitchFamily="34" charset="0"/>
              </a:rPr>
              <a:t>the</a:t>
            </a:r>
            <a:r>
              <a:rPr lang="de-DE" altLang="de-DE" sz="2000" dirty="0">
                <a:latin typeface="Verdana" panose="020B0604030504040204" pitchFamily="34" charset="0"/>
              </a:rPr>
              <a:t> </a:t>
            </a:r>
            <a:r>
              <a:rPr lang="de-DE" altLang="de-DE" sz="2000" dirty="0" err="1">
                <a:latin typeface="Verdana" panose="020B0604030504040204" pitchFamily="34" charset="0"/>
              </a:rPr>
              <a:t>art</a:t>
            </a:r>
            <a:r>
              <a:rPr lang="de-DE" altLang="de-DE" sz="2000" dirty="0">
                <a:latin typeface="Verdana" panose="020B0604030504040204" pitchFamily="34" charset="0"/>
              </a:rPr>
              <a:t> of </a:t>
            </a:r>
            <a:r>
              <a:rPr lang="de-DE" altLang="de-DE" sz="2000" dirty="0" err="1">
                <a:latin typeface="Verdana" panose="020B0604030504040204" pitchFamily="34" charset="0"/>
              </a:rPr>
              <a:t>creating</a:t>
            </a:r>
            <a:r>
              <a:rPr lang="de-DE" altLang="de-DE" sz="2000" dirty="0">
                <a:latin typeface="Verdana" panose="020B0604030504040204" pitchFamily="34" charset="0"/>
              </a:rPr>
              <a:t> genuine </a:t>
            </a:r>
            <a:r>
              <a:rPr lang="de-DE" altLang="de-DE" sz="2000" dirty="0" err="1">
                <a:latin typeface="Verdana" panose="020B0604030504040204" pitchFamily="34" charset="0"/>
              </a:rPr>
              <a:t>customer</a:t>
            </a:r>
            <a:r>
              <a:rPr lang="de-DE" altLang="de-DE" sz="2000" dirty="0">
                <a:latin typeface="Verdana" panose="020B0604030504040204" pitchFamily="34" charset="0"/>
              </a:rPr>
              <a:t> </a:t>
            </a:r>
            <a:r>
              <a:rPr lang="de-DE" altLang="de-DE" sz="2000" dirty="0" err="1">
                <a:latin typeface="Verdana" panose="020B0604030504040204" pitchFamily="34" charset="0"/>
              </a:rPr>
              <a:t>value</a:t>
            </a:r>
            <a:r>
              <a:rPr lang="de-DE" altLang="de-DE" sz="2000" dirty="0">
                <a:latin typeface="Verdana" panose="020B0604030504040204" pitchFamily="34" charset="0"/>
              </a:rPr>
              <a:t>.“ </a:t>
            </a:r>
            <a:br>
              <a:rPr lang="de-DE" altLang="de-DE" sz="2000" dirty="0">
                <a:latin typeface="Verdana" panose="020B0604030504040204" pitchFamily="34" charset="0"/>
              </a:rPr>
            </a:br>
            <a:r>
              <a:rPr lang="de-DE" altLang="de-DE" sz="2000" dirty="0">
                <a:latin typeface="Verdana" panose="020B0604030504040204" pitchFamily="34" charset="0"/>
              </a:rPr>
              <a:t>		</a:t>
            </a:r>
            <a:r>
              <a:rPr lang="de-DE" altLang="de-DE" sz="1200" dirty="0">
                <a:latin typeface="Verdana" panose="020B0604030504040204" pitchFamily="34" charset="0"/>
              </a:rPr>
              <a:t>(Dr. Philip </a:t>
            </a:r>
            <a:r>
              <a:rPr lang="de-DE" altLang="de-DE" sz="1200" dirty="0" err="1">
                <a:latin typeface="Verdana" panose="020B0604030504040204" pitchFamily="34" charset="0"/>
              </a:rPr>
              <a:t>Kotler</a:t>
            </a:r>
            <a:r>
              <a:rPr lang="de-DE" altLang="de-DE" sz="1200" dirty="0">
                <a:latin typeface="Verdana" panose="020B0604030504040204" pitchFamily="34" charset="0"/>
              </a:rPr>
              <a:t>) </a:t>
            </a:r>
            <a:br>
              <a:rPr lang="de-DE" altLang="de-DE" sz="1200" dirty="0">
                <a:latin typeface="Verdana" panose="020B0604030504040204" pitchFamily="34" charset="0"/>
              </a:rPr>
            </a:br>
            <a:br>
              <a:rPr lang="de-DE" altLang="de-DE" sz="1200" dirty="0">
                <a:latin typeface="Verdana" panose="020B0604030504040204" pitchFamily="34" charset="0"/>
              </a:rPr>
            </a:br>
            <a:r>
              <a:rPr lang="de-DE" altLang="de-DE" sz="2000" dirty="0">
                <a:latin typeface="Verdana" panose="020B0604030504040204" pitchFamily="34" charset="0"/>
              </a:rPr>
              <a:t>„ … </a:t>
            </a:r>
            <a:r>
              <a:rPr lang="de-DE" altLang="de-DE" sz="2000" dirty="0" err="1">
                <a:latin typeface="Verdana" panose="020B0604030504040204" pitchFamily="34" charset="0"/>
              </a:rPr>
              <a:t>is</a:t>
            </a:r>
            <a:r>
              <a:rPr lang="de-DE" altLang="de-DE" sz="2000" dirty="0">
                <a:latin typeface="Verdana" panose="020B0604030504040204" pitchFamily="34" charset="0"/>
              </a:rPr>
              <a:t> </a:t>
            </a:r>
            <a:r>
              <a:rPr lang="de-DE" altLang="de-DE" sz="2000" dirty="0" err="1">
                <a:latin typeface="Verdana" panose="020B0604030504040204" pitchFamily="34" charset="0"/>
              </a:rPr>
              <a:t>the</a:t>
            </a:r>
            <a:r>
              <a:rPr lang="de-DE" altLang="de-DE" sz="2000" dirty="0">
                <a:latin typeface="Verdana" panose="020B0604030504040204" pitchFamily="34" charset="0"/>
              </a:rPr>
              <a:t> </a:t>
            </a:r>
            <a:r>
              <a:rPr lang="de-DE" altLang="de-DE" sz="2000" dirty="0" err="1">
                <a:latin typeface="Verdana" panose="020B0604030504040204" pitchFamily="34" charset="0"/>
              </a:rPr>
              <a:t>science</a:t>
            </a:r>
            <a:r>
              <a:rPr lang="de-DE" altLang="de-DE" sz="2000" dirty="0">
                <a:latin typeface="Verdana" panose="020B0604030504040204" pitchFamily="34" charset="0"/>
              </a:rPr>
              <a:t> </a:t>
            </a:r>
            <a:r>
              <a:rPr lang="de-DE" altLang="de-DE" sz="2000" dirty="0" err="1">
                <a:latin typeface="Verdana" panose="020B0604030504040204" pitchFamily="34" charset="0"/>
              </a:rPr>
              <a:t>behind</a:t>
            </a:r>
            <a:r>
              <a:rPr lang="de-DE" altLang="de-DE" sz="2000" dirty="0">
                <a:latin typeface="Verdana" panose="020B0604030504040204" pitchFamily="34" charset="0"/>
              </a:rPr>
              <a:t> </a:t>
            </a:r>
            <a:r>
              <a:rPr lang="de-DE" altLang="de-DE" sz="2000" dirty="0" err="1">
                <a:latin typeface="Verdana" panose="020B0604030504040204" pitchFamily="34" charset="0"/>
              </a:rPr>
              <a:t>influencing</a:t>
            </a:r>
            <a:r>
              <a:rPr lang="de-DE" altLang="de-DE" sz="2000" dirty="0">
                <a:latin typeface="Verdana" panose="020B0604030504040204" pitchFamily="34" charset="0"/>
              </a:rPr>
              <a:t> </a:t>
            </a:r>
            <a:r>
              <a:rPr lang="de-DE" altLang="de-DE" sz="2000" dirty="0" err="1">
                <a:latin typeface="Verdana" panose="020B0604030504040204" pitchFamily="34" charset="0"/>
              </a:rPr>
              <a:t>the</a:t>
            </a:r>
            <a:r>
              <a:rPr lang="de-DE" altLang="de-DE" sz="2000" dirty="0">
                <a:latin typeface="Verdana" panose="020B0604030504040204" pitchFamily="34" charset="0"/>
              </a:rPr>
              <a:t> </a:t>
            </a:r>
            <a:r>
              <a:rPr lang="de-DE" altLang="de-DE" sz="2000" dirty="0" err="1">
                <a:latin typeface="Verdana" panose="020B0604030504040204" pitchFamily="34" charset="0"/>
              </a:rPr>
              <a:t>buy</a:t>
            </a:r>
            <a:r>
              <a:rPr lang="de-DE" altLang="de-DE" sz="2000" dirty="0">
                <a:latin typeface="Verdana" panose="020B0604030504040204" pitchFamily="34" charset="0"/>
              </a:rPr>
              <a:t> </a:t>
            </a:r>
            <a:r>
              <a:rPr lang="de-DE" altLang="de-DE" sz="2000" dirty="0" err="1">
                <a:latin typeface="Verdana" panose="020B0604030504040204" pitchFamily="34" charset="0"/>
              </a:rPr>
              <a:t>decision</a:t>
            </a:r>
            <a:r>
              <a:rPr lang="de-DE" altLang="de-DE" sz="2000" dirty="0">
                <a:latin typeface="Verdana" panose="020B0604030504040204" pitchFamily="34" charset="0"/>
              </a:rPr>
              <a:t>.“</a:t>
            </a:r>
            <a:br>
              <a:rPr lang="de-DE" altLang="de-DE" sz="2000" dirty="0">
                <a:latin typeface="Verdana" panose="020B0604030504040204" pitchFamily="34" charset="0"/>
              </a:rPr>
            </a:br>
            <a:br>
              <a:rPr lang="de-DE" altLang="de-DE" sz="2000" dirty="0">
                <a:latin typeface="Verdana" panose="020B0604030504040204" pitchFamily="34" charset="0"/>
              </a:rPr>
            </a:br>
            <a:r>
              <a:rPr lang="de-DE" altLang="de-DE" sz="2000" dirty="0">
                <a:latin typeface="Verdana" panose="020B0604030504040204" pitchFamily="34" charset="0"/>
              </a:rPr>
              <a:t>„Deine Zielgruppe interessiert sich nicht ausnahmslos für Dich. Sie interessiert sich vor allem dafür, was Du für sie tun kannst. </a:t>
            </a:r>
            <a:r>
              <a:rPr lang="de-DE" altLang="de-DE" sz="1200" dirty="0">
                <a:latin typeface="Verdana" panose="020B0604030504040204" pitchFamily="34" charset="0"/>
              </a:rPr>
              <a:t>(Björn </a:t>
            </a:r>
            <a:r>
              <a:rPr lang="de-DE" altLang="de-DE" sz="1200" dirty="0" err="1">
                <a:latin typeface="Verdana" panose="020B0604030504040204" pitchFamily="34" charset="0"/>
              </a:rPr>
              <a:t>Tantau</a:t>
            </a:r>
            <a:r>
              <a:rPr lang="de-DE" altLang="de-DE" sz="1200" dirty="0">
                <a:latin typeface="Verdana" panose="020B0604030504040204" pitchFamily="34" charset="0"/>
              </a:rPr>
              <a:t>)</a:t>
            </a:r>
          </a:p>
        </p:txBody>
      </p:sp>
      <p:pic>
        <p:nvPicPr>
          <p:cNvPr id="6" name="Grafik 5" descr="Ein Bild, das Text, Schrift, Grafiken, Logo enthält.&#10;&#10;Automatisch generierte Beschreibung">
            <a:extLst>
              <a:ext uri="{FF2B5EF4-FFF2-40B4-BE49-F238E27FC236}">
                <a16:creationId xmlns:a16="http://schemas.microsoft.com/office/drawing/2014/main" id="{0F74ECB3-4000-0247-8DCB-07C790ED891D}"/>
              </a:ext>
            </a:extLst>
          </p:cNvPr>
          <p:cNvPicPr>
            <a:picLocks noChangeAspect="1"/>
          </p:cNvPicPr>
          <p:nvPr/>
        </p:nvPicPr>
        <p:blipFill>
          <a:blip r:embed="rId3"/>
          <a:stretch>
            <a:fillRect/>
          </a:stretch>
        </p:blipFill>
        <p:spPr>
          <a:xfrm>
            <a:off x="196461" y="233363"/>
            <a:ext cx="2359315" cy="396813"/>
          </a:xfrm>
          <a:prstGeom prst="rect">
            <a:avLst/>
          </a:prstGeom>
        </p:spPr>
      </p:pic>
      <p:sp>
        <p:nvSpPr>
          <p:cNvPr id="7" name="Textfeld 6">
            <a:extLst>
              <a:ext uri="{FF2B5EF4-FFF2-40B4-BE49-F238E27FC236}">
                <a16:creationId xmlns:a16="http://schemas.microsoft.com/office/drawing/2014/main" id="{DACF249E-DBC2-1140-8456-3E47741605A1}"/>
              </a:ext>
            </a:extLst>
          </p:cNvPr>
          <p:cNvSpPr txBox="1"/>
          <p:nvPr/>
        </p:nvSpPr>
        <p:spPr>
          <a:xfrm>
            <a:off x="3023828" y="6507627"/>
            <a:ext cx="3096344" cy="246221"/>
          </a:xfrm>
          <a:prstGeom prst="rect">
            <a:avLst/>
          </a:prstGeom>
          <a:noFill/>
        </p:spPr>
        <p:txBody>
          <a:bodyPr wrap="square" rtlCol="0">
            <a:spAutoFit/>
          </a:bodyPr>
          <a:lstStyle/>
          <a:p>
            <a:r>
              <a:rPr lang="de-DE" sz="1000" dirty="0">
                <a:solidFill>
                  <a:schemeClr val="tx1"/>
                </a:solidFill>
                <a:latin typeface="Verdana" panose="020B0604030504040204" pitchFamily="34" charset="0"/>
                <a:ea typeface="Verdana" panose="020B0604030504040204" pitchFamily="34" charset="0"/>
                <a:cs typeface="Verdana" panose="020B0604030504040204" pitchFamily="34" charset="0"/>
              </a:rPr>
              <a:t>Dozent Christian Gertz, VHS Münster, 2025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Benutzerdefiniertes Design">
  <a:themeElements>
    <a:clrScheme name="Rot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sign_ComPlus">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Verdana"/>
        <a:ea typeface="SimSun"/>
        <a:cs typeface=""/>
      </a:majorFont>
      <a:minorFont>
        <a:latin typeface="Verdana"/>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sign_ComPlus" id="{ACD5AA06-282D-F448-B052-5D5BD6895D0B}" vid="{42395CE3-F3D9-BC43-88F9-7A8016EDE92D}"/>
    </a:ext>
  </a:extLst>
</a:theme>
</file>

<file path=ppt/theme/theme6.xml><?xml version="1.0" encoding="utf-8"?>
<a:theme xmlns:a="http://schemas.openxmlformats.org/drawingml/2006/main" name="4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3724</Words>
  <Application>Microsoft Macintosh PowerPoint</Application>
  <PresentationFormat>Bildschirmpräsentation (4:3)</PresentationFormat>
  <Paragraphs>539</Paragraphs>
  <Slides>41</Slides>
  <Notes>41</Notes>
  <HiddenSlides>0</HiddenSlides>
  <MMClips>0</MMClips>
  <ScaleCrop>false</ScaleCrop>
  <HeadingPairs>
    <vt:vector size="6" baseType="variant">
      <vt:variant>
        <vt:lpstr>Verwendete Schriftarten</vt:lpstr>
      </vt:variant>
      <vt:variant>
        <vt:i4>7</vt:i4>
      </vt:variant>
      <vt:variant>
        <vt:lpstr>Design</vt:lpstr>
      </vt:variant>
      <vt:variant>
        <vt:i4>8</vt:i4>
      </vt:variant>
      <vt:variant>
        <vt:lpstr>Folientitel</vt:lpstr>
      </vt:variant>
      <vt:variant>
        <vt:i4>41</vt:i4>
      </vt:variant>
    </vt:vector>
  </HeadingPairs>
  <TitlesOfParts>
    <vt:vector size="56" baseType="lpstr">
      <vt:lpstr>Apple Chancery</vt:lpstr>
      <vt:lpstr>Arial</vt:lpstr>
      <vt:lpstr>Arial Black</vt:lpstr>
      <vt:lpstr>Calibri</vt:lpstr>
      <vt:lpstr>Calibri Light</vt:lpstr>
      <vt:lpstr>Times New Roman</vt:lpstr>
      <vt:lpstr>Verdana</vt:lpstr>
      <vt:lpstr>2_Benutzerdefiniertes Design</vt:lpstr>
      <vt:lpstr>1_Benutzerdefiniertes Design</vt:lpstr>
      <vt:lpstr>Office</vt:lpstr>
      <vt:lpstr>3_Benutzerdefiniertes Design</vt:lpstr>
      <vt:lpstr>Design_ComPlus</vt:lpstr>
      <vt:lpstr>4_Benutzerdefiniertes Design</vt:lpstr>
      <vt:lpstr>5_Benutzerdefiniertes Design</vt:lpstr>
      <vt:lpstr>1_Office</vt:lpstr>
      <vt:lpstr>PowerPoint-Präsentation</vt:lpstr>
      <vt:lpstr>PowerPoint-Präsentation</vt:lpstr>
      <vt:lpstr>Social Media Marketing – VHS Münster - Vorstellungsrunde</vt:lpstr>
      <vt:lpstr>Social Media Marketing – VHS Münster - Zeitplan</vt:lpstr>
      <vt:lpstr>Social Media Marketing – VHS Münster – Zeitplan</vt:lpstr>
      <vt:lpstr>Social Media Marketing – VHS Münster – Fragerunde</vt:lpstr>
      <vt:lpstr>Social Media Marketing – VHS Münster – Einführung</vt:lpstr>
      <vt:lpstr>Social Media Marketing – VHS Münster –  Einführung - Soziale Netzwerke</vt:lpstr>
      <vt:lpstr>Social Media Marketing – VHS Münster – Einführung</vt:lpstr>
      <vt:lpstr>Social Media Marketing – VHS Münster – Basismodell</vt:lpstr>
      <vt:lpstr>Social Media Marketing – VHS Münster - Warum?</vt:lpstr>
      <vt:lpstr>Social Media Marketing – VHS Münster - Warum nicht?</vt:lpstr>
      <vt:lpstr>Social Media Marketing – VHS Münster -   klassische Kommunikationskonzepte</vt:lpstr>
      <vt:lpstr>PowerPoint-Präsentation</vt:lpstr>
      <vt:lpstr>PowerPoint-Präsentation</vt:lpstr>
      <vt:lpstr>Social Media Marketing – VHS Münster –  Nutzerzahlen Soziale Netzwerke</vt:lpstr>
      <vt:lpstr>Social Media Marketing – VHS Münster –  Nutzerzahlen Soziale Netzwerke</vt:lpstr>
      <vt:lpstr>Social Media Marketing – VHS Münster - Facebook </vt:lpstr>
      <vt:lpstr>Social Media Marketing – VHS Münster - Facebook – Vorteile/Nachteile</vt:lpstr>
      <vt:lpstr>Social Media Marketing – VHS Münster –  Facebook – Anwendung</vt:lpstr>
      <vt:lpstr>Social Media Marketing – VHS Münster –  Instagram – Vorteile/Nachteile</vt:lpstr>
      <vt:lpstr>Social Media Marketing – VHS Münster –  Instagram – Anwendung</vt:lpstr>
      <vt:lpstr>Social Media Marketing – VHS Münster –  Instagram – Anwendung in 2025</vt:lpstr>
      <vt:lpstr>Social Media Marketing – VHS Münster – Threads, X und Co. </vt:lpstr>
      <vt:lpstr>Praxisteil I</vt:lpstr>
      <vt:lpstr>Aufgaben: 1. Bestimme die herausragende Stärke deines Produktes / deiner Dienstleistung:</vt:lpstr>
      <vt:lpstr>Aufgaben: 2. Bestimme DEINE herausragende Stärke(n) und auch deine Schwäche(n):</vt:lpstr>
      <vt:lpstr>Aufgaben: 3. Vier Handlungsfelder für die Content-Strategie:</vt:lpstr>
      <vt:lpstr>Aufgaben: 4. Content-Themenplan in Bezug auf die Bedürfnisse meiner ZG:</vt:lpstr>
      <vt:lpstr>Aufgaben: 5. Aus den Ergebnissen Content und Ziele dafür definieren:</vt:lpstr>
      <vt:lpstr>Aufgaben: 6. Content-Ideen in den Redaktionsplan:</vt:lpstr>
      <vt:lpstr>Social Media Marketing – VHS Münster – Instagram –  Beispiele aus der Praxis</vt:lpstr>
      <vt:lpstr>Social Media Marketing – VHS Münster – Basismodell</vt:lpstr>
      <vt:lpstr>PowerPoint-Präsentation</vt:lpstr>
      <vt:lpstr>PowerPoint-Präsentation</vt:lpstr>
      <vt:lpstr>PowerPoint-Präsentation</vt:lpstr>
      <vt:lpstr>Social Media Marketing – VHS Münster –  Abschlussrunde</vt:lpstr>
      <vt:lpstr>Social Media Marketing – VHS Münster –  Buchempfehlungen</vt:lpstr>
      <vt:lpstr>Social Media Marketing – VHS Münster –  Quellen – AGOF, IVW</vt:lpstr>
      <vt:lpstr>Social Media Marketing – VHS Münster - Hilfreiche Links</vt:lpstr>
      <vt:lpstr>Social Media Marketing – VHS Münster – Dankeschön!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mschniedermeier</dc:creator>
  <cp:lastModifiedBy>Christian Gertz</cp:lastModifiedBy>
  <cp:revision>56</cp:revision>
  <cp:lastPrinted>2013-02-22T17:55:14Z</cp:lastPrinted>
  <dcterms:created xsi:type="dcterms:W3CDTF">2008-07-29T08:36:45Z</dcterms:created>
  <dcterms:modified xsi:type="dcterms:W3CDTF">2025-03-28T12:57:50Z</dcterms:modified>
</cp:coreProperties>
</file>