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1.xml" ContentType="application/vnd.openxmlformats-officedocument.presentationml.notesSlide+xml"/>
  <Override PartName="/ppt/ink/ink5.xml" ContentType="application/inkml+xml"/>
  <Override PartName="/ppt/notesSlides/notesSlide12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29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30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7" r:id="rId2"/>
  </p:sldMasterIdLst>
  <p:notesMasterIdLst>
    <p:notesMasterId r:id="rId53"/>
  </p:notesMasterIdLst>
  <p:sldIdLst>
    <p:sldId id="256" r:id="rId3"/>
    <p:sldId id="372" r:id="rId4"/>
    <p:sldId id="308" r:id="rId5"/>
    <p:sldId id="259" r:id="rId6"/>
    <p:sldId id="385" r:id="rId7"/>
    <p:sldId id="373" r:id="rId8"/>
    <p:sldId id="382" r:id="rId9"/>
    <p:sldId id="328" r:id="rId10"/>
    <p:sldId id="330" r:id="rId11"/>
    <p:sldId id="379" r:id="rId12"/>
    <p:sldId id="378" r:id="rId13"/>
    <p:sldId id="331" r:id="rId14"/>
    <p:sldId id="380" r:id="rId15"/>
    <p:sldId id="383" r:id="rId16"/>
    <p:sldId id="332" r:id="rId17"/>
    <p:sldId id="371" r:id="rId18"/>
    <p:sldId id="347" r:id="rId19"/>
    <p:sldId id="261" r:id="rId20"/>
    <p:sldId id="346" r:id="rId21"/>
    <p:sldId id="343" r:id="rId22"/>
    <p:sldId id="342" r:id="rId23"/>
    <p:sldId id="344" r:id="rId24"/>
    <p:sldId id="352" r:id="rId25"/>
    <p:sldId id="353" r:id="rId26"/>
    <p:sldId id="348" r:id="rId27"/>
    <p:sldId id="349" r:id="rId28"/>
    <p:sldId id="355" r:id="rId29"/>
    <p:sldId id="350" r:id="rId30"/>
    <p:sldId id="357" r:id="rId31"/>
    <p:sldId id="300" r:id="rId32"/>
    <p:sldId id="368" r:id="rId33"/>
    <p:sldId id="384" r:id="rId34"/>
    <p:sldId id="335" r:id="rId35"/>
    <p:sldId id="359" r:id="rId36"/>
    <p:sldId id="364" r:id="rId37"/>
    <p:sldId id="313" r:id="rId38"/>
    <p:sldId id="339" r:id="rId39"/>
    <p:sldId id="365" r:id="rId40"/>
    <p:sldId id="362" r:id="rId41"/>
    <p:sldId id="363" r:id="rId42"/>
    <p:sldId id="338" r:id="rId43"/>
    <p:sldId id="360" r:id="rId44"/>
    <p:sldId id="361" r:id="rId45"/>
    <p:sldId id="337" r:id="rId46"/>
    <p:sldId id="366" r:id="rId47"/>
    <p:sldId id="370" r:id="rId48"/>
    <p:sldId id="386" r:id="rId49"/>
    <p:sldId id="387" r:id="rId50"/>
    <p:sldId id="273" r:id="rId51"/>
    <p:sldId id="376" r:id="rId5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eike Hansen" initials="MH" lastIdx="1" clrIdx="0">
    <p:extLst>
      <p:ext uri="{19B8F6BF-5375-455C-9EA6-DF929625EA0E}">
        <p15:presenceInfo xmlns:p15="http://schemas.microsoft.com/office/powerpoint/2012/main" userId="f623ecb3e5d556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81" autoAdjust="0"/>
    <p:restoredTop sz="78371" autoAdjust="0"/>
  </p:normalViewPr>
  <p:slideViewPr>
    <p:cSldViewPr snapToGrid="0">
      <p:cViewPr varScale="1">
        <p:scale>
          <a:sx n="89" d="100"/>
          <a:sy n="89" d="100"/>
        </p:scale>
        <p:origin x="17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9T13:27:35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1 491 24575,'51'-44'0,"0"0"0,-4 3 0,5-6 0,-1-1 0,-6 3 0,-21 25 0,10-12 0,-21 23 0,-4 4 0,5-8 0,1 6 0,4-11 0,1 7 0,5-9 0,5 0 0,3 3 0,-4-2 0,-4 8 0,-5 6 0,0-4 0,-1 8 0,-4-3 0,3 4 0,-3 0 0,5 0 0,-1 0 0,1 0 0,-5 0 0,3 0 0,-8 0 0,9 0 0,-9 0 0,3 0 0,-4 0 0,0 0 0,0 0 0,0 0 0,-1 0 0,1 0 0,5 0 0,6 0 0,1 0 0,10 0 0,-4 0 0,5 0 0,0 0 0,-5 0 0,3 0 0,-9 0 0,0 0 0,-3 0 0,-8 4 0,4-4 0,-5 4 0,0-4 0,-5 4 0,0 1 0,0 0 0,-3 3 0,3-3 0,0 0 0,-3 3 0,3-3 0,-4 4 0,0-1 0,4 1 0,1 0 0,4 0 0,4 5 0,2 0 0,6 12 0,-2-6 0,2 6 0,-2-7 0,-3 1 0,-3-5 0,-3-2 0,-2-4 0,1 0 0,0-4 0,-4 3 0,-1-11 0,-4 2 0,0-13 0,5-7 0,18-14 0,-12 15 0,11-2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22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24575,'21'0'0,"-8"0"0,12 0 0,-7 0 0,9 0 0,5 0 0,-4 4 0,4-3 0,0 7 0,-8-7 0,7 7 0,-9-7 0,0 7 0,-1-7 0,-9 6 0,-1-6 0,-3 5 0,-1-5 0,1 5 0,-1-5 0,0 2 0,1-3 0,-1 0 0,4 4 0,2-3 0,7 7 0,3-7 0,3 7 0,1-4 0,-5 5 0,-1-4 0,-9 2 0,0-6 0,-5 2 0,0-3 0,1 0 0,-1 0 0,-3 3 0,-4-2 0,-4 2 0,-3 1 0,-1 0 0,1 3 0,-1 0 0,1 1 0,-1-1 0,1 0 0,-5 1 0,4 0 0,-7 0 0,6-1 0,-2 1 0,3-1 0,1-3 0,-1 3 0,1-6 0,-1 5 0,1-5 0,-1 2 0,4 0 0,-2-2 0,1 6 0,-2-3 0,-1 0 0,4 3 0,-2-3 0,2 3 0,-4-3 0,1 3 0,-1-3 0,1 3 0,2 0 0,-1 1 0,2-1 0,-8 1 0,4-1 0,-8 5 0,4 0 0,-4 5 0,-1-1 0,1 0 0,-1-3 0,5 2 0,0-6 0,4 2 0,1-4 0,3 1 0,0-1 0,1 1 0,2-1 0,-2 0 0,3 1 0,0-8 0,3 0 0,5-5 0,1 2 0,-1 3 0,-5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4.2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949 72 24575,'-34'0'0,"-3"0"0,8 0 0,-3 0 0,5 0 0,-18 0 0,-5 0 0,-11 0 0,-13 0 0,11 0 0,1 0 0,4 0 0,11 0 0,6 0 0,-9 0 0,25 7 0,-12-1 0,12 13 0,-3-5 0,3 3 0,8-5 0,9 0 0,-2 0 0,4 9 0,-6-4 0,3 9 0,0-4 0,4 5 0,-3 0 0,7 5 0,-7 1 0,7 12 0,-4-4 0,5 10 0,0-5 0,0 14 0,0-12 0,0 10 0,0-12 0,0 7 0,0 0 0,0-7 0,0-1 0,0-11 0,0-2 0,0-5 0,4-5 0,1 3 0,3-3 0,5 0 0,0 4 0,4-9 0,5 10 0,1-8 0,10 4 0,-5-5 0,22 5 0,-14-8 0,15 7 0,-18-11 0,5 3 0,-5-5 0,1 0 0,4 1 0,-5-5 0,6-1 0,0-4 0,6 0 0,1 0 0,7 0 0,-6 0 0,4 0 0,-11 0 0,5 0 0,0-5 0,-5 0 0,5-10 0,7-6 0,-20 1 0,30-12 0,-20-5 0,13 1 0,-10-6 0,-10 11 0,8-12 0,-16 16 0,15-15 0,-18 13 0,5-2 0,-3-8 0,3 8 0,-10-1 0,4 4 0,-5 1 0,-4 5 0,-2-4 0,-3 9 0,-1-4 0,-3 8 0,-2-2 0,-3 6 0,0-6 0,0 2 0,-13-9 0,-4-7 0,-18-7 0,-28-27 0,13 9 0,-24-11 0,27 9 0,-9 10 0,23 8 0,-20-4 0,21 11 0,-17-8 0,1-3 0,11 15 0,-9-4 0,12 12 0,-5 4 0,0 1 0,6 8 0,5 2 0,7 4 0,9 0 0,0 0 0,8 3 0,1 1 0,3 3 0,0 5 0,4 5 0,-3-7 0,3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5.9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3059 0 24575,'-23'12'0,"-5"10"0,4 7 0,-21 20 0,-20 23-823,30-36 0,-2 2 823,-11 13 0,-1 1 0,1-8 0,-1 2-841,-6 12 1,-3 2 840,-3 2 0,-1 2-1378,-2 10 0,-1 4 1378,15-19 0,-3 2 0,3 0-885,3-2 1,3-1-1,-3 4 885,-14 13 0,-2 3 0,3 0-592,13-8 0,4 1 0,-3 0 592,-12 11 0,-3 1 0,6-4 0,6 7 0,2-2-106,3-18 1,-2 2-1,3-3 106,-2 8 0,1-2 0,-4 9 0,-2 1 376,0-2 0,1-3-376,13-19 0,1-1 821,-3 3 1,0-1-822,5-11 0,1-2 0,-1 1 0,1-1 1342,0 0 0,0-1-1342,-24 30 0,25-33 0,1-1 0,-20 33 0,-9-1 0,9 1 0,-4 0 0,-2 7 0,14-24 0,-4 10 2328,16-23-2328,-2 5 1797,6-8-1797,7-12 1107,10-11-1107,2-5 519,6-5-519,-2-6 0,3-2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8.7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0 281 24575,'16'0'0,"1"0"0,-1-4 0,0 3 0,1-6 0,-1 3 0,0-8 0,5 2 0,1-6 0,5 2 0,5-5 0,-4 5 0,10-4 0,-10 4 0,4-5 0,-10 5 0,4 1 0,-13 5 0,7 0 0,-8 0 0,5 3 0,-5-2 0,3 7 0,-2-7 0,-1 6 0,3-7 0,-6 8 0,2-7 0,-4 6 0,1-6 0,-1 6 0,0-2 0,1 0 0,-1-2 0,4-2 0,2 2 0,-1 2 0,-1-1 0,-3 4 0,-1-4 0,0 4 0,1 0 0,-1 0 0,0 0 0,-3 7 0,0-1 0,-8 5 0,4 0 0,-4-2 0,1 2 0,2 0 0,-5-2 0,5 2 0,-6 0 0,6-2 0,-6 2 0,6-4 0,-6 1 0,6-1 0,-5 0 0,5 1 0,-2-1 0,3 0 0,-4 1 0,4-1 0,-4 0 0,4 1 0,0-1 0,-3 1 0,2 3 0,-2-3 0,-1 7 0,3-2 0,-2 3 0,-1 0 0,3 13 0,-7-6 0,7 11 0,-7-7 0,7-5 0,-3 4 0,1-9 0,2 4 0,-7-5 0,7 1 0,-6-1 0,6 0 0,-6 1 0,6-5 0,-6 3 0,6-6 0,-3 6 0,1-7 0,2 4 0,-3-5 0,4 0 0,-3 1 0,2-1 0,-2 0 0,3 1 0,-3-4 0,2 2 0,-2-2 0,3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4.9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1267 78 24575,'-22'0'0,"-4"0"0,4 0 0,0 0 0,-30-5 0,12-1 0,-27-5 0,14-5 0,-14 9 0,4-7 0,-28 12 0,19-3 0,-5 5 0,10 0 0,6 0 0,-7 0 0,0 0 0,19 0 0,-2 0 0,27 0 0,-7 0 0,9 0 0,0 0 0,5 0 0,5 4 0,5 0 0,-1 3 0,4 0 0,1 1 0,-1 8 0,-1 7 0,-5 17 0,-1 13 0,0 16 0,-1 8 0,0 16 0,8-41 0,1-1 0,-3 38 0,6 3 0,0-37 0,0-3 0,0-19 0,0-1 0,0-10 0,4-1 0,8-4 0,7-4 0,19 1 0,3-4 0,19 1 0,1-1 0,14-3 0,2-2-465,17-5 465,-8 0 0,7 0 0,-22-5 0,-21-4 0,-2-1 0,1-4 0,33-15 0,-41 14 0,11-11 0,7-4 0,-16-1 0,-3 4 465,-22 5-465,-2 5 0,-7 1 0,7-5 0,-7 3 0,4-7 0,-4-3 0,0 0 0,0-4 0,-4-1 0,-1 0 0,-4-12 0,0 4 0,0-4 0,-9 0 0,-14-4 0,-11-6 0,-17 4 0,13 12 0,-16-3 0,19 20 0,-14-14 0,15 20 0,-2-7 0,17 14 0,4 1 0,11 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6.2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3605 1 24575,'-28'18'0,"-4"12"0,-16 9 0,4 9 0,-3-11 0,-19 23-1147,18-10 0,-2 3 1147,4-9 0,-2 2 0,-15 18 0,-2 1 0,16-19 0,-1-1 0,-7 2 0,-2 1 0,0 6 0,-1 1 0,-2-6 0,-2 2-725,15-5 0,0 5 0,-2-3 725,-25 14 0,0 0 0,22-11 0,0 3 0,1-1 0,1-6 0,0-1 0,3-2 0,-7 10 0,0 0-815,-13 11 0,1-2 815,13-18 0,0-1 0,-15 14 0,-1 1 0,6-6 0,2-1 0,1-7 0,1-1-555,0-1 1,0-1 554,0-6 0,0-1 0,5-1 0,0 1 0,-8 0 0,1 1 0,11-1 0,1-3 411,4-7 0,0-1-411,3 4 0,1-1 0,-21 9 2396,0 0-2396,7 2 1870,17-21-1870,11 5 1534,8-12-1534,9 1 586,0-3-586,5-4 0,-1-1 0,-8 1 0,3 1 0,-13 4 0,12-1 0,-6-4 0,12 3 0,-4-6 0,8 5 0,4-5 0,18 2 0,7-3 0,-3 0 0,-5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8.1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 24575,'32'-13'0,"-6"10"0,-4-10 0,-6 13 0,0 0 0,1 0 0,-1 0 0,0 0 0,5 0 0,-3 0 0,13 0 0,-8 0 0,9 0 0,-5 0 0,0 0 0,-1 0 0,-3 0 0,-3 0 0,-7 0 0,-2 0 0,-4 0 0,1 0 0,-1-3 0,1 2 0,3-3 0,1 4 0,4 0 0,1 0 0,-1 0 0,0 0 0,1 0 0,-5 0 0,-1 0 0,-3 0 0,-1 0 0,0 0 0,-3 4 0,3-4 0,-3 4 0,3-4 0,1 0 0,-1 0 0,-3 3 0,3-2 0,-3 2 0,0 0 0,-1-2 0,-3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40.5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1 202 24575,'12'0'0,"8"0"0,-11 0 0,11-3 0,-7 2 0,8-7 0,1 3 0,5-8 0,5-2 0,1 1 0,6-5 0,0 4 0,0-4 0,0-1 0,-6 1 0,-5 5 0,-3 1 0,-11 5 0,2 0 0,-9 4 0,1 1 0,-1 3 0,0 0 0,-3 3 0,0 1 0,-4 3 0,0 1 0,0-1 0,0 0 0,0 1 0,0-1 0,0 0 0,0 1 0,0-1 0,0 1 0,0-1 0,0 0 0,0 1 0,0-1 0,-4 0 0,4 1 0,-7-1 0,6 0 0,-2 1 0,-1-1 0,4 0 0,-4 1 0,4-1 0,0 1 0,0-1 0,0 0 0,-3 1 0,2-1 0,-2 0 0,3 1 0,0-1 0,-4 0 0,4 1 0,-4-1 0,1 0 0,2 1 0,-5-1 0,5 1 0,-6-1 0,6 0 0,-6 5 0,6 0 0,-6 4 0,6-4 0,-3 0 0,4-1 0,0-3 0,-3 4 0,2-5 0,-2-3 0,3-1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4.9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1267 78 24575,'-22'0'0,"-4"0"0,4 0 0,0 0 0,-30-5 0,12-1 0,-27-5 0,14-5 0,-14 9 0,4-7 0,-28 12 0,19-3 0,-5 5 0,10 0 0,6 0 0,-7 0 0,0 0 0,19 0 0,-2 0 0,27 0 0,-7 0 0,9 0 0,0 0 0,5 0 0,5 4 0,5 0 0,-1 3 0,4 0 0,1 1 0,-1 8 0,-1 7 0,-5 17 0,-1 13 0,0 16 0,-1 8 0,0 16 0,8-41 0,1-1 0,-3 38 0,6 3 0,0-37 0,0-3 0,0-19 0,0-1 0,0-10 0,4-1 0,8-4 0,7-4 0,19 1 0,3-4 0,19 1 0,1-1 0,14-3 0,2-2-465,17-5 465,-8 0 0,7 0 0,-22-5 0,-21-4 0,-2-1 0,1-4 0,33-15 0,-41 14 0,11-11 0,7-4 0,-16-1 0,-3 4 465,-22 5-465,-2 5 0,-7 1 0,7-5 0,-7 3 0,4-7 0,-4-3 0,0 0 0,0-4 0,-4-1 0,-1 0 0,-4-12 0,0 4 0,0-4 0,-9 0 0,-14-4 0,-11-6 0,-17 4 0,13 12 0,-16-3 0,19 20 0,-14-14 0,15 20 0,-2-7 0,17 14 0,4 1 0,11 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6.2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3605 1 24575,'-28'18'0,"-4"12"0,-16 9 0,4 9 0,-3-11 0,-19 23-1147,18-10 0,-2 3 1147,4-9 0,-2 2 0,-15 18 0,-2 1 0,16-19 0,-1-1 0,-7 2 0,-2 1 0,0 6 0,-1 1 0,-2-6 0,-2 2-725,15-5 0,0 5 0,-2-3 725,-25 14 0,0 0 0,22-11 0,0 3 0,1-1 0,1-6 0,0-1 0,3-2 0,-7 10 0,0 0-815,-13 11 0,1-2 815,13-18 0,0-1 0,-15 14 0,-1 1 0,6-6 0,2-1 0,1-7 0,1-1-555,0-1 1,0-1 554,0-6 0,0-1 0,5-1 0,0 1 0,-8 0 0,1 1 0,11-1 0,1-3 411,4-7 0,0-1-411,3 4 0,1-1 0,-21 9 2396,0 0-2396,7 2 1870,17-21-1870,11 5 1534,8-12-1534,9 1 586,0-3-586,5-4 0,-1-1 0,-8 1 0,3 1 0,-13 4 0,12-1 0,-6-4 0,12 3 0,-4-6 0,8 5 0,4-5 0,18 2 0,7-3 0,-3 0 0,-5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9T13:27:39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 1 24575,'0'13'0,"0"2"0,0 5 0,3-5 0,3 3 0,-1-3 0,4 4 0,-8-4 0,3 4 0,0-9 0,-3 3 0,3-4 0,-4 0 0,4-4 0,-3 3 0,3-3 0,-4 3 0,0 1 0,0 0 0,0 0 0,0 0 0,0 0 0,0 0 0,0-1 0,0 1 0,0 0 0,0 0 0,0 0 0,0 0 0,0 0 0,0-1 0,0 1 0,0 0 0,0 0 0,0 0 0,0 0 0,0-1 0,0 1 0,0 0 0,0 0 0,0-8 0,-4 2 0,-1-11 0,-4 3 0,4-4 0,-3 4 0,7-3 0,-7 7 0,7-7 0,-7 7 0,7-7 0,-7 7 0,7-7 0,-3 3 0,0 0 0,3-3 0,-7 7 0,3-3 0,-9 4 0,4 0 0,-4 0 0,5 0 0,0 0 0,0 0 0,4-4 0,-3 3 0,7-7 0,-3 3 0,0 0 0,3-3 0,-7 7 0,3-3 0,-8 4 0,2 0 0,-2 0 0,4 0 0,0 0 0,0 0 0,0 0 0,4 0 0,1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8.1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 24575,'32'-13'0,"-6"10"0,-4-10 0,-6 13 0,0 0 0,1 0 0,-1 0 0,0 0 0,5 0 0,-3 0 0,13 0 0,-8 0 0,9 0 0,-5 0 0,0 0 0,-1 0 0,-3 0 0,-3 0 0,-7 0 0,-2 0 0,-4 0 0,1 0 0,-1-3 0,1 2 0,3-3 0,1 4 0,4 0 0,1 0 0,-1 0 0,0 0 0,1 0 0,-5 0 0,-1 0 0,-3 0 0,-1 0 0,0 0 0,-3 4 0,3-4 0,-3 4 0,3-4 0,1 0 0,-1 0 0,-3 3 0,3-2 0,-3 2 0,0 0 0,-1-2 0,-3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40.5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1 202 24575,'12'0'0,"8"0"0,-11 0 0,11-3 0,-7 2 0,8-7 0,1 3 0,5-8 0,5-2 0,1 1 0,6-5 0,0 4 0,0-4 0,0-1 0,-6 1 0,-5 5 0,-3 1 0,-11 5 0,2 0 0,-9 4 0,1 1 0,-1 3 0,0 0 0,-3 3 0,0 1 0,-4 3 0,0 1 0,0-1 0,0 0 0,0 1 0,0-1 0,0 0 0,0 1 0,0-1 0,0 1 0,0-1 0,0 0 0,0 1 0,0-1 0,-4 0 0,4 1 0,-7-1 0,6 0 0,-2 1 0,-1-1 0,4 0 0,-4 1 0,4-1 0,0 1 0,0-1 0,0 0 0,-3 1 0,2-1 0,-2 0 0,3 1 0,0-1 0,-4 0 0,4 1 0,-4-1 0,1 0 0,2 1 0,-5-1 0,5 1 0,-6-1 0,6 0 0,-6 5 0,6 0 0,-6 4 0,6-4 0,-3 0 0,4-1 0,0-3 0,-3 4 0,2-5 0,-2-3 0,3-1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3:23:24.0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 24575,'59'0'0,"-34"0"0,28 0 0,-15 0 0,-15 0 0,25 0 0,-30 0 0,5 0 0,-11 0 0,3 0 0,-7 0 0,3 0 0,-4 0 0,1 0 0,-1 0 0,0 0 0,0 0 0,0 0 0,1 0 0,3 0 0,1 0 0,4 0 0,4 0 0,-3 0 0,8-3 0,-3 2 0,-1-3 0,0 4 0,-5 0 0,0 0 0,-4 0 0,-1 0 0,-4 0 0,0 0 0,0 0 0,1 0 0,-1 0 0,0 0 0,0 0 0,4 0 0,1 0 0,4 0 0,0 0 0,0 0 0,0 3 0,-4-2 0,-1 3 0,-4-4 0,1 0 0,-1 3 0,0-2 0,-3 5 0,11-5 0,-1 2 0,12-3 0,6 4 0,1 1 0,5 5 0,0-1 0,6 1 0,8 0 0,-10 0 0,35 2 0,-25-2 0,38-3 0,-15 3 0,8-9 0,8 4 0,-26-5 0,29 0 0,-29 0 0,19 0 0,-3 0 0,-13 0 0,30 0 0,-25 0 0,17 5 0,-23 1 0,-14 0 0,26 5 0,-21-5 0,6 5 0,-2 4 0,-20-4 0,16 9 0,-7-8 0,1 3 0,-1-5 0,0 0 0,1 0 0,-7 0 0,5 1 0,-10-2 0,4 1 0,-6-1 0,0 1 0,12 3 0,-15-3 0,9 3 0,-13-4 0,2 1 0,-1-1 0,5 0 0,-4-4 0,11 4 0,-4-4 0,4 5 0,0 0 0,-5-1 0,11 2 0,-10-2 0,4 1 0,-6-1 0,0 1 0,0-1 0,6 1 0,-5 0 0,18 0 0,-3 1 0,0-5 0,2-1 0,-4 0 0,31-4 0,-18 8 0,16-8 0,-35 8 0,4-8 0,-16 7 0,9-3 0,-10 0 0,-1 3 0,0-3 0,-6 4 0,0-4 0,6 3 0,-5-3 0,10 4 0,-10 0 0,10 1 0,-9-2 0,8 2 0,-8-1 0,8 0 0,-8 0 0,-1-1 0,-2 1 0,4 3 0,-6-6 0,9 5 0,-15-10 0,4 6 0,-5-6 0,4 7 0,-3-7 0,8 6 0,-8-6 0,8 7 0,-8-7 0,4 3 0,-1 0 0,-3-3 0,8 3 0,-12-1 0,7-2 0,-12 2 0,3 0 0,-4-2 0,1 2 0,-4 0 0,-1-2 0,-3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3:23:27.2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215 0 24575,'0'15'0,"0"-3"0,0 2 0,0-5 0,0 2 0,0 0 0,0-3 0,3 3 0,1-4 0,3 4 0,5-2 0,-4 6 0,7-6 0,-6 2 0,2 0 0,-3-3 0,-1 3 0,1 1 0,-1 0 0,1 0 0,0 3 0,4 1 0,-3 1 0,3 4 0,-1-5 0,2 0 0,-1-1 0,0 1 0,-5-4 0,1-1 0,-1-3 0,0-1 0,0 0 0,1-3 0,-4 2 0,2-2 0,-2 4 0,7-1 0,-3 0 0,3 1 0,-4-1 0,1 0 0,-1-3 0,-3 3 0,2-6 0,-8 2 0,-2-3 0,-8 0 0,0 0 0,1 3 0,4-2 0,-1 5 0,-3-1 0,3-1 0,-3 2 0,3-5 0,1 2 0,0 1 0,0-4 0,-1 4 0,1-1 0,0 1 0,-1 0 0,-3 2 0,3-1 0,-3-1 0,3 2 0,1-5 0,0 5 0,-1-5 0,1 2 0,0-3 0,0 0 0,-1 4 0,1-4 0,0 4 0,-1-1 0,1-2 0,-9 6 0,7-6 0,-11 6 0,8-6 0,0 3 0,1-1 0,3-2 0,1 5 0,0-5 0,-4 5 0,2-1 0,-2 2 0,4-3 0,0 3 0,-1-3 0,4 3 0,-2-3 0,5 2 0,-6-5 0,3 5 0,-7-1 0,3 2 0,-3 0 0,0 1 0,2-1 0,-2 1 0,4-1 0,-1 0 0,4 0 0,-2-3 0,5 0 0,-2-4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3:26:44.0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24575,'0'32'0,"0"1"0,8 5 0,3 0 0,8 0 0,6 12 0,2 4 0,11 8 0,-14-15 0,24 20 0,-30-39 0,33 45 0,-25-40 0,6 15 0,2-8 0,-13-7 0,13 12 0,-9-9 0,5 12 0,0-6 0,7 11 0,3 8 0,-2-11 0,1 9 0,-3-10 0,-3 3 0,10 3 0,-11-8 0,-1-6 0,12 17 0,-15-19 0,17 21 0,-14-19 0,0 0 0,-1 0 0,1 0 0,-1-5 0,1 4 0,-3-10 0,2 4 0,-1-5 0,-6-6 0,3-1 0,-13-6 0,7 0 0,-8 0 0,1 0 0,2 0 0,-7 0 0,4 0 0,-4 0 0,3-4 0,-1 8 0,1-7 0,1 8 0,0 2 0,0-9 0,-1 4 0,-3-11 0,-1 0 0,0 0 0,0 1 0,0-4 0,-3 2 0,0-2 0,-4 3 0,0 4 0,0-6 0,0 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3:26:46.6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174 0 24575,'0'21'0,"0"-4"0,7 3 0,-6-4 0,10-4 0,-7-1 0,3-4 0,-3 1 0,2-1 0,-2 0 0,4 4 0,3 1 0,1 4 0,4 0 0,0 0 0,0 0 0,0 0 0,0 0 0,0-1 0,-4 1 0,3-3 0,-6-2 0,6 0 0,-7-3 0,3 4 0,-4-5 0,0 0 0,1-3 0,-4 2 0,2-5 0,-5 6 0,2-3 0,-3 3 0,3 0 0,1 0 0,4 4 0,-1-3 0,1 7 0,-1-7 0,1 4 0,-1-5 0,0 0 0,-3 0 0,-1 0 0,-6-3 0,-1 0 0,-3-4 0,-1 0 0,1 0 0,0 0 0,-1 0 0,1 0 0,0 0 0,-1 0 0,1 0 0,0 0 0,-4 0 0,-6 0 0,0 0 0,-4 0 0,9 0 0,-13 4 0,1 1 0,-5 4 0,-1 0 0,8-1 0,1-3 0,4 2 0,2-6 0,7 5 0,-4-5 0,5 2 0,3 1 0,-3-4 0,3 7 0,-3-3 0,-4 3 0,3-3 0,-4 3 0,5-3 0,0 3 0,0 0 0,3 1 0,0-1 0,1 0 0,-1 0 0,-7 1 0,3-1 0,-4 1 0,5-1 0,0 0 0,3 0 0,-3-3 0,6 3 0,-2-3 0,3 3 0,0-3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3:26:55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162 0 24575,'0'16'0,"-4"2"0,3-10 0,-2 3 0,3-3 0,0-1 0,0 0 0,-4-3 0,4 2 0,-4-2 0,1 4 0,2 3 0,-2 1 0,-1 4 0,0 4 0,-5-3 0,5 4 0,-4-1 0,4-3 0,-1 0 0,-2-6 0,6-4 0,-2 0 0,0 0 0,2 1 0,-3-1 0,4 0 0,0 0 0,0 0 0,-3-3 0,2 3 0,-5-3 0,2 3 0,0 0 0,-3 0 0,7 1 0,-7-1 0,6 0 0,-2 0 0,3 0 0,-3 1 0,2-1 0,-2 0 0,3 0 0,0 4 0,0 1 0,-7 1 0,5-2 0,-5 0 0,7-3 0,-4 3 0,4-3 0,-4-1 0,4 0 0,0 0 0,0 0 0,0 1 0,0-1 0,0 0 0,0 0 0,0 0 0,0 1 0,0-1 0,0 0 0,0 0 0,0 0 0,0 1 0,0-1 0,0 0 0,0 0 0,0 0 0,0 1 0,-3-4 0,2 2 0,-2-2 0,3 3 0,-3-3 0,2 3 0,-2-3 0,3 3 0,0 0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0T13:46:07.7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1,'0'52,"0"-2,0-12,0 6,0 8,0-10,0 20,0 2,5-1,1 18,10-22,-4 8,4-1,0 0,-9 8,8-6,-9 0,5-4,0 3,0 2,-5 4,4-6,-9-7,9 4,-9-4,4 0,-5 5,0-6,0 8,0-1,0 1,0-1,0 0,0 1,0-7,0-2,0-7,0-5,0 4,0 6,0-2,0 9,0-12,0 1,0-1,0 1,0-7,0 5,0-10,0 4,0-6,0 0,0 0,0 0,0 0,0 6,0-5,0 11,0-4,0 12,0-5,0 5,0 0,0-5,0 6,0 15,0-23,0 16,0-29,0-5,0 4,0-10,0 10,-4-4,3 11,-4 1,5 6,0 8,0 0,0 15,0-18,0 14,0-16,0 13,0-8,0 6,0-12,0 5,0-6,0 11,0-15,0-2,0-20,0-10,0-4,0 5,0-2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0T13:46:11.4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1 330,'29'38,"-6"0,-7-16,-3-1,1 9,-2-7,1 14,1-14,4 7,-6-8,5 4,-8-4,3-2,0-4,-3 0,2 0,1 4,-3-3,7 4,-7-5,7 4,-3 2,4 4,1 0,4 2,-4-7,4 6,-5-10,-1 3,0-4,0 0,-4 0,3 0,-6 0,3 0,-4-1,0 1,0 0,0 0,-1 0,2 5,-1-4,0 8,1-8,-1 8,1-4,-1 1,1 3,-1-1,0-2,0 6,0-11,1 3,-1-4,0 5,0-4,0 3,0 1,0-4,-3 0,2-3,-6-2,3 6,-1-3,-2 3,5-4,-5 1,5-1,2-50,-4 28,3-44,-3 30,1-6,4-5,1-4,-1-2,1-13,0 10,1-13,-2 14,5-4,-3 1,7 5,-8 6,7 2,-7 5,2 4,-3 1,-2 9,1-2,-1 2,4-11,2 1,4-7,1-3,-1 9,1-7,-6 13,4-4,-8 9,4-3,-2 7,-1-11,2 2,-3-4,0 1,4 4,-3 0,2 0,-3 4,0-3,4-2,6-6,-3-3,5 3,-11 2,7 5,-8 4,3 1,-1 0,2 3,2-10,-2 9,2-9,-5 6,2 0,0-7,-3 14,3-12,0 5,-3-4,3-4,-3 8,0-3,2 4,-2-1,6-2,-6 6,3-13,-3-3,0-1,1-5,-1 13,1-4,-1 5,-1 4,4-3,0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07:19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04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5151 1 24575,'-22'0'0,"-3"0"0,-14 0 0,-6 0 0,5 0 0,-18 0 0,-13 0 0,-17 0-571,33 0 1,-2 0 570,0 0 0,-1 0 0,-13 0 0,-2 0-751,5 0 0,-2 0 751,-5 0 0,-5 0-799,13 0 1,-2 0 0,1 0 798,-16 0 0,-2 0 0,4 0 0,-5 0 0,3 0 0,-10-1 0,0 2 0,19 5 0,-2 2 0,0 1-866,3-3 1,1 1 0,-1 1 865,-4 5 0,0 1 0,-1 1 0,-5 0 0,0-1 0,4 0-553,-17 3 0,1 0 553,19-1 0,-3 2 0,3-2 0,-14 1 0,2-1 0,19-2 0,-2 1 0,4-3 59,-7 1 1,4-2-60,-5-1 0,5 1 0,-22 7 726,40-11 0,0 0-726,-31 11 2587,23-2-2587,-13 2 2524,24 3-2524,-11 5 1350,14 7-1350,-10 7 0,-2 6 0,-12 7 0,5 1 76,-6 7-76,4-1 0,2 1 0,5 9 0,14-15 128,2 4-128,23-18 0,2 5 0,15-5 0,0 4 0,5 0 504,0-5-504,20 13 0,4-11 0,26 8 0,-2-12 0,15 7 0,7-9-582,17 7 582,0-7 0,-37-16 0,1-1 0,-3 0 0,0-1 0,3-1 0,1-1 0,-1 1 0,1-2 0,-1-5 0,2 0 0,20 5 0,3 0 0,-15-6 0,2-2-757,21 3 0,2-1 757,-23-5 0,-1-2 0,14-2 0,1 0 0,-3 0 0,1 0 0,4 0 0,0 0 0,-1 0 0,-1 0 0,-9 0 0,0 0 0,3-1 0,0 2 0,-7 2 0,-2 0-441,0-2 0,0-1 441,-1 3 0,-1 0 0,-7 1 0,0-2 0,3-1 0,0 0 0,-4 1 0,-1 1 0,6-2 0,-1-2 0,-3 1 0,-1 0 0,5 0 0,-1 0 0,-4 0 0,-1 0 0,1 0 0,-1 0-202,1 0 0,0 0 202,-1 1 0,1-2 0,0-1 0,-1-1 0,44-4 0,-44 0 0,0 1 0,44-1 0,-14-3 0,-22 7 0,1-1 0,35-14 0,4 9 0,-40 0 0,-4 0 0,14 2 0,-19 3 0,2 0 0,33-6 0,0 8 0,0-9 0,8 10 0,-6-10 0,-37 11 0,1-1 0,44-10 0,-44 10 0,1 0 0,0-2 0,0 1 0,3 1 0,2 2 0,0-1 0,0 0-341,4 0 0,2 0 341,8 0 0,1 0 0,-3 0 0,0 0 0,14 0 0,0 0 0,-8 0 0,-2 0 0,-12 0 0,-1 0 676,-1 0 1,0 0-677,-7 0 0,-2 0 0,35 0 894,-13-24-894,-48-12 441,-12 5-441,27 1 1376,16 30-1376,30 0 0,0 5 0,-8 2 0,-15 3 0,-4 1 0,-17-1 0,17-4 0,-10-2 0,11 1 0,-6-4 0,-1 4 0,-5-5 0,11 0 0,-10 0 0,18 0 0,-5-6 0,7-5 0,8-7 0,1-6 0,8 0 0,0-1 0,0 1 0,-21 6 0,16 1 0,-23 6 0,18-5 0,-7 3 0,-7-3 0,-2 5 0,-6 0 0,6-5 0,-4 0 0,4-2 0,1-2 0,-6 3 0,12 0 0,-12 1 0,28-2 0,-30 7 0,29-7 0,-26 7 0,6 0 0,5 0 0,-11-4 0,-2 3 0,-2-3 0,-16 1 0,15-1 0,-25-2 0,4 4 0,-17-3 0,-4 4 0,3-4 0,-1-5 0,2-2 0,-3-3 0,0-1 0,-4 0 0,-1 5 0,-4 1 0,0 4 0,0-9 0,-13 1 0,-9-14 0,-23-6 0,-13-2 0,-9-12-750,-6 3 750,-8 0 0,6 1 0,32 29 0,-2 1 0,-10-5 0,-1 1 0,9 5 0,-1 1 0,-9-1 0,-1 2 0,-27-8 0,0 6 0,-8-1 0,6 1 0,37 13 0,-1 2 0,-36-9 0,36 11 0,0 1 0,-36-6 0,37 5 0,-1 1 0,-44-7 0,14 6 0,27 1 0,1 0 0,-8 5-290,-37-5 290,27 6 0,-14 0 0,8 0 0,-6 0 0,13 0 0,-21 0 0,11 0 0,-13 0 0,22 0 0,3 0 0,0 0 0,4 0 0,0 0 0,1 0 0,8 0 0,-13 0 0,-16 0 0,12 0 0,1 0 0,13 0 0,5 5 0,-2-4 739,-4 9-739,6-9 301,1 8-301,5-8 0,-4 4 0,4-5 0,0 0 0,-4 0 0,5 0 0,-7 0 0,6 0 0,-4 0 0,4 0 0,-23 4 0,19-3 0,-11 4 0,28-1 0,2-3 0,10 3 0,1-4 0,4 0 0,-4 0 0,4 0 0,-9 0 0,4 0 0,0 0 0,-4 0 0,4 0 0,-5 0 0,0 0 0,0 0 0,5 0 0,-4 0 0,9 0 0,-4 0 0,1 0 0,7 0 0,-6 0 0,10 0 0,-6 0 0,7 0 0,-4 0 0,1 0 0,-2 0 0,1 0 0,-4 0 0,4-4 0,0 3 0,-4-6 0,8 6 0,-4-6 0,5 6 0,-1-6 0,1 6 0,-1-5 0,1 5 0,3-6 0,-3 3 0,3 0 0,-3-3 0,-5 3 0,-5 0 0,-1-4 0,-7 3 0,3-3 0,-5-1 0,5 0 0,4 4 0,7-2 0,4 6 0,-1-2 0,4 0 0,12 6 0,8 7 0,0-2 0,-3 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4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24575,'45'0'0,"19"7"0,12 8 0,2 2 0,12 12 0,-23-12 0,16 5 0,11-6 0,-7 6 0,18-11 0,12 3-654,-7-7 654,-35-3 0,3 3-646,2 2 0,2 0 646,18-3 0,4-1-992,4 8 0,4 2 992,12-8 0,1 0 0,-5 9 0,-1-1 0,14-8 0,0-2 0,-13 5 0,-2 0 0,1 0 0,-2-1 0,-7 3 0,-4 0-500,-10 6 0,-3 0 500,1-6 0,-2-1 0,-6 11 0,-1 0 0,1-6 0,1 0 0,-6 9 0,-3 3 51,-4-4 0,-3-2-51,-4 5 0,-5-2 0,37 17 0,4 4 0,3 5 0,-24-16 0,-15-6 0,2-1 0,13-1 1091,9 5-1091,-4-3 2006,-27-14-2006,22 8 1207,-16-2-1207,-3-6 524,-17 4-524,-7-7 0,-11 4 0,-12-9 0,0 7 0,-11-8 0,-1 4 0,-4 1 0,0-2 0,-9-3 0,6-2 0,-7-4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7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0 24575,'0'17'0,"6"-1"0,13 15 0,2 0 0,4 1 0,-1 4 0,-6-16 0,6 7 0,-2-8 0,-5-3 0,0 0 0,-7-5 0,-1-1 0,2-5 0,-1 5 0,0-10 0,1 5 0,-1 0 0,1 0 0,-1 1 0,-1 4 0,3-10 0,-3 9 0,1-7 0,1 2 0,-1 0 0,0-3 0,1 4 0,-1 0 0,1-3 0,-1 6 0,-1-7 0,3 8 0,-7-2 0,-1 2 0,0-3 0,2 2 0,5-6 0,-5 8 0,2-5 0,-2 5 0,-1 1 0,-5-5 0,-5-2 0,-11-4 0,4 0 0,-3 4 0,-2-3 0,6 4 0,-5 0 0,0-5 0,4 6 0,-4-2 0,6-3 0,-7 9 0,6-9 0,-6 8 0,2-8 0,4 9 0,-6-5 0,2 1 0,2 4 0,-8-10 0,9 5 0,-4-5 0,7 0 0,-2 0 0,5 5 0,-4-4 0,5 3 0,-5-4 0,-1 0 0,1 4 0,-1-2 0,1 7 0,-1-9 0,-4 10 0,2-3 0,-8-1 0,10 2 0,-6-6 0,8 7 0,-3-7 0,3 2 0,-3-4 0,3 0 0,-2 0 0,5 4 0,6-3 0,11 9 0,-4-8 0,3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9.6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1532 24575,'39'0'0,"13"0"0,3 0 0,21 0 0,1 0 0,8 0 0,0 0-868,8-6 868,2 4 0,0-14-676,-25 5 1,1-2 675,-15 0 0,2-3 0,28-9 0,2-2 0,-17 8 0,-4 0 0,-3-4 0,1-2 0,-2 1 0,3-2 0,-6 3 0,-8 3 0,0 1 0,15-7 0,7-2 0,-4 1 0,0-1 0,-2 2 0,11-1 0,2-2 0,-2-4 0,-1 0 0,-10 7 0,-1 1 0,1 0 0,0 0 0,-1 3 0,-1 1-444,-8 4 0,-2 1 444,1 0 0,-1 0 0,-5 2 0,1 1 0,4-3 0,0-1 0,1 1 0,1-1 0,3 3 0,1-1 0,-1-5 0,1 1 0,5 3 0,-1 2 0,-2-3 0,-2 0 0,1 3 0,-2 1 0,36-8 0,-6 3 0,-5 6-464,0 0 464,8 5 0,-17-4 0,6 10 0,-13-4 0,5 5 0,16 0 0,-24 0 558,16 0-558,-30 0 1496,-1 0-1496,1 0 969,0 0-969,-1 0 548,15 0-548,-17-4 0,30-3 0,-30-8 0,24 2 0,-26-2 0,10 4 0,11-6 0,-11 0 0,24-7 0,-28 8 0,13-6 0,-19 11 0,17-11 0,13 6 0,-11-2 0,10 3 0,-32 9 0,-7 2 0,-9 0 0,2 3 0,-13-2 0,3 3 0,-5 0 0,0-4 0,1 3 0,-1-6 0,0 2 0,0-3 0,1 0 0,9-5 0,-7 3 0,12-8 0,-9 5 0,5-5 0,-5 4 0,-5 2 0,-2 8 0,-7 0 0,4 4 0,-8 3 0,-4 2 0,-1-1 0,-2-1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561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074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274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385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819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7041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647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011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18:30 beste Zeit: KOMMT DRAUF AN!</a:t>
            </a:r>
          </a:p>
        </p:txBody>
      </p:sp>
    </p:spTree>
    <p:extLst>
      <p:ext uri="{BB962C8B-B14F-4D97-AF65-F5344CB8AC3E}">
        <p14:creationId xmlns:p14="http://schemas.microsoft.com/office/powerpoint/2010/main" val="1395308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187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938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231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865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497587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</a:t>
            </a:r>
            <a:r>
              <a:rPr lang="de-DE" dirty="0" err="1"/>
              <a:t>Superzo</a:t>
            </a:r>
            <a:endParaRPr lang="de-DE" dirty="0"/>
          </a:p>
          <a:p>
            <a:pPr marL="158750" indent="0">
              <a:buNone/>
            </a:pPr>
            <a:endParaRPr lang="de-DE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/>
              <a:t>Kurs Stories zeigen und jeden eine Story posten lassen</a:t>
            </a:r>
          </a:p>
          <a:p>
            <a:pPr marL="158750" indent="0">
              <a:buNone/>
            </a:pPr>
            <a:r>
              <a:rPr lang="de-DE" dirty="0" err="1"/>
              <a:t>om</a:t>
            </a:r>
            <a:r>
              <a:rPr lang="de-DE" dirty="0"/>
              <a:t>, Video</a:t>
            </a:r>
          </a:p>
        </p:txBody>
      </p:sp>
    </p:spTree>
    <p:extLst>
      <p:ext uri="{BB962C8B-B14F-4D97-AF65-F5344CB8AC3E}">
        <p14:creationId xmlns:p14="http://schemas.microsoft.com/office/powerpoint/2010/main" val="2466149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4026279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6563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806764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562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84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9656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765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4529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7569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138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820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0049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1777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727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6761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432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6138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48621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0545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216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26353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90037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60a131340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60a131340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68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7833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5208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517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000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548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4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ctrTitle"/>
          </p:nvPr>
        </p:nvSpPr>
        <p:spPr>
          <a:xfrm flipH="1">
            <a:off x="713850" y="3041338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1"/>
          </p:nvPr>
        </p:nvSpPr>
        <p:spPr>
          <a:xfrm flipH="1">
            <a:off x="3017850" y="4005730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">
    <p:bg>
      <p:bgPr>
        <a:solidFill>
          <a:srgbClr val="EFEFE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/>
          <p:nvPr/>
        </p:nvSpPr>
        <p:spPr>
          <a:xfrm>
            <a:off x="-6375" y="0"/>
            <a:ext cx="9144000" cy="12156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1"/>
          </p:nvPr>
        </p:nvSpPr>
        <p:spPr>
          <a:xfrm>
            <a:off x="824650" y="1312225"/>
            <a:ext cx="7492800" cy="32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6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6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26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7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1_1">
    <p:bg>
      <p:bgPr>
        <a:solidFill>
          <a:srgbClr val="EFEFE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ctrTitle"/>
          </p:nvPr>
        </p:nvSpPr>
        <p:spPr>
          <a:xfrm>
            <a:off x="4457275" y="4231958"/>
            <a:ext cx="20541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ubTitle" idx="1"/>
          </p:nvPr>
        </p:nvSpPr>
        <p:spPr>
          <a:xfrm>
            <a:off x="4630350" y="2607563"/>
            <a:ext cx="1802100" cy="142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ctrTitle" idx="2"/>
          </p:nvPr>
        </p:nvSpPr>
        <p:spPr>
          <a:xfrm flipH="1">
            <a:off x="2710030" y="559183"/>
            <a:ext cx="19527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3"/>
          </p:nvPr>
        </p:nvSpPr>
        <p:spPr>
          <a:xfrm flipH="1">
            <a:off x="2696100" y="1122800"/>
            <a:ext cx="1802100" cy="14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  1">
  <p:cSld name="CUSTOM_1_1_1_2_1_1_1_1_1_1_1">
    <p:bg>
      <p:bgPr>
        <a:solidFill>
          <a:srgbClr val="EFEFE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1_1_1_2_1_1_1_1_1">
    <p:bg>
      <p:bgPr>
        <a:solidFill>
          <a:srgbClr val="EFEFE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>
            <a:spLocks noGrp="1"/>
          </p:cNvSpPr>
          <p:nvPr>
            <p:ph type="title" hasCustomPrompt="1"/>
          </p:nvPr>
        </p:nvSpPr>
        <p:spPr>
          <a:xfrm>
            <a:off x="1382825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 idx="2" hasCustomPrompt="1"/>
          </p:nvPr>
        </p:nvSpPr>
        <p:spPr>
          <a:xfrm>
            <a:off x="1382825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8" name="Google Shape;198;p33"/>
          <p:cNvSpPr txBox="1">
            <a:spLocks noGrp="1"/>
          </p:cNvSpPr>
          <p:nvPr>
            <p:ph type="title" idx="3" hasCustomPrompt="1"/>
          </p:nvPr>
        </p:nvSpPr>
        <p:spPr>
          <a:xfrm>
            <a:off x="3119750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33"/>
          <p:cNvSpPr txBox="1">
            <a:spLocks noGrp="1"/>
          </p:cNvSpPr>
          <p:nvPr>
            <p:ph type="title" idx="4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title" idx="5" hasCustomPrompt="1"/>
          </p:nvPr>
        </p:nvSpPr>
        <p:spPr>
          <a:xfrm>
            <a:off x="3119750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1_1_1_2_1_2">
    <p:bg>
      <p:bgPr>
        <a:solidFill>
          <a:srgbClr val="EFEFE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subTitle" idx="1"/>
          </p:nvPr>
        </p:nvSpPr>
        <p:spPr>
          <a:xfrm>
            <a:off x="87250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2"/>
          </p:nvPr>
        </p:nvSpPr>
        <p:spPr>
          <a:xfrm>
            <a:off x="296677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subTitle" idx="3"/>
          </p:nvPr>
        </p:nvSpPr>
        <p:spPr>
          <a:xfrm>
            <a:off x="506105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subTitle" idx="4"/>
          </p:nvPr>
        </p:nvSpPr>
        <p:spPr>
          <a:xfrm>
            <a:off x="715532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_1_1_2_1_1_1_1_1_2">
    <p:bg>
      <p:bgPr>
        <a:solidFill>
          <a:srgbClr val="2C3938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subTitle" idx="1"/>
          </p:nvPr>
        </p:nvSpPr>
        <p:spPr>
          <a:xfrm>
            <a:off x="797075" y="2383841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35"/>
          <p:cNvSpPr txBox="1">
            <a:spLocks noGrp="1"/>
          </p:cNvSpPr>
          <p:nvPr>
            <p:ph type="subTitle" idx="2"/>
          </p:nvPr>
        </p:nvSpPr>
        <p:spPr>
          <a:xfrm>
            <a:off x="353716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3"/>
          </p:nvPr>
        </p:nvSpPr>
        <p:spPr>
          <a:xfrm>
            <a:off x="797150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subTitle" idx="4"/>
          </p:nvPr>
        </p:nvSpPr>
        <p:spPr>
          <a:xfrm>
            <a:off x="973975" y="2115588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5"/>
          </p:nvPr>
        </p:nvSpPr>
        <p:spPr>
          <a:xfrm>
            <a:off x="3714012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subTitle" idx="6"/>
          </p:nvPr>
        </p:nvSpPr>
        <p:spPr>
          <a:xfrm>
            <a:off x="973987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subTitle" idx="7"/>
          </p:nvPr>
        </p:nvSpPr>
        <p:spPr>
          <a:xfrm>
            <a:off x="3537133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subTitle" idx="8"/>
          </p:nvPr>
        </p:nvSpPr>
        <p:spPr>
          <a:xfrm>
            <a:off x="3714000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subTitle" idx="9"/>
          </p:nvPr>
        </p:nvSpPr>
        <p:spPr>
          <a:xfrm>
            <a:off x="627719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subTitle" idx="13"/>
          </p:nvPr>
        </p:nvSpPr>
        <p:spPr>
          <a:xfrm>
            <a:off x="6454037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subTitle" idx="14"/>
          </p:nvPr>
        </p:nvSpPr>
        <p:spPr>
          <a:xfrm>
            <a:off x="6277178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subTitle" idx="15"/>
          </p:nvPr>
        </p:nvSpPr>
        <p:spPr>
          <a:xfrm>
            <a:off x="6454025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_1_1_2_1_1_1_1_1_1">
    <p:bg>
      <p:bgPr>
        <a:solidFill>
          <a:srgbClr val="EFEFE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subTitle" idx="1"/>
          </p:nvPr>
        </p:nvSpPr>
        <p:spPr>
          <a:xfrm>
            <a:off x="102361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subTitle" idx="2"/>
          </p:nvPr>
        </p:nvSpPr>
        <p:spPr>
          <a:xfrm>
            <a:off x="3706942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subTitle" idx="3"/>
          </p:nvPr>
        </p:nvSpPr>
        <p:spPr>
          <a:xfrm>
            <a:off x="635186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solidFill>
          <a:srgbClr val="EFEFE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ctrTitle"/>
          </p:nvPr>
        </p:nvSpPr>
        <p:spPr>
          <a:xfrm flipH="1">
            <a:off x="713850" y="2993360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subTitle" idx="1"/>
          </p:nvPr>
        </p:nvSpPr>
        <p:spPr>
          <a:xfrm flipH="1">
            <a:off x="1108013" y="3866025"/>
            <a:ext cx="29448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33" name="Google Shape;233;p38"/>
          <p:cNvSpPr txBox="1"/>
          <p:nvPr/>
        </p:nvSpPr>
        <p:spPr>
          <a:xfrm>
            <a:off x="4329813" y="3839950"/>
            <a:ext cx="39345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CREDITS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: This presentation template was created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2"/>
              </a:rPr>
              <a:t>Slidesgo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including icons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3"/>
              </a:rPr>
              <a:t>Flaticon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and infographics &amp; images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4"/>
              </a:rPr>
              <a:t>Freepik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. </a:t>
            </a:r>
            <a:endParaRPr sz="900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Please keep this slide for attribution.</a:t>
            </a:r>
            <a:endParaRPr sz="900" b="1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_1_1_2_1_1_1_1_1_1_1_1_1_3_2">
    <p:bg>
      <p:bgPr>
        <a:solidFill>
          <a:srgbClr val="2C3938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subTitle" idx="1"/>
          </p:nvPr>
        </p:nvSpPr>
        <p:spPr>
          <a:xfrm flipH="1">
            <a:off x="659103" y="1301900"/>
            <a:ext cx="38367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6657"/>
              </a:buClr>
              <a:buSzPts val="800"/>
              <a:buFont typeface="Nunito Light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2"/>
          </p:nvPr>
        </p:nvSpPr>
        <p:spPr>
          <a:xfrm flipH="1">
            <a:off x="4783525" y="1301900"/>
            <a:ext cx="37014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ACKGROUND">
  <p:cSld name="CUSTOM_1_1_1_2_1_1_1_1_1_1_1_1_1_3_2_1">
    <p:bg>
      <p:bgPr>
        <a:solidFill>
          <a:srgbClr val="2C3938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_2_1_1_1_1_1_1_1_1_1_3_2_1_1">
    <p:bg>
      <p:bgPr>
        <a:solidFill>
          <a:srgbClr val="2C393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7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61" r:id="rId6"/>
    <p:sldLayoutId id="2147483665" r:id="rId7"/>
    <p:sldLayoutId id="2147483666" r:id="rId8"/>
    <p:sldLayoutId id="214748368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9.png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ustomXml" Target="../ink/ink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20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12" Type="http://schemas.openxmlformats.org/officeDocument/2006/relationships/customXml" Target="../ink/ink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customXml" Target="../ink/ink9.xml"/><Relationship Id="rId4" Type="http://schemas.openxmlformats.org/officeDocument/2006/relationships/customXml" Target="../ink/ink6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26.png"/><Relationship Id="rId4" Type="http://schemas.openxmlformats.org/officeDocument/2006/relationships/customXml" Target="../ink/ink11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41.png"/><Relationship Id="rId3" Type="http://schemas.openxmlformats.org/officeDocument/2006/relationships/image" Target="../media/image24.jpg"/><Relationship Id="rId7" Type="http://schemas.openxmlformats.org/officeDocument/2006/relationships/image" Target="../media/image38.png"/><Relationship Id="rId12" Type="http://schemas.openxmlformats.org/officeDocument/2006/relationships/customXml" Target="../ink/ink1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11" Type="http://schemas.openxmlformats.org/officeDocument/2006/relationships/image" Target="../media/image40.png"/><Relationship Id="rId5" Type="http://schemas.openxmlformats.org/officeDocument/2006/relationships/image" Target="../media/image34.svg"/><Relationship Id="rId10" Type="http://schemas.openxmlformats.org/officeDocument/2006/relationships/customXml" Target="../ink/ink16.xml"/><Relationship Id="rId4" Type="http://schemas.openxmlformats.org/officeDocument/2006/relationships/image" Target="../media/image21.png"/><Relationship Id="rId9" Type="http://schemas.openxmlformats.org/officeDocument/2006/relationships/image" Target="../media/image39.png"/><Relationship Id="rId1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customXml" Target="../ink/ink22.xml"/><Relationship Id="rId3" Type="http://schemas.openxmlformats.org/officeDocument/2006/relationships/image" Target="../media/image24.jpg"/><Relationship Id="rId7" Type="http://schemas.openxmlformats.org/officeDocument/2006/relationships/image" Target="../media/image43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customXml" Target="../ink/ink23.xml"/><Relationship Id="rId10" Type="http://schemas.openxmlformats.org/officeDocument/2006/relationships/customXml" Target="../ink/ink21.xml"/><Relationship Id="rId4" Type="http://schemas.openxmlformats.org/officeDocument/2006/relationships/customXml" Target="../ink/ink18.xml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5" Type="http://schemas.openxmlformats.org/officeDocument/2006/relationships/image" Target="../media/image50.png"/><Relationship Id="rId4" Type="http://schemas.openxmlformats.org/officeDocument/2006/relationships/customXml" Target="../ink/ink24.xml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112143" y="4597800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142240" y="295262"/>
            <a:ext cx="3901440" cy="31692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Einführung in Instagram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VHS Münster</a:t>
            </a:r>
            <a:br>
              <a:rPr lang="de-DE" dirty="0"/>
            </a:br>
            <a:br>
              <a:rPr lang="de-DE" dirty="0"/>
            </a:br>
            <a:r>
              <a:rPr lang="de-DE" sz="2000" dirty="0"/>
              <a:t>Dozent: Christian Gertz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Technische Hintergründe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API =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Programming</a:t>
            </a:r>
            <a:r>
              <a:rPr lang="de-DE" dirty="0"/>
              <a:t> Interface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Verknüpfung von „Sendemast zu Sendemast“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2692B6-0C6B-124A-B36F-3FA8DC254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256" y="908175"/>
            <a:ext cx="4043493" cy="40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5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Der Feed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Algorithmus bestimmt über Relevanz für Nutzer*innen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Organische Reichweite eingeschränkt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94D9E68-F8F8-6A47-9C51-CF5B1BE10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390" y="59888"/>
            <a:ext cx="3402410" cy="498200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4B2F81CE-C6D8-314D-B3C3-3E2C86B7683A}"/>
                  </a:ext>
                </a:extLst>
              </p14:cNvPr>
              <p14:cNvContentPartPr/>
              <p14:nvPr/>
            </p14:nvContentPartPr>
            <p14:xfrm>
              <a:off x="4949731" y="2178728"/>
              <a:ext cx="59760" cy="1858320"/>
            </p14:xfrm>
          </p:contentPart>
        </mc:Choice>
        <mc:Fallback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4B2F81CE-C6D8-314D-B3C3-3E2C86B768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5731" y="2071088"/>
                <a:ext cx="167400" cy="20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C28842F1-EB0D-624C-81BD-613C88082ADE}"/>
                  </a:ext>
                </a:extLst>
              </p14:cNvPr>
              <p14:cNvContentPartPr/>
              <p14:nvPr/>
            </p14:nvContentPartPr>
            <p14:xfrm>
              <a:off x="4754971" y="3519008"/>
              <a:ext cx="576720" cy="61884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C28842F1-EB0D-624C-81BD-613C88082A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01331" y="3411368"/>
                <a:ext cx="684360" cy="83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28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 (mit </a:t>
            </a:r>
            <a:r>
              <a:rPr lang="de-DE" dirty="0" err="1"/>
              <a:t>max</a:t>
            </a:r>
            <a:r>
              <a:rPr lang="de-DE" dirty="0"/>
              <a:t> 25 Zeichen)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Nur ein Link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b="1" u="sng" dirty="0"/>
              <a:t>Notizen: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68CA57-6141-5149-B5F3-22DAE4AD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981" y="213807"/>
            <a:ext cx="2893219" cy="47158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14:cNvPr>
              <p14:cNvContentPartPr/>
              <p14:nvPr/>
            </p14:nvContentPartPr>
            <p14:xfrm>
              <a:off x="2056534" y="2299449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7894" y="229080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02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 (jetzt mit max. 150 Zeichen)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Jetzt max. fünf Links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lvl="2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4EB101-644C-F045-9D15-F559391BE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734" y="369785"/>
            <a:ext cx="2701883" cy="47737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D00E00A6-42DE-D44A-A549-70D6C5C7A87F}"/>
                  </a:ext>
                </a:extLst>
              </p14:cNvPr>
              <p14:cNvContentPartPr/>
              <p14:nvPr/>
            </p14:nvContentPartPr>
            <p14:xfrm>
              <a:off x="4951294" y="2805609"/>
              <a:ext cx="3769920" cy="69012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D00E00A6-42DE-D44A-A549-70D6C5C7A8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42654" y="2796609"/>
                <a:ext cx="3787560" cy="70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D539B52-5803-944F-96FC-E6AA9A5D0457}"/>
              </a:ext>
            </a:extLst>
          </p:cNvPr>
          <p:cNvGrpSpPr/>
          <p:nvPr/>
        </p:nvGrpSpPr>
        <p:grpSpPr>
          <a:xfrm>
            <a:off x="3269733" y="3027009"/>
            <a:ext cx="2164027" cy="496728"/>
            <a:chOff x="3269734" y="3027009"/>
            <a:chExt cx="1552680" cy="35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B148CE7D-430E-2240-9A4F-C5C0C00F92F3}"/>
                    </a:ext>
                  </a:extLst>
                </p14:cNvPr>
                <p14:cNvContentPartPr/>
                <p14:nvPr/>
              </p14:nvContentPartPr>
              <p14:xfrm>
                <a:off x="3269734" y="3027009"/>
                <a:ext cx="1437120" cy="29988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B148CE7D-430E-2240-9A4F-C5C0C00F92F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61094" y="3018369"/>
                  <a:ext cx="14547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009C4A0A-263D-A046-8D95-29B08E4627D0}"/>
                    </a:ext>
                  </a:extLst>
                </p14:cNvPr>
                <p14:cNvContentPartPr/>
                <p14:nvPr/>
              </p14:nvContentPartPr>
              <p14:xfrm>
                <a:off x="4677334" y="3219609"/>
                <a:ext cx="145080" cy="16380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009C4A0A-263D-A046-8D95-29B08E4627D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68334" y="3210609"/>
                  <a:ext cx="16272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1D5E768-F8E0-564C-8BB2-A94D4DBE1B36}"/>
              </a:ext>
            </a:extLst>
          </p:cNvPr>
          <p:cNvGrpSpPr/>
          <p:nvPr/>
        </p:nvGrpSpPr>
        <p:grpSpPr>
          <a:xfrm>
            <a:off x="2984974" y="2067969"/>
            <a:ext cx="2553840" cy="578520"/>
            <a:chOff x="2984974" y="2067969"/>
            <a:chExt cx="2553840" cy="57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935EA763-1F39-7D47-BBF7-3212853695F3}"/>
                    </a:ext>
                  </a:extLst>
                </p14:cNvPr>
                <p14:cNvContentPartPr/>
                <p14:nvPr/>
              </p14:nvContentPartPr>
              <p14:xfrm>
                <a:off x="2984974" y="2094969"/>
                <a:ext cx="2466360" cy="5515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935EA763-1F39-7D47-BBF7-3212853695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75974" y="2085969"/>
                  <a:ext cx="2484000" cy="56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8328E4D5-046A-3B44-89AE-8A063A8E3AAC}"/>
                    </a:ext>
                  </a:extLst>
                </p14:cNvPr>
                <p14:cNvContentPartPr/>
                <p14:nvPr/>
              </p14:nvContentPartPr>
              <p14:xfrm>
                <a:off x="5306614" y="2067969"/>
                <a:ext cx="232200" cy="1792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8328E4D5-046A-3B44-89AE-8A063A8E3AA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97974" y="2059329"/>
                  <a:ext cx="249840" cy="196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4099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 </a:t>
            </a:r>
            <a:r>
              <a:rPr lang="de-DE" dirty="0" err="1"/>
              <a:t>max</a:t>
            </a:r>
            <a:r>
              <a:rPr lang="de-DE" dirty="0"/>
              <a:t> 150 Zeichen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Benutzername max. 30 Zeichen 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Nur </a:t>
            </a:r>
            <a:r>
              <a:rPr lang="de-DE" dirty="0" err="1"/>
              <a:t>max</a:t>
            </a:r>
            <a:r>
              <a:rPr lang="de-DE" dirty="0"/>
              <a:t> fünf Links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  <a:br>
              <a:rPr lang="de-DE" dirty="0"/>
            </a:br>
            <a:br>
              <a:rPr lang="de-DE" dirty="0"/>
            </a:br>
            <a:r>
              <a:rPr lang="de-DE" b="1" u="sng" dirty="0"/>
              <a:t>Notizen: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 descr="Ein Bild, das Text, Menschliches Gesicht, Screenshot, Website enthält.&#10;&#10;Automatisch generierte Beschreibung">
            <a:extLst>
              <a:ext uri="{FF2B5EF4-FFF2-40B4-BE49-F238E27FC236}">
                <a16:creationId xmlns:a16="http://schemas.microsoft.com/office/drawing/2014/main" id="{FB62EC9B-9799-8D4B-A4EC-3645F2939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213" y="236306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Inzwischen wichtiger als der Feed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Pfeil leichte Kurve">
            <a:extLst>
              <a:ext uri="{FF2B5EF4-FFF2-40B4-BE49-F238E27FC236}">
                <a16:creationId xmlns:a16="http://schemas.microsoft.com/office/drawing/2014/main" id="{D94766D8-5BFB-46A6-ABEE-8423FD1CD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4085" y="666508"/>
            <a:ext cx="914400" cy="9144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116EC11-D675-4431-8E8F-8FCA129891CE}"/>
              </a:ext>
            </a:extLst>
          </p:cNvPr>
          <p:cNvSpPr/>
          <p:nvPr/>
        </p:nvSpPr>
        <p:spPr>
          <a:xfrm>
            <a:off x="4450404" y="648437"/>
            <a:ext cx="4262015" cy="970638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98DED4-4C4E-7341-8915-D0032973E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081" y="240811"/>
            <a:ext cx="2893219" cy="48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Insights</a:t>
            </a:r>
            <a:r>
              <a:rPr lang="de-DE" dirty="0"/>
              <a:t>, Analyse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more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9622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Die wichtigsten Funktionen sind „rechts unter der Jalousie“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319C65-9526-EA48-AC49-E763048BA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849" y="189251"/>
            <a:ext cx="2893219" cy="4761663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8269BA9-4C3E-DE4F-AAEC-27B0A1C796C1}"/>
              </a:ext>
            </a:extLst>
          </p:cNvPr>
          <p:cNvGrpSpPr/>
          <p:nvPr/>
        </p:nvGrpSpPr>
        <p:grpSpPr>
          <a:xfrm>
            <a:off x="5033374" y="385329"/>
            <a:ext cx="1513440" cy="2144160"/>
            <a:chOff x="5033374" y="385329"/>
            <a:chExt cx="1513440" cy="21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CC9EF049-F3A5-594D-BB19-2BE8F5AA8DFE}"/>
                    </a:ext>
                  </a:extLst>
                </p14:cNvPr>
                <p14:cNvContentPartPr/>
                <p14:nvPr/>
              </p14:nvContentPartPr>
              <p14:xfrm>
                <a:off x="5934094" y="385329"/>
                <a:ext cx="612720" cy="50544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CC9EF049-F3A5-594D-BB19-2BE8F5AA8D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16094" y="367689"/>
                  <a:ext cx="64836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B3ED5969-CA61-884C-A6EA-7FA2B8D32A5F}"/>
                    </a:ext>
                  </a:extLst>
                </p14:cNvPr>
                <p14:cNvContentPartPr/>
                <p14:nvPr/>
              </p14:nvContentPartPr>
              <p14:xfrm>
                <a:off x="5033374" y="1064289"/>
                <a:ext cx="1101600" cy="146520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B3ED5969-CA61-884C-A6EA-7FA2B8D32A5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15734" y="1046289"/>
                  <a:ext cx="1137240" cy="15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0318912B-8A59-6044-B8D6-1034E63E362A}"/>
                    </a:ext>
                  </a:extLst>
                </p14:cNvPr>
                <p14:cNvContentPartPr/>
                <p14:nvPr/>
              </p14:nvContentPartPr>
              <p14:xfrm>
                <a:off x="5917174" y="1065009"/>
                <a:ext cx="245880" cy="25560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0318912B-8A59-6044-B8D6-1034E63E362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899174" y="1047009"/>
                  <a:ext cx="281520" cy="291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622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132800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</a:t>
            </a:r>
            <a:endParaRPr dirty="0"/>
          </a:p>
        </p:txBody>
      </p:sp>
      <p:sp>
        <p:nvSpPr>
          <p:cNvPr id="307" name="Google Shape;307;p46"/>
          <p:cNvSpPr txBox="1">
            <a:spLocks noGrp="1"/>
          </p:cNvSpPr>
          <p:nvPr>
            <p:ph type="subTitle" idx="5"/>
          </p:nvPr>
        </p:nvSpPr>
        <p:spPr>
          <a:xfrm>
            <a:off x="659574" y="427791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sp>
        <p:nvSpPr>
          <p:cNvPr id="308" name="Google Shape;308;p46"/>
          <p:cNvSpPr txBox="1">
            <a:spLocks noGrp="1"/>
          </p:cNvSpPr>
          <p:nvPr>
            <p:ph type="subTitle" idx="6"/>
          </p:nvPr>
        </p:nvSpPr>
        <p:spPr>
          <a:xfrm>
            <a:off x="2391584" y="4321539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Live-Stream</a:t>
            </a:r>
            <a:endParaRPr dirty="0"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Kanäle auf Instagram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310" name="Google Shape;310;p46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7" name="Google Shape;317;p46"/>
          <p:cNvGrpSpPr/>
          <p:nvPr/>
        </p:nvGrpSpPr>
        <p:grpSpPr>
          <a:xfrm>
            <a:off x="1338881" y="3812774"/>
            <a:ext cx="383692" cy="325695"/>
            <a:chOff x="5336542" y="2320017"/>
            <a:chExt cx="383692" cy="325695"/>
          </a:xfrm>
        </p:grpSpPr>
        <p:sp>
          <p:nvSpPr>
            <p:cNvPr id="318" name="Google Shape;318;p46"/>
            <p:cNvSpPr/>
            <p:nvPr/>
          </p:nvSpPr>
          <p:spPr>
            <a:xfrm>
              <a:off x="5336542" y="2320017"/>
              <a:ext cx="193418" cy="154023"/>
            </a:xfrm>
            <a:custGeom>
              <a:avLst/>
              <a:gdLst/>
              <a:ahLst/>
              <a:cxnLst/>
              <a:rect l="l" t="t" r="r" b="b"/>
              <a:pathLst>
                <a:path w="7507" h="5978" extrusionOk="0">
                  <a:moveTo>
                    <a:pt x="1640" y="433"/>
                  </a:moveTo>
                  <a:cubicBezTo>
                    <a:pt x="1872" y="433"/>
                    <a:pt x="2353" y="925"/>
                    <a:pt x="2823" y="925"/>
                  </a:cubicBezTo>
                  <a:cubicBezTo>
                    <a:pt x="2877" y="925"/>
                    <a:pt x="2930" y="919"/>
                    <a:pt x="2983" y="904"/>
                  </a:cubicBezTo>
                  <a:cubicBezTo>
                    <a:pt x="3345" y="804"/>
                    <a:pt x="3492" y="762"/>
                    <a:pt x="3690" y="762"/>
                  </a:cubicBezTo>
                  <a:cubicBezTo>
                    <a:pt x="3986" y="762"/>
                    <a:pt x="4397" y="857"/>
                    <a:pt x="5816" y="993"/>
                  </a:cubicBezTo>
                  <a:cubicBezTo>
                    <a:pt x="5921" y="1004"/>
                    <a:pt x="5999" y="1093"/>
                    <a:pt x="5999" y="1198"/>
                  </a:cubicBezTo>
                  <a:cubicBezTo>
                    <a:pt x="5999" y="1337"/>
                    <a:pt x="5899" y="1387"/>
                    <a:pt x="5761" y="1403"/>
                  </a:cubicBezTo>
                  <a:lnTo>
                    <a:pt x="4474" y="1570"/>
                  </a:lnTo>
                  <a:cubicBezTo>
                    <a:pt x="4264" y="1597"/>
                    <a:pt x="4214" y="1869"/>
                    <a:pt x="4391" y="1974"/>
                  </a:cubicBezTo>
                  <a:cubicBezTo>
                    <a:pt x="7080" y="3521"/>
                    <a:pt x="6919" y="3405"/>
                    <a:pt x="6947" y="3516"/>
                  </a:cubicBezTo>
                  <a:cubicBezTo>
                    <a:pt x="6986" y="3650"/>
                    <a:pt x="6879" y="3767"/>
                    <a:pt x="6757" y="3767"/>
                  </a:cubicBezTo>
                  <a:cubicBezTo>
                    <a:pt x="6723" y="3767"/>
                    <a:pt x="6687" y="3758"/>
                    <a:pt x="6653" y="3737"/>
                  </a:cubicBezTo>
                  <a:lnTo>
                    <a:pt x="4519" y="2507"/>
                  </a:lnTo>
                  <a:cubicBezTo>
                    <a:pt x="4477" y="2480"/>
                    <a:pt x="4435" y="2469"/>
                    <a:pt x="4397" y="2469"/>
                  </a:cubicBezTo>
                  <a:cubicBezTo>
                    <a:pt x="4202" y="2469"/>
                    <a:pt x="4080" y="2762"/>
                    <a:pt x="4303" y="2878"/>
                  </a:cubicBezTo>
                  <a:cubicBezTo>
                    <a:pt x="6953" y="4408"/>
                    <a:pt x="6781" y="4286"/>
                    <a:pt x="6808" y="4391"/>
                  </a:cubicBezTo>
                  <a:cubicBezTo>
                    <a:pt x="6843" y="4527"/>
                    <a:pt x="6737" y="4646"/>
                    <a:pt x="6616" y="4646"/>
                  </a:cubicBezTo>
                  <a:cubicBezTo>
                    <a:pt x="6584" y="4646"/>
                    <a:pt x="6552" y="4637"/>
                    <a:pt x="6520" y="4619"/>
                  </a:cubicBezTo>
                  <a:lnTo>
                    <a:pt x="4103" y="3222"/>
                  </a:lnTo>
                  <a:cubicBezTo>
                    <a:pt x="4066" y="3203"/>
                    <a:pt x="4030" y="3195"/>
                    <a:pt x="3997" y="3195"/>
                  </a:cubicBezTo>
                  <a:cubicBezTo>
                    <a:pt x="3803" y="3195"/>
                    <a:pt x="3684" y="3471"/>
                    <a:pt x="3887" y="3599"/>
                  </a:cubicBezTo>
                  <a:lnTo>
                    <a:pt x="6032" y="4835"/>
                  </a:lnTo>
                  <a:cubicBezTo>
                    <a:pt x="6204" y="4935"/>
                    <a:pt x="6132" y="5206"/>
                    <a:pt x="5932" y="5206"/>
                  </a:cubicBezTo>
                  <a:cubicBezTo>
                    <a:pt x="5931" y="5206"/>
                    <a:pt x="5929" y="5206"/>
                    <a:pt x="5927" y="5206"/>
                  </a:cubicBezTo>
                  <a:cubicBezTo>
                    <a:pt x="5862" y="5206"/>
                    <a:pt x="5875" y="5201"/>
                    <a:pt x="5179" y="4802"/>
                  </a:cubicBezTo>
                  <a:lnTo>
                    <a:pt x="3687" y="3942"/>
                  </a:lnTo>
                  <a:cubicBezTo>
                    <a:pt x="3650" y="3922"/>
                    <a:pt x="3614" y="3913"/>
                    <a:pt x="3580" y="3913"/>
                  </a:cubicBezTo>
                  <a:cubicBezTo>
                    <a:pt x="3390" y="3913"/>
                    <a:pt x="3269" y="4191"/>
                    <a:pt x="3471" y="4314"/>
                  </a:cubicBezTo>
                  <a:lnTo>
                    <a:pt x="4962" y="5179"/>
                  </a:lnTo>
                  <a:cubicBezTo>
                    <a:pt x="5154" y="5286"/>
                    <a:pt x="5046" y="5552"/>
                    <a:pt x="4867" y="5552"/>
                  </a:cubicBezTo>
                  <a:cubicBezTo>
                    <a:pt x="4834" y="5552"/>
                    <a:pt x="4799" y="5543"/>
                    <a:pt x="4763" y="5522"/>
                  </a:cubicBezTo>
                  <a:cubicBezTo>
                    <a:pt x="3690" y="4904"/>
                    <a:pt x="3477" y="4782"/>
                    <a:pt x="3478" y="4782"/>
                  </a:cubicBezTo>
                  <a:lnTo>
                    <a:pt x="3478" y="4782"/>
                  </a:lnTo>
                  <a:cubicBezTo>
                    <a:pt x="3478" y="4782"/>
                    <a:pt x="3570" y="4835"/>
                    <a:pt x="3570" y="4835"/>
                  </a:cubicBezTo>
                  <a:cubicBezTo>
                    <a:pt x="3572" y="4835"/>
                    <a:pt x="3329" y="4694"/>
                    <a:pt x="2046" y="3953"/>
                  </a:cubicBezTo>
                  <a:cubicBezTo>
                    <a:pt x="1714" y="3765"/>
                    <a:pt x="1730" y="3582"/>
                    <a:pt x="1619" y="3260"/>
                  </a:cubicBezTo>
                  <a:cubicBezTo>
                    <a:pt x="1542" y="3066"/>
                    <a:pt x="1403" y="2900"/>
                    <a:pt x="1220" y="2795"/>
                  </a:cubicBezTo>
                  <a:lnTo>
                    <a:pt x="627" y="2451"/>
                  </a:lnTo>
                  <a:cubicBezTo>
                    <a:pt x="505" y="2379"/>
                    <a:pt x="527" y="2263"/>
                    <a:pt x="594" y="2146"/>
                  </a:cubicBezTo>
                  <a:cubicBezTo>
                    <a:pt x="1165" y="1154"/>
                    <a:pt x="965" y="1509"/>
                    <a:pt x="1542" y="483"/>
                  </a:cubicBezTo>
                  <a:cubicBezTo>
                    <a:pt x="1566" y="448"/>
                    <a:pt x="1599" y="433"/>
                    <a:pt x="1640" y="433"/>
                  </a:cubicBezTo>
                  <a:close/>
                  <a:moveTo>
                    <a:pt x="1647" y="1"/>
                  </a:moveTo>
                  <a:cubicBezTo>
                    <a:pt x="1453" y="1"/>
                    <a:pt x="1270" y="101"/>
                    <a:pt x="1170" y="267"/>
                  </a:cubicBezTo>
                  <a:cubicBezTo>
                    <a:pt x="594" y="1292"/>
                    <a:pt x="793" y="938"/>
                    <a:pt x="222" y="1930"/>
                  </a:cubicBezTo>
                  <a:cubicBezTo>
                    <a:pt x="1" y="2318"/>
                    <a:pt x="145" y="2673"/>
                    <a:pt x="411" y="2823"/>
                  </a:cubicBezTo>
                  <a:lnTo>
                    <a:pt x="466" y="2856"/>
                  </a:lnTo>
                  <a:cubicBezTo>
                    <a:pt x="821" y="3083"/>
                    <a:pt x="1115" y="3155"/>
                    <a:pt x="1209" y="3399"/>
                  </a:cubicBezTo>
                  <a:lnTo>
                    <a:pt x="1326" y="3765"/>
                  </a:lnTo>
                  <a:cubicBezTo>
                    <a:pt x="1375" y="3926"/>
                    <a:pt x="1547" y="4164"/>
                    <a:pt x="1830" y="4325"/>
                  </a:cubicBezTo>
                  <a:cubicBezTo>
                    <a:pt x="4588" y="5916"/>
                    <a:pt x="4640" y="5977"/>
                    <a:pt x="4815" y="5977"/>
                  </a:cubicBezTo>
                  <a:cubicBezTo>
                    <a:pt x="4829" y="5977"/>
                    <a:pt x="4845" y="5977"/>
                    <a:pt x="4863" y="5977"/>
                  </a:cubicBezTo>
                  <a:cubicBezTo>
                    <a:pt x="5162" y="5977"/>
                    <a:pt x="5417" y="5772"/>
                    <a:pt x="5478" y="5478"/>
                  </a:cubicBezTo>
                  <a:lnTo>
                    <a:pt x="5616" y="5556"/>
                  </a:lnTo>
                  <a:cubicBezTo>
                    <a:pt x="5718" y="5614"/>
                    <a:pt x="5826" y="5640"/>
                    <a:pt x="5932" y="5640"/>
                  </a:cubicBezTo>
                  <a:cubicBezTo>
                    <a:pt x="6241" y="5640"/>
                    <a:pt x="6527" y="5412"/>
                    <a:pt x="6564" y="5073"/>
                  </a:cubicBezTo>
                  <a:cubicBezTo>
                    <a:pt x="6585" y="5075"/>
                    <a:pt x="6606" y="5076"/>
                    <a:pt x="6626" y="5076"/>
                  </a:cubicBezTo>
                  <a:cubicBezTo>
                    <a:pt x="7123" y="5076"/>
                    <a:pt x="7434" y="4502"/>
                    <a:pt x="7135" y="4081"/>
                  </a:cubicBezTo>
                  <a:cubicBezTo>
                    <a:pt x="7507" y="3809"/>
                    <a:pt x="7474" y="3249"/>
                    <a:pt x="7075" y="3022"/>
                  </a:cubicBezTo>
                  <a:lnTo>
                    <a:pt x="5167" y="1919"/>
                  </a:lnTo>
                  <a:lnTo>
                    <a:pt x="5816" y="1836"/>
                  </a:lnTo>
                  <a:cubicBezTo>
                    <a:pt x="6243" y="1797"/>
                    <a:pt x="6431" y="1475"/>
                    <a:pt x="6431" y="1198"/>
                  </a:cubicBezTo>
                  <a:cubicBezTo>
                    <a:pt x="6437" y="871"/>
                    <a:pt x="6187" y="594"/>
                    <a:pt x="5860" y="566"/>
                  </a:cubicBezTo>
                  <a:cubicBezTo>
                    <a:pt x="4456" y="410"/>
                    <a:pt x="3933" y="336"/>
                    <a:pt x="3620" y="336"/>
                  </a:cubicBezTo>
                  <a:cubicBezTo>
                    <a:pt x="3467" y="336"/>
                    <a:pt x="3364" y="354"/>
                    <a:pt x="3233" y="389"/>
                  </a:cubicBezTo>
                  <a:lnTo>
                    <a:pt x="2872" y="489"/>
                  </a:lnTo>
                  <a:cubicBezTo>
                    <a:pt x="2858" y="493"/>
                    <a:pt x="2842" y="494"/>
                    <a:pt x="2825" y="494"/>
                  </a:cubicBezTo>
                  <a:cubicBezTo>
                    <a:pt x="2600" y="494"/>
                    <a:pt x="2169" y="179"/>
                    <a:pt x="2035" y="123"/>
                  </a:cubicBezTo>
                  <a:cubicBezTo>
                    <a:pt x="1919" y="45"/>
                    <a:pt x="1786" y="6"/>
                    <a:pt x="1647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6"/>
            <p:cNvSpPr/>
            <p:nvPr/>
          </p:nvSpPr>
          <p:spPr>
            <a:xfrm>
              <a:off x="5530939" y="2320275"/>
              <a:ext cx="189295" cy="159537"/>
            </a:xfrm>
            <a:custGeom>
              <a:avLst/>
              <a:gdLst/>
              <a:ahLst/>
              <a:cxnLst/>
              <a:rect l="l" t="t" r="r" b="b"/>
              <a:pathLst>
                <a:path w="7347" h="6192" extrusionOk="0">
                  <a:moveTo>
                    <a:pt x="5723" y="0"/>
                  </a:moveTo>
                  <a:cubicBezTo>
                    <a:pt x="5614" y="0"/>
                    <a:pt x="5499" y="30"/>
                    <a:pt x="5384" y="91"/>
                  </a:cubicBezTo>
                  <a:lnTo>
                    <a:pt x="5373" y="96"/>
                  </a:lnTo>
                  <a:lnTo>
                    <a:pt x="5339" y="113"/>
                  </a:lnTo>
                  <a:lnTo>
                    <a:pt x="5328" y="118"/>
                  </a:lnTo>
                  <a:lnTo>
                    <a:pt x="5023" y="296"/>
                  </a:lnTo>
                  <a:cubicBezTo>
                    <a:pt x="4800" y="416"/>
                    <a:pt x="4924" y="709"/>
                    <a:pt x="5120" y="709"/>
                  </a:cubicBezTo>
                  <a:cubicBezTo>
                    <a:pt x="5158" y="709"/>
                    <a:pt x="5198" y="698"/>
                    <a:pt x="5240" y="673"/>
                  </a:cubicBezTo>
                  <a:cubicBezTo>
                    <a:pt x="5483" y="533"/>
                    <a:pt x="5624" y="435"/>
                    <a:pt x="5724" y="435"/>
                  </a:cubicBezTo>
                  <a:cubicBezTo>
                    <a:pt x="5779" y="435"/>
                    <a:pt x="5821" y="465"/>
                    <a:pt x="5861" y="534"/>
                  </a:cubicBezTo>
                  <a:cubicBezTo>
                    <a:pt x="6454" y="1560"/>
                    <a:pt x="6254" y="1216"/>
                    <a:pt x="6809" y="2153"/>
                  </a:cubicBezTo>
                  <a:cubicBezTo>
                    <a:pt x="6925" y="2352"/>
                    <a:pt x="6864" y="2380"/>
                    <a:pt x="6531" y="2569"/>
                  </a:cubicBezTo>
                  <a:cubicBezTo>
                    <a:pt x="5772" y="2995"/>
                    <a:pt x="5822" y="3084"/>
                    <a:pt x="5672" y="3633"/>
                  </a:cubicBezTo>
                  <a:cubicBezTo>
                    <a:pt x="5545" y="4065"/>
                    <a:pt x="5278" y="4276"/>
                    <a:pt x="4275" y="5684"/>
                  </a:cubicBezTo>
                  <a:cubicBezTo>
                    <a:pt x="4237" y="5737"/>
                    <a:pt x="4176" y="5767"/>
                    <a:pt x="4114" y="5767"/>
                  </a:cubicBezTo>
                  <a:cubicBezTo>
                    <a:pt x="4078" y="5767"/>
                    <a:pt x="4042" y="5757"/>
                    <a:pt x="4009" y="5734"/>
                  </a:cubicBezTo>
                  <a:cubicBezTo>
                    <a:pt x="3887" y="5668"/>
                    <a:pt x="3892" y="5557"/>
                    <a:pt x="3942" y="5429"/>
                  </a:cubicBezTo>
                  <a:lnTo>
                    <a:pt x="4447" y="4226"/>
                  </a:lnTo>
                  <a:cubicBezTo>
                    <a:pt x="4509" y="4076"/>
                    <a:pt x="4391" y="3929"/>
                    <a:pt x="4248" y="3929"/>
                  </a:cubicBezTo>
                  <a:cubicBezTo>
                    <a:pt x="4212" y="3929"/>
                    <a:pt x="4174" y="3939"/>
                    <a:pt x="4136" y="3960"/>
                  </a:cubicBezTo>
                  <a:cubicBezTo>
                    <a:pt x="1889" y="5257"/>
                    <a:pt x="1653" y="5411"/>
                    <a:pt x="1569" y="5411"/>
                  </a:cubicBezTo>
                  <a:cubicBezTo>
                    <a:pt x="1553" y="5411"/>
                    <a:pt x="1543" y="5406"/>
                    <a:pt x="1525" y="5401"/>
                  </a:cubicBezTo>
                  <a:cubicBezTo>
                    <a:pt x="1353" y="5357"/>
                    <a:pt x="1320" y="5124"/>
                    <a:pt x="1475" y="5036"/>
                  </a:cubicBezTo>
                  <a:lnTo>
                    <a:pt x="3621" y="3799"/>
                  </a:lnTo>
                  <a:cubicBezTo>
                    <a:pt x="3823" y="3672"/>
                    <a:pt x="3702" y="3393"/>
                    <a:pt x="3512" y="3393"/>
                  </a:cubicBezTo>
                  <a:cubicBezTo>
                    <a:pt x="3478" y="3393"/>
                    <a:pt x="3441" y="3402"/>
                    <a:pt x="3405" y="3422"/>
                  </a:cubicBezTo>
                  <a:lnTo>
                    <a:pt x="988" y="4819"/>
                  </a:lnTo>
                  <a:cubicBezTo>
                    <a:pt x="951" y="4840"/>
                    <a:pt x="916" y="4849"/>
                    <a:pt x="883" y="4849"/>
                  </a:cubicBezTo>
                  <a:cubicBezTo>
                    <a:pt x="705" y="4849"/>
                    <a:pt x="596" y="4582"/>
                    <a:pt x="788" y="4470"/>
                  </a:cubicBezTo>
                  <a:lnTo>
                    <a:pt x="3205" y="3079"/>
                  </a:lnTo>
                  <a:cubicBezTo>
                    <a:pt x="3423" y="2958"/>
                    <a:pt x="3303" y="2666"/>
                    <a:pt x="3108" y="2666"/>
                  </a:cubicBezTo>
                  <a:cubicBezTo>
                    <a:pt x="3071" y="2666"/>
                    <a:pt x="3030" y="2677"/>
                    <a:pt x="2989" y="2702"/>
                  </a:cubicBezTo>
                  <a:lnTo>
                    <a:pt x="843" y="3938"/>
                  </a:lnTo>
                  <a:cubicBezTo>
                    <a:pt x="808" y="3959"/>
                    <a:pt x="773" y="3968"/>
                    <a:pt x="740" y="3968"/>
                  </a:cubicBezTo>
                  <a:cubicBezTo>
                    <a:pt x="564" y="3968"/>
                    <a:pt x="452" y="3706"/>
                    <a:pt x="644" y="3594"/>
                  </a:cubicBezTo>
                  <a:lnTo>
                    <a:pt x="2789" y="2358"/>
                  </a:lnTo>
                  <a:cubicBezTo>
                    <a:pt x="3012" y="2237"/>
                    <a:pt x="2889" y="1945"/>
                    <a:pt x="2693" y="1945"/>
                  </a:cubicBezTo>
                  <a:cubicBezTo>
                    <a:pt x="2655" y="1945"/>
                    <a:pt x="2614" y="1956"/>
                    <a:pt x="2573" y="1981"/>
                  </a:cubicBezTo>
                  <a:lnTo>
                    <a:pt x="1082" y="2840"/>
                  </a:lnTo>
                  <a:cubicBezTo>
                    <a:pt x="1046" y="2861"/>
                    <a:pt x="1012" y="2870"/>
                    <a:pt x="979" y="2870"/>
                  </a:cubicBezTo>
                  <a:cubicBezTo>
                    <a:pt x="803" y="2870"/>
                    <a:pt x="691" y="2604"/>
                    <a:pt x="888" y="2497"/>
                  </a:cubicBezTo>
                  <a:cubicBezTo>
                    <a:pt x="1534" y="2123"/>
                    <a:pt x="1924" y="1897"/>
                    <a:pt x="2148" y="1768"/>
                  </a:cubicBezTo>
                  <a:lnTo>
                    <a:pt x="2148" y="1768"/>
                  </a:lnTo>
                  <a:cubicBezTo>
                    <a:pt x="2295" y="1683"/>
                    <a:pt x="2698" y="1451"/>
                    <a:pt x="3604" y="928"/>
                  </a:cubicBezTo>
                  <a:cubicBezTo>
                    <a:pt x="3712" y="857"/>
                    <a:pt x="3840" y="819"/>
                    <a:pt x="3968" y="819"/>
                  </a:cubicBezTo>
                  <a:cubicBezTo>
                    <a:pt x="3991" y="819"/>
                    <a:pt x="4014" y="820"/>
                    <a:pt x="4037" y="822"/>
                  </a:cubicBezTo>
                  <a:lnTo>
                    <a:pt x="4075" y="828"/>
                  </a:lnTo>
                  <a:cubicBezTo>
                    <a:pt x="4094" y="832"/>
                    <a:pt x="4113" y="834"/>
                    <a:pt x="4130" y="834"/>
                  </a:cubicBezTo>
                  <a:cubicBezTo>
                    <a:pt x="4369" y="834"/>
                    <a:pt x="4433" y="463"/>
                    <a:pt x="4170" y="407"/>
                  </a:cubicBezTo>
                  <a:lnTo>
                    <a:pt x="4109" y="395"/>
                  </a:lnTo>
                  <a:cubicBezTo>
                    <a:pt x="4061" y="389"/>
                    <a:pt x="4014" y="386"/>
                    <a:pt x="3966" y="386"/>
                  </a:cubicBezTo>
                  <a:cubicBezTo>
                    <a:pt x="3764" y="386"/>
                    <a:pt x="3563" y="443"/>
                    <a:pt x="3388" y="551"/>
                  </a:cubicBezTo>
                  <a:cubicBezTo>
                    <a:pt x="2224" y="1227"/>
                    <a:pt x="1836" y="1449"/>
                    <a:pt x="672" y="2120"/>
                  </a:cubicBezTo>
                  <a:cubicBezTo>
                    <a:pt x="295" y="2336"/>
                    <a:pt x="245" y="2851"/>
                    <a:pt x="566" y="3140"/>
                  </a:cubicBezTo>
                  <a:lnTo>
                    <a:pt x="428" y="3217"/>
                  </a:lnTo>
                  <a:cubicBezTo>
                    <a:pt x="28" y="3445"/>
                    <a:pt x="1" y="4004"/>
                    <a:pt x="372" y="4276"/>
                  </a:cubicBezTo>
                  <a:cubicBezTo>
                    <a:pt x="69" y="4697"/>
                    <a:pt x="379" y="5271"/>
                    <a:pt x="881" y="5271"/>
                  </a:cubicBezTo>
                  <a:cubicBezTo>
                    <a:pt x="901" y="5271"/>
                    <a:pt x="922" y="5270"/>
                    <a:pt x="943" y="5268"/>
                  </a:cubicBezTo>
                  <a:cubicBezTo>
                    <a:pt x="980" y="5606"/>
                    <a:pt x="1264" y="5833"/>
                    <a:pt x="1569" y="5833"/>
                  </a:cubicBezTo>
                  <a:cubicBezTo>
                    <a:pt x="1675" y="5833"/>
                    <a:pt x="1784" y="5805"/>
                    <a:pt x="1886" y="5745"/>
                  </a:cubicBezTo>
                  <a:lnTo>
                    <a:pt x="3798" y="4642"/>
                  </a:lnTo>
                  <a:lnTo>
                    <a:pt x="3543" y="5252"/>
                  </a:lnTo>
                  <a:cubicBezTo>
                    <a:pt x="3305" y="5781"/>
                    <a:pt x="3708" y="6191"/>
                    <a:pt x="4121" y="6191"/>
                  </a:cubicBezTo>
                  <a:cubicBezTo>
                    <a:pt x="4305" y="6191"/>
                    <a:pt x="4491" y="6110"/>
                    <a:pt x="4624" y="5923"/>
                  </a:cubicBezTo>
                  <a:cubicBezTo>
                    <a:pt x="5861" y="4248"/>
                    <a:pt x="5988" y="4132"/>
                    <a:pt x="6093" y="3733"/>
                  </a:cubicBezTo>
                  <a:lnTo>
                    <a:pt x="6188" y="3378"/>
                  </a:lnTo>
                  <a:cubicBezTo>
                    <a:pt x="6215" y="3256"/>
                    <a:pt x="6393" y="3140"/>
                    <a:pt x="6559" y="3045"/>
                  </a:cubicBezTo>
                  <a:lnTo>
                    <a:pt x="6942" y="2824"/>
                  </a:lnTo>
                  <a:cubicBezTo>
                    <a:pt x="7335" y="2602"/>
                    <a:pt x="7346" y="2258"/>
                    <a:pt x="7224" y="2014"/>
                  </a:cubicBezTo>
                  <a:lnTo>
                    <a:pt x="7219" y="2003"/>
                  </a:lnTo>
                  <a:cubicBezTo>
                    <a:pt x="7147" y="1876"/>
                    <a:pt x="6919" y="1504"/>
                    <a:pt x="6238" y="318"/>
                  </a:cubicBezTo>
                  <a:cubicBezTo>
                    <a:pt x="6117" y="110"/>
                    <a:pt x="5932" y="0"/>
                    <a:pt x="572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6"/>
            <p:cNvSpPr/>
            <p:nvPr/>
          </p:nvSpPr>
          <p:spPr>
            <a:xfrm>
              <a:off x="5444497" y="2459715"/>
              <a:ext cx="141476" cy="185998"/>
            </a:xfrm>
            <a:custGeom>
              <a:avLst/>
              <a:gdLst/>
              <a:ahLst/>
              <a:cxnLst/>
              <a:rect l="l" t="t" r="r" b="b"/>
              <a:pathLst>
                <a:path w="5491" h="7219" extrusionOk="0">
                  <a:moveTo>
                    <a:pt x="3198" y="1"/>
                  </a:moveTo>
                  <a:cubicBezTo>
                    <a:pt x="2968" y="1"/>
                    <a:pt x="2738" y="123"/>
                    <a:pt x="2624" y="366"/>
                  </a:cubicBezTo>
                  <a:cubicBezTo>
                    <a:pt x="2540" y="330"/>
                    <a:pt x="2454" y="313"/>
                    <a:pt x="2370" y="313"/>
                  </a:cubicBezTo>
                  <a:cubicBezTo>
                    <a:pt x="2037" y="313"/>
                    <a:pt x="1737" y="580"/>
                    <a:pt x="1737" y="943"/>
                  </a:cubicBezTo>
                  <a:lnTo>
                    <a:pt x="1737" y="3149"/>
                  </a:lnTo>
                  <a:lnTo>
                    <a:pt x="1338" y="2628"/>
                  </a:lnTo>
                  <a:cubicBezTo>
                    <a:pt x="1187" y="2415"/>
                    <a:pt x="990" y="2326"/>
                    <a:pt x="800" y="2326"/>
                  </a:cubicBezTo>
                  <a:cubicBezTo>
                    <a:pt x="383" y="2326"/>
                    <a:pt x="1" y="2753"/>
                    <a:pt x="218" y="3222"/>
                  </a:cubicBezTo>
                  <a:cubicBezTo>
                    <a:pt x="1221" y="5517"/>
                    <a:pt x="1022" y="5239"/>
                    <a:pt x="1643" y="5849"/>
                  </a:cubicBezTo>
                  <a:cubicBezTo>
                    <a:pt x="1731" y="5932"/>
                    <a:pt x="1742" y="6149"/>
                    <a:pt x="1742" y="6343"/>
                  </a:cubicBezTo>
                  <a:lnTo>
                    <a:pt x="1742" y="6648"/>
                  </a:lnTo>
                  <a:cubicBezTo>
                    <a:pt x="1754" y="6914"/>
                    <a:pt x="1920" y="7219"/>
                    <a:pt x="2347" y="7219"/>
                  </a:cubicBezTo>
                  <a:lnTo>
                    <a:pt x="4381" y="7219"/>
                  </a:lnTo>
                  <a:cubicBezTo>
                    <a:pt x="4631" y="7191"/>
                    <a:pt x="4897" y="7013"/>
                    <a:pt x="4897" y="6603"/>
                  </a:cubicBezTo>
                  <a:cubicBezTo>
                    <a:pt x="4897" y="5866"/>
                    <a:pt x="4853" y="5993"/>
                    <a:pt x="5257" y="5555"/>
                  </a:cubicBezTo>
                  <a:cubicBezTo>
                    <a:pt x="5368" y="5434"/>
                    <a:pt x="5490" y="5167"/>
                    <a:pt x="5490" y="4840"/>
                  </a:cubicBezTo>
                  <a:lnTo>
                    <a:pt x="5490" y="3881"/>
                  </a:lnTo>
                  <a:cubicBezTo>
                    <a:pt x="5490" y="3737"/>
                    <a:pt x="5382" y="3665"/>
                    <a:pt x="5274" y="3665"/>
                  </a:cubicBezTo>
                  <a:cubicBezTo>
                    <a:pt x="5166" y="3665"/>
                    <a:pt x="5058" y="3737"/>
                    <a:pt x="5058" y="3881"/>
                  </a:cubicBezTo>
                  <a:lnTo>
                    <a:pt x="5058" y="4835"/>
                  </a:lnTo>
                  <a:cubicBezTo>
                    <a:pt x="5063" y="4990"/>
                    <a:pt x="5019" y="5140"/>
                    <a:pt x="4930" y="5267"/>
                  </a:cubicBezTo>
                  <a:lnTo>
                    <a:pt x="4675" y="5544"/>
                  </a:lnTo>
                  <a:cubicBezTo>
                    <a:pt x="4537" y="5711"/>
                    <a:pt x="4464" y="5916"/>
                    <a:pt x="4464" y="6132"/>
                  </a:cubicBezTo>
                  <a:cubicBezTo>
                    <a:pt x="4464" y="6659"/>
                    <a:pt x="4498" y="6764"/>
                    <a:pt x="4343" y="6786"/>
                  </a:cubicBezTo>
                  <a:lnTo>
                    <a:pt x="2347" y="6786"/>
                  </a:lnTo>
                  <a:cubicBezTo>
                    <a:pt x="2136" y="6786"/>
                    <a:pt x="2175" y="6664"/>
                    <a:pt x="2175" y="6337"/>
                  </a:cubicBezTo>
                  <a:cubicBezTo>
                    <a:pt x="2175" y="6060"/>
                    <a:pt x="2153" y="5749"/>
                    <a:pt x="1948" y="5544"/>
                  </a:cubicBezTo>
                  <a:cubicBezTo>
                    <a:pt x="1404" y="5001"/>
                    <a:pt x="1598" y="5300"/>
                    <a:pt x="612" y="3050"/>
                  </a:cubicBezTo>
                  <a:cubicBezTo>
                    <a:pt x="562" y="2950"/>
                    <a:pt x="600" y="2833"/>
                    <a:pt x="695" y="2784"/>
                  </a:cubicBezTo>
                  <a:cubicBezTo>
                    <a:pt x="730" y="2764"/>
                    <a:pt x="763" y="2756"/>
                    <a:pt x="794" y="2756"/>
                  </a:cubicBezTo>
                  <a:cubicBezTo>
                    <a:pt x="870" y="2756"/>
                    <a:pt x="935" y="2808"/>
                    <a:pt x="994" y="2883"/>
                  </a:cubicBezTo>
                  <a:lnTo>
                    <a:pt x="1781" y="3920"/>
                  </a:lnTo>
                  <a:cubicBezTo>
                    <a:pt x="1827" y="3980"/>
                    <a:pt x="1890" y="4007"/>
                    <a:pt x="1952" y="4007"/>
                  </a:cubicBezTo>
                  <a:cubicBezTo>
                    <a:pt x="2063" y="4007"/>
                    <a:pt x="2169" y="3922"/>
                    <a:pt x="2169" y="3787"/>
                  </a:cubicBezTo>
                  <a:lnTo>
                    <a:pt x="2169" y="943"/>
                  </a:lnTo>
                  <a:cubicBezTo>
                    <a:pt x="2161" y="804"/>
                    <a:pt x="2265" y="735"/>
                    <a:pt x="2369" y="735"/>
                  </a:cubicBezTo>
                  <a:cubicBezTo>
                    <a:pt x="2473" y="735"/>
                    <a:pt x="2577" y="804"/>
                    <a:pt x="2569" y="943"/>
                  </a:cubicBezTo>
                  <a:lnTo>
                    <a:pt x="2569" y="3421"/>
                  </a:lnTo>
                  <a:cubicBezTo>
                    <a:pt x="2569" y="3565"/>
                    <a:pt x="2677" y="3637"/>
                    <a:pt x="2785" y="3637"/>
                  </a:cubicBezTo>
                  <a:cubicBezTo>
                    <a:pt x="2893" y="3637"/>
                    <a:pt x="3001" y="3565"/>
                    <a:pt x="3001" y="3421"/>
                  </a:cubicBezTo>
                  <a:lnTo>
                    <a:pt x="3001" y="633"/>
                  </a:lnTo>
                  <a:cubicBezTo>
                    <a:pt x="3001" y="500"/>
                    <a:pt x="3101" y="433"/>
                    <a:pt x="3200" y="433"/>
                  </a:cubicBezTo>
                  <a:cubicBezTo>
                    <a:pt x="3300" y="433"/>
                    <a:pt x="3400" y="500"/>
                    <a:pt x="3400" y="633"/>
                  </a:cubicBezTo>
                  <a:lnTo>
                    <a:pt x="3400" y="3421"/>
                  </a:lnTo>
                  <a:cubicBezTo>
                    <a:pt x="3400" y="3565"/>
                    <a:pt x="3508" y="3637"/>
                    <a:pt x="3616" y="3637"/>
                  </a:cubicBezTo>
                  <a:cubicBezTo>
                    <a:pt x="3723" y="3637"/>
                    <a:pt x="3830" y="3565"/>
                    <a:pt x="3827" y="3421"/>
                  </a:cubicBezTo>
                  <a:lnTo>
                    <a:pt x="3827" y="943"/>
                  </a:lnTo>
                  <a:cubicBezTo>
                    <a:pt x="3827" y="810"/>
                    <a:pt x="3927" y="743"/>
                    <a:pt x="4027" y="743"/>
                  </a:cubicBezTo>
                  <a:cubicBezTo>
                    <a:pt x="4126" y="743"/>
                    <a:pt x="4226" y="810"/>
                    <a:pt x="4226" y="943"/>
                  </a:cubicBezTo>
                  <a:lnTo>
                    <a:pt x="4226" y="3421"/>
                  </a:lnTo>
                  <a:cubicBezTo>
                    <a:pt x="4226" y="3565"/>
                    <a:pt x="4334" y="3637"/>
                    <a:pt x="4442" y="3637"/>
                  </a:cubicBezTo>
                  <a:cubicBezTo>
                    <a:pt x="4550" y="3637"/>
                    <a:pt x="4659" y="3565"/>
                    <a:pt x="4659" y="3421"/>
                  </a:cubicBezTo>
                  <a:lnTo>
                    <a:pt x="4659" y="1697"/>
                  </a:lnTo>
                  <a:cubicBezTo>
                    <a:pt x="4659" y="1567"/>
                    <a:pt x="4758" y="1502"/>
                    <a:pt x="4858" y="1502"/>
                  </a:cubicBezTo>
                  <a:cubicBezTo>
                    <a:pt x="4958" y="1502"/>
                    <a:pt x="5058" y="1567"/>
                    <a:pt x="5058" y="1697"/>
                  </a:cubicBezTo>
                  <a:lnTo>
                    <a:pt x="5058" y="2872"/>
                  </a:lnTo>
                  <a:cubicBezTo>
                    <a:pt x="5058" y="2994"/>
                    <a:pt x="5157" y="3088"/>
                    <a:pt x="5274" y="3088"/>
                  </a:cubicBezTo>
                  <a:cubicBezTo>
                    <a:pt x="5396" y="3088"/>
                    <a:pt x="5490" y="2994"/>
                    <a:pt x="5490" y="2872"/>
                  </a:cubicBezTo>
                  <a:lnTo>
                    <a:pt x="5490" y="1697"/>
                  </a:lnTo>
                  <a:cubicBezTo>
                    <a:pt x="5490" y="1339"/>
                    <a:pt x="5194" y="1067"/>
                    <a:pt x="4856" y="1067"/>
                  </a:cubicBezTo>
                  <a:cubicBezTo>
                    <a:pt x="4791" y="1067"/>
                    <a:pt x="4725" y="1077"/>
                    <a:pt x="4659" y="1098"/>
                  </a:cubicBezTo>
                  <a:lnTo>
                    <a:pt x="4659" y="943"/>
                  </a:lnTo>
                  <a:cubicBezTo>
                    <a:pt x="4659" y="580"/>
                    <a:pt x="4358" y="313"/>
                    <a:pt x="4025" y="313"/>
                  </a:cubicBezTo>
                  <a:cubicBezTo>
                    <a:pt x="3941" y="313"/>
                    <a:pt x="3855" y="330"/>
                    <a:pt x="3772" y="366"/>
                  </a:cubicBezTo>
                  <a:cubicBezTo>
                    <a:pt x="3658" y="123"/>
                    <a:pt x="3428" y="1"/>
                    <a:pt x="3198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690;p77">
            <a:extLst>
              <a:ext uri="{FF2B5EF4-FFF2-40B4-BE49-F238E27FC236}">
                <a16:creationId xmlns:a16="http://schemas.microsoft.com/office/drawing/2014/main" id="{E433559E-2DC1-4A4F-A87F-DC3C3920D1D7}"/>
              </a:ext>
            </a:extLst>
          </p:cNvPr>
          <p:cNvGrpSpPr/>
          <p:nvPr/>
        </p:nvGrpSpPr>
        <p:grpSpPr>
          <a:xfrm>
            <a:off x="2812382" y="3940055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32" name="Google Shape;5691;p77">
              <a:extLst>
                <a:ext uri="{FF2B5EF4-FFF2-40B4-BE49-F238E27FC236}">
                  <a16:creationId xmlns:a16="http://schemas.microsoft.com/office/drawing/2014/main" id="{DDD59D6A-2BA4-48C2-9D26-6EF8FCB64063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92;p77">
              <a:extLst>
                <a:ext uri="{FF2B5EF4-FFF2-40B4-BE49-F238E27FC236}">
                  <a16:creationId xmlns:a16="http://schemas.microsoft.com/office/drawing/2014/main" id="{CB950ECA-1528-4FC7-AC29-7182A4BD3B7F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93;p77">
              <a:extLst>
                <a:ext uri="{FF2B5EF4-FFF2-40B4-BE49-F238E27FC236}">
                  <a16:creationId xmlns:a16="http://schemas.microsoft.com/office/drawing/2014/main" id="{2997E894-83D4-4FDE-B437-526403F43855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94;p77">
              <a:extLst>
                <a:ext uri="{FF2B5EF4-FFF2-40B4-BE49-F238E27FC236}">
                  <a16:creationId xmlns:a16="http://schemas.microsoft.com/office/drawing/2014/main" id="{F104D182-C3EC-4872-9C5D-F05C180FAB3F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95;p77">
              <a:extLst>
                <a:ext uri="{FF2B5EF4-FFF2-40B4-BE49-F238E27FC236}">
                  <a16:creationId xmlns:a16="http://schemas.microsoft.com/office/drawing/2014/main" id="{6A77900A-84DF-4A8D-A7A7-CAF04C2CFBDB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96;p77">
              <a:extLst>
                <a:ext uri="{FF2B5EF4-FFF2-40B4-BE49-F238E27FC236}">
                  <a16:creationId xmlns:a16="http://schemas.microsoft.com/office/drawing/2014/main" id="{91A4AE40-7F84-4FBA-9435-B7C29508AA7B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97;p77">
              <a:extLst>
                <a:ext uri="{FF2B5EF4-FFF2-40B4-BE49-F238E27FC236}">
                  <a16:creationId xmlns:a16="http://schemas.microsoft.com/office/drawing/2014/main" id="{569C2606-D78D-4D51-ACD8-5711DC5169C3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98;p77">
              <a:extLst>
                <a:ext uri="{FF2B5EF4-FFF2-40B4-BE49-F238E27FC236}">
                  <a16:creationId xmlns:a16="http://schemas.microsoft.com/office/drawing/2014/main" id="{D14AE535-77DD-4C32-83D5-D47ED19E6071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99;p77">
              <a:extLst>
                <a:ext uri="{FF2B5EF4-FFF2-40B4-BE49-F238E27FC236}">
                  <a16:creationId xmlns:a16="http://schemas.microsoft.com/office/drawing/2014/main" id="{479257B2-5FAD-4A44-B905-36A394300A1E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00;p77">
              <a:extLst>
                <a:ext uri="{FF2B5EF4-FFF2-40B4-BE49-F238E27FC236}">
                  <a16:creationId xmlns:a16="http://schemas.microsoft.com/office/drawing/2014/main" id="{F4738B5A-356D-4D40-A943-B01FE29561A7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01;p77">
              <a:extLst>
                <a:ext uri="{FF2B5EF4-FFF2-40B4-BE49-F238E27FC236}">
                  <a16:creationId xmlns:a16="http://schemas.microsoft.com/office/drawing/2014/main" id="{28EA90C8-BDD9-4F09-AEF1-8B8EA81115F2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702;p77">
              <a:extLst>
                <a:ext uri="{FF2B5EF4-FFF2-40B4-BE49-F238E27FC236}">
                  <a16:creationId xmlns:a16="http://schemas.microsoft.com/office/drawing/2014/main" id="{C66FEC02-6984-4022-A669-6FF5EAEC6BEC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03;p77">
              <a:extLst>
                <a:ext uri="{FF2B5EF4-FFF2-40B4-BE49-F238E27FC236}">
                  <a16:creationId xmlns:a16="http://schemas.microsoft.com/office/drawing/2014/main" id="{9C1A46AE-D271-43CB-98DB-8E753EF94466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04;p77">
              <a:extLst>
                <a:ext uri="{FF2B5EF4-FFF2-40B4-BE49-F238E27FC236}">
                  <a16:creationId xmlns:a16="http://schemas.microsoft.com/office/drawing/2014/main" id="{34005EDF-684B-4358-BBDC-BED5455E1C8E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5705;p77">
              <a:extLst>
                <a:ext uri="{FF2B5EF4-FFF2-40B4-BE49-F238E27FC236}">
                  <a16:creationId xmlns:a16="http://schemas.microsoft.com/office/drawing/2014/main" id="{808D68E3-1021-42AA-9003-D3560319C742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06;p77">
              <a:extLst>
                <a:ext uri="{FF2B5EF4-FFF2-40B4-BE49-F238E27FC236}">
                  <a16:creationId xmlns:a16="http://schemas.microsoft.com/office/drawing/2014/main" id="{C741546B-ACF4-467F-96A9-606594CF84D7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07;p77">
              <a:extLst>
                <a:ext uri="{FF2B5EF4-FFF2-40B4-BE49-F238E27FC236}">
                  <a16:creationId xmlns:a16="http://schemas.microsoft.com/office/drawing/2014/main" id="{ACDD7469-1B8E-47A1-870C-7E4AC02B1B9E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" name="Google Shape;1809;p69">
            <a:extLst>
              <a:ext uri="{FF2B5EF4-FFF2-40B4-BE49-F238E27FC236}">
                <a16:creationId xmlns:a16="http://schemas.microsoft.com/office/drawing/2014/main" id="{03028FBD-73D7-4F32-BBF9-583D8DA6DF10}"/>
              </a:ext>
            </a:extLst>
          </p:cNvPr>
          <p:cNvGrpSpPr/>
          <p:nvPr/>
        </p:nvGrpSpPr>
        <p:grpSpPr>
          <a:xfrm>
            <a:off x="1356703" y="2268833"/>
            <a:ext cx="348048" cy="381223"/>
            <a:chOff x="4094517" y="1712776"/>
            <a:chExt cx="348048" cy="381223"/>
          </a:xfrm>
          <a:solidFill>
            <a:schemeClr val="tx1"/>
          </a:solidFill>
        </p:grpSpPr>
        <p:sp>
          <p:nvSpPr>
            <p:cNvPr id="52" name="Google Shape;1810;p69">
              <a:extLst>
                <a:ext uri="{FF2B5EF4-FFF2-40B4-BE49-F238E27FC236}">
                  <a16:creationId xmlns:a16="http://schemas.microsoft.com/office/drawing/2014/main" id="{98C2D8D6-105B-4B50-A714-A32F6ECFE535}"/>
                </a:ext>
              </a:extLst>
            </p:cNvPr>
            <p:cNvSpPr/>
            <p:nvPr/>
          </p:nvSpPr>
          <p:spPr>
            <a:xfrm>
              <a:off x="4094517" y="1712776"/>
              <a:ext cx="348048" cy="381223"/>
            </a:xfrm>
            <a:custGeom>
              <a:avLst/>
              <a:gdLst/>
              <a:ahLst/>
              <a:cxnLst/>
              <a:rect l="l" t="t" r="r" b="b"/>
              <a:pathLst>
                <a:path w="13502" h="14789" extrusionOk="0">
                  <a:moveTo>
                    <a:pt x="9750" y="702"/>
                  </a:moveTo>
                  <a:lnTo>
                    <a:pt x="10573" y="1344"/>
                  </a:lnTo>
                  <a:lnTo>
                    <a:pt x="11395" y="1986"/>
                  </a:lnTo>
                  <a:lnTo>
                    <a:pt x="10703" y="2076"/>
                  </a:lnTo>
                  <a:lnTo>
                    <a:pt x="10212" y="2137"/>
                  </a:lnTo>
                  <a:cubicBezTo>
                    <a:pt x="10200" y="2138"/>
                    <a:pt x="10188" y="2139"/>
                    <a:pt x="10177" y="2139"/>
                  </a:cubicBezTo>
                  <a:cubicBezTo>
                    <a:pt x="10031" y="2139"/>
                    <a:pt x="9910" y="2025"/>
                    <a:pt x="9901" y="1886"/>
                  </a:cubicBezTo>
                  <a:lnTo>
                    <a:pt x="9750" y="702"/>
                  </a:lnTo>
                  <a:close/>
                  <a:moveTo>
                    <a:pt x="8808" y="4326"/>
                  </a:moveTo>
                  <a:cubicBezTo>
                    <a:pt x="9233" y="4326"/>
                    <a:pt x="9595" y="4641"/>
                    <a:pt x="9650" y="5075"/>
                  </a:cubicBezTo>
                  <a:lnTo>
                    <a:pt x="9670" y="5276"/>
                  </a:lnTo>
                  <a:lnTo>
                    <a:pt x="7774" y="5507"/>
                  </a:lnTo>
                  <a:cubicBezTo>
                    <a:pt x="7755" y="5509"/>
                    <a:pt x="7737" y="5510"/>
                    <a:pt x="7718" y="5510"/>
                  </a:cubicBezTo>
                  <a:cubicBezTo>
                    <a:pt x="7470" y="5510"/>
                    <a:pt x="7251" y="5328"/>
                    <a:pt x="7223" y="5085"/>
                  </a:cubicBezTo>
                  <a:lnTo>
                    <a:pt x="7162" y="4524"/>
                  </a:lnTo>
                  <a:lnTo>
                    <a:pt x="8697" y="4333"/>
                  </a:lnTo>
                  <a:cubicBezTo>
                    <a:pt x="8734" y="4328"/>
                    <a:pt x="8771" y="4326"/>
                    <a:pt x="8808" y="4326"/>
                  </a:cubicBezTo>
                  <a:close/>
                  <a:moveTo>
                    <a:pt x="4936" y="4875"/>
                  </a:moveTo>
                  <a:cubicBezTo>
                    <a:pt x="5176" y="4875"/>
                    <a:pt x="5377" y="5045"/>
                    <a:pt x="5407" y="5286"/>
                  </a:cubicBezTo>
                  <a:lnTo>
                    <a:pt x="5467" y="5828"/>
                  </a:lnTo>
                  <a:lnTo>
                    <a:pt x="4645" y="5928"/>
                  </a:lnTo>
                  <a:lnTo>
                    <a:pt x="4625" y="5928"/>
                  </a:lnTo>
                  <a:lnTo>
                    <a:pt x="4153" y="5647"/>
                  </a:lnTo>
                  <a:cubicBezTo>
                    <a:pt x="4103" y="5614"/>
                    <a:pt x="4047" y="5599"/>
                    <a:pt x="3992" y="5599"/>
                  </a:cubicBezTo>
                  <a:cubicBezTo>
                    <a:pt x="3862" y="5599"/>
                    <a:pt x="3737" y="5684"/>
                    <a:pt x="3702" y="5818"/>
                  </a:cubicBezTo>
                  <a:lnTo>
                    <a:pt x="3632" y="6038"/>
                  </a:lnTo>
                  <a:cubicBezTo>
                    <a:pt x="3622" y="6048"/>
                    <a:pt x="3612" y="6058"/>
                    <a:pt x="3602" y="6058"/>
                  </a:cubicBezTo>
                  <a:lnTo>
                    <a:pt x="3461" y="6078"/>
                  </a:lnTo>
                  <a:lnTo>
                    <a:pt x="3401" y="5527"/>
                  </a:lnTo>
                  <a:cubicBezTo>
                    <a:pt x="3391" y="5497"/>
                    <a:pt x="3401" y="5467"/>
                    <a:pt x="3421" y="5437"/>
                  </a:cubicBezTo>
                  <a:cubicBezTo>
                    <a:pt x="3441" y="5416"/>
                    <a:pt x="3471" y="5396"/>
                    <a:pt x="3501" y="5396"/>
                  </a:cubicBezTo>
                  <a:lnTo>
                    <a:pt x="3862" y="5346"/>
                  </a:lnTo>
                  <a:cubicBezTo>
                    <a:pt x="3983" y="5336"/>
                    <a:pt x="4063" y="5226"/>
                    <a:pt x="4053" y="5106"/>
                  </a:cubicBezTo>
                  <a:lnTo>
                    <a:pt x="4033" y="4985"/>
                  </a:lnTo>
                  <a:cubicBezTo>
                    <a:pt x="4033" y="4975"/>
                    <a:pt x="4043" y="4975"/>
                    <a:pt x="4043" y="4975"/>
                  </a:cubicBezTo>
                  <a:lnTo>
                    <a:pt x="4875" y="4875"/>
                  </a:lnTo>
                  <a:close/>
                  <a:moveTo>
                    <a:pt x="9720" y="5707"/>
                  </a:moveTo>
                  <a:lnTo>
                    <a:pt x="9770" y="6109"/>
                  </a:lnTo>
                  <a:cubicBezTo>
                    <a:pt x="9789" y="6222"/>
                    <a:pt x="9880" y="6300"/>
                    <a:pt x="9991" y="6300"/>
                  </a:cubicBezTo>
                  <a:cubicBezTo>
                    <a:pt x="9998" y="6300"/>
                    <a:pt x="10004" y="6300"/>
                    <a:pt x="10011" y="6299"/>
                  </a:cubicBezTo>
                  <a:lnTo>
                    <a:pt x="10292" y="6259"/>
                  </a:lnTo>
                  <a:cubicBezTo>
                    <a:pt x="10332" y="6259"/>
                    <a:pt x="10362" y="6289"/>
                    <a:pt x="10372" y="6319"/>
                  </a:cubicBezTo>
                  <a:lnTo>
                    <a:pt x="10382" y="6460"/>
                  </a:lnTo>
                  <a:cubicBezTo>
                    <a:pt x="10392" y="6500"/>
                    <a:pt x="10362" y="6530"/>
                    <a:pt x="10322" y="6540"/>
                  </a:cubicBezTo>
                  <a:lnTo>
                    <a:pt x="10041" y="6570"/>
                  </a:lnTo>
                  <a:cubicBezTo>
                    <a:pt x="9931" y="6580"/>
                    <a:pt x="9851" y="6680"/>
                    <a:pt x="9861" y="6801"/>
                  </a:cubicBezTo>
                  <a:cubicBezTo>
                    <a:pt x="9881" y="7192"/>
                    <a:pt x="9680" y="7563"/>
                    <a:pt x="9339" y="7754"/>
                  </a:cubicBezTo>
                  <a:cubicBezTo>
                    <a:pt x="9185" y="7834"/>
                    <a:pt x="9018" y="7878"/>
                    <a:pt x="8849" y="7878"/>
                  </a:cubicBezTo>
                  <a:cubicBezTo>
                    <a:pt x="8765" y="7878"/>
                    <a:pt x="8680" y="7867"/>
                    <a:pt x="8597" y="7844"/>
                  </a:cubicBezTo>
                  <a:cubicBezTo>
                    <a:pt x="8206" y="7744"/>
                    <a:pt x="7915" y="7433"/>
                    <a:pt x="7855" y="7041"/>
                  </a:cubicBezTo>
                  <a:cubicBezTo>
                    <a:pt x="7837" y="6943"/>
                    <a:pt x="7746" y="6868"/>
                    <a:pt x="7648" y="6868"/>
                  </a:cubicBezTo>
                  <a:cubicBezTo>
                    <a:pt x="7637" y="6868"/>
                    <a:pt x="7625" y="6869"/>
                    <a:pt x="7614" y="6871"/>
                  </a:cubicBezTo>
                  <a:lnTo>
                    <a:pt x="7333" y="6901"/>
                  </a:lnTo>
                  <a:cubicBezTo>
                    <a:pt x="7293" y="6901"/>
                    <a:pt x="7263" y="6881"/>
                    <a:pt x="7253" y="6841"/>
                  </a:cubicBezTo>
                  <a:lnTo>
                    <a:pt x="7243" y="6710"/>
                  </a:lnTo>
                  <a:cubicBezTo>
                    <a:pt x="7233" y="6670"/>
                    <a:pt x="7263" y="6630"/>
                    <a:pt x="7303" y="6630"/>
                  </a:cubicBezTo>
                  <a:lnTo>
                    <a:pt x="7584" y="6600"/>
                  </a:lnTo>
                  <a:cubicBezTo>
                    <a:pt x="7694" y="6580"/>
                    <a:pt x="7784" y="6470"/>
                    <a:pt x="7764" y="6349"/>
                  </a:cubicBezTo>
                  <a:lnTo>
                    <a:pt x="7714" y="5948"/>
                  </a:lnTo>
                  <a:cubicBezTo>
                    <a:pt x="7754" y="5948"/>
                    <a:pt x="7784" y="5938"/>
                    <a:pt x="7824" y="5938"/>
                  </a:cubicBezTo>
                  <a:lnTo>
                    <a:pt x="9720" y="5707"/>
                  </a:lnTo>
                  <a:close/>
                  <a:moveTo>
                    <a:pt x="4063" y="6099"/>
                  </a:moveTo>
                  <a:lnTo>
                    <a:pt x="4404" y="6299"/>
                  </a:lnTo>
                  <a:cubicBezTo>
                    <a:pt x="4467" y="6339"/>
                    <a:pt x="4549" y="6366"/>
                    <a:pt x="4630" y="6366"/>
                  </a:cubicBezTo>
                  <a:cubicBezTo>
                    <a:pt x="4652" y="6366"/>
                    <a:pt x="4673" y="6364"/>
                    <a:pt x="4695" y="6359"/>
                  </a:cubicBezTo>
                  <a:lnTo>
                    <a:pt x="5517" y="6259"/>
                  </a:lnTo>
                  <a:lnTo>
                    <a:pt x="5568" y="6630"/>
                  </a:lnTo>
                  <a:cubicBezTo>
                    <a:pt x="5577" y="6744"/>
                    <a:pt x="5676" y="6822"/>
                    <a:pt x="5788" y="6822"/>
                  </a:cubicBezTo>
                  <a:cubicBezTo>
                    <a:pt x="5795" y="6822"/>
                    <a:pt x="5802" y="6821"/>
                    <a:pt x="5808" y="6821"/>
                  </a:cubicBezTo>
                  <a:lnTo>
                    <a:pt x="6089" y="6781"/>
                  </a:lnTo>
                  <a:cubicBezTo>
                    <a:pt x="6119" y="6781"/>
                    <a:pt x="6159" y="6801"/>
                    <a:pt x="6159" y="6841"/>
                  </a:cubicBezTo>
                  <a:lnTo>
                    <a:pt x="6179" y="6971"/>
                  </a:lnTo>
                  <a:cubicBezTo>
                    <a:pt x="6179" y="6991"/>
                    <a:pt x="6179" y="7011"/>
                    <a:pt x="6169" y="7031"/>
                  </a:cubicBezTo>
                  <a:cubicBezTo>
                    <a:pt x="6159" y="7041"/>
                    <a:pt x="6139" y="7051"/>
                    <a:pt x="6119" y="7051"/>
                  </a:cubicBezTo>
                  <a:lnTo>
                    <a:pt x="5838" y="7092"/>
                  </a:lnTo>
                  <a:cubicBezTo>
                    <a:pt x="5728" y="7102"/>
                    <a:pt x="5638" y="7202"/>
                    <a:pt x="5648" y="7322"/>
                  </a:cubicBezTo>
                  <a:cubicBezTo>
                    <a:pt x="5678" y="7713"/>
                    <a:pt x="5477" y="8085"/>
                    <a:pt x="5136" y="8275"/>
                  </a:cubicBezTo>
                  <a:cubicBezTo>
                    <a:pt x="4982" y="8355"/>
                    <a:pt x="4811" y="8396"/>
                    <a:pt x="4642" y="8396"/>
                  </a:cubicBezTo>
                  <a:cubicBezTo>
                    <a:pt x="4558" y="8396"/>
                    <a:pt x="4474" y="8385"/>
                    <a:pt x="4394" y="8365"/>
                  </a:cubicBezTo>
                  <a:lnTo>
                    <a:pt x="4384" y="8365"/>
                  </a:lnTo>
                  <a:cubicBezTo>
                    <a:pt x="4003" y="8265"/>
                    <a:pt x="3712" y="7954"/>
                    <a:pt x="3652" y="7563"/>
                  </a:cubicBezTo>
                  <a:cubicBezTo>
                    <a:pt x="3634" y="7456"/>
                    <a:pt x="3545" y="7389"/>
                    <a:pt x="3449" y="7389"/>
                  </a:cubicBezTo>
                  <a:cubicBezTo>
                    <a:pt x="3436" y="7389"/>
                    <a:pt x="3424" y="7390"/>
                    <a:pt x="3411" y="7392"/>
                  </a:cubicBezTo>
                  <a:lnTo>
                    <a:pt x="3130" y="7423"/>
                  </a:lnTo>
                  <a:cubicBezTo>
                    <a:pt x="3090" y="7423"/>
                    <a:pt x="3050" y="7403"/>
                    <a:pt x="3050" y="7362"/>
                  </a:cubicBezTo>
                  <a:lnTo>
                    <a:pt x="3030" y="7232"/>
                  </a:lnTo>
                  <a:cubicBezTo>
                    <a:pt x="3030" y="7192"/>
                    <a:pt x="3050" y="7152"/>
                    <a:pt x="3090" y="7152"/>
                  </a:cubicBezTo>
                  <a:lnTo>
                    <a:pt x="3371" y="7112"/>
                  </a:lnTo>
                  <a:cubicBezTo>
                    <a:pt x="3491" y="7102"/>
                    <a:pt x="3572" y="6991"/>
                    <a:pt x="3561" y="6871"/>
                  </a:cubicBezTo>
                  <a:lnTo>
                    <a:pt x="3511" y="6510"/>
                  </a:lnTo>
                  <a:lnTo>
                    <a:pt x="3652" y="6490"/>
                  </a:lnTo>
                  <a:cubicBezTo>
                    <a:pt x="3832" y="6470"/>
                    <a:pt x="3983" y="6339"/>
                    <a:pt x="4043" y="6159"/>
                  </a:cubicBezTo>
                  <a:lnTo>
                    <a:pt x="4063" y="6099"/>
                  </a:lnTo>
                  <a:close/>
                  <a:moveTo>
                    <a:pt x="9269" y="8255"/>
                  </a:moveTo>
                  <a:lnTo>
                    <a:pt x="9279" y="8345"/>
                  </a:lnTo>
                  <a:lnTo>
                    <a:pt x="9299" y="8496"/>
                  </a:lnTo>
                  <a:cubicBezTo>
                    <a:pt x="9299" y="8516"/>
                    <a:pt x="9299" y="8526"/>
                    <a:pt x="9299" y="8536"/>
                  </a:cubicBezTo>
                  <a:cubicBezTo>
                    <a:pt x="9304" y="8699"/>
                    <a:pt x="9180" y="8785"/>
                    <a:pt x="9056" y="8785"/>
                  </a:cubicBezTo>
                  <a:cubicBezTo>
                    <a:pt x="8944" y="8785"/>
                    <a:pt x="8832" y="8714"/>
                    <a:pt x="8817" y="8566"/>
                  </a:cubicBezTo>
                  <a:lnTo>
                    <a:pt x="8787" y="8315"/>
                  </a:lnTo>
                  <a:lnTo>
                    <a:pt x="8848" y="8315"/>
                  </a:lnTo>
                  <a:cubicBezTo>
                    <a:pt x="8988" y="8315"/>
                    <a:pt x="9128" y="8295"/>
                    <a:pt x="9269" y="8255"/>
                  </a:cubicBezTo>
                  <a:close/>
                  <a:moveTo>
                    <a:pt x="5056" y="8767"/>
                  </a:moveTo>
                  <a:lnTo>
                    <a:pt x="5076" y="8857"/>
                  </a:lnTo>
                  <a:lnTo>
                    <a:pt x="5076" y="8867"/>
                  </a:lnTo>
                  <a:lnTo>
                    <a:pt x="5086" y="9027"/>
                  </a:lnTo>
                  <a:cubicBezTo>
                    <a:pt x="5086" y="9027"/>
                    <a:pt x="5086" y="9037"/>
                    <a:pt x="5086" y="9048"/>
                  </a:cubicBezTo>
                  <a:lnTo>
                    <a:pt x="5096" y="9058"/>
                  </a:lnTo>
                  <a:cubicBezTo>
                    <a:pt x="5096" y="9218"/>
                    <a:pt x="4973" y="9301"/>
                    <a:pt x="4850" y="9301"/>
                  </a:cubicBezTo>
                  <a:cubicBezTo>
                    <a:pt x="4735" y="9301"/>
                    <a:pt x="4619" y="9228"/>
                    <a:pt x="4605" y="9078"/>
                  </a:cubicBezTo>
                  <a:lnTo>
                    <a:pt x="4575" y="8827"/>
                  </a:lnTo>
                  <a:lnTo>
                    <a:pt x="4645" y="8827"/>
                  </a:lnTo>
                  <a:cubicBezTo>
                    <a:pt x="4785" y="8827"/>
                    <a:pt x="4926" y="8807"/>
                    <a:pt x="5056" y="8767"/>
                  </a:cubicBezTo>
                  <a:close/>
                  <a:moveTo>
                    <a:pt x="9792" y="8513"/>
                  </a:moveTo>
                  <a:cubicBezTo>
                    <a:pt x="10149" y="8513"/>
                    <a:pt x="10467" y="8757"/>
                    <a:pt x="10553" y="9108"/>
                  </a:cubicBezTo>
                  <a:lnTo>
                    <a:pt x="10763" y="10000"/>
                  </a:lnTo>
                  <a:lnTo>
                    <a:pt x="7754" y="10372"/>
                  </a:lnTo>
                  <a:lnTo>
                    <a:pt x="7744" y="9449"/>
                  </a:lnTo>
                  <a:cubicBezTo>
                    <a:pt x="7744" y="9068"/>
                    <a:pt x="8015" y="8737"/>
                    <a:pt x="8396" y="8676"/>
                  </a:cubicBezTo>
                  <a:cubicBezTo>
                    <a:pt x="8456" y="8987"/>
                    <a:pt x="8737" y="9208"/>
                    <a:pt x="9058" y="9208"/>
                  </a:cubicBezTo>
                  <a:lnTo>
                    <a:pt x="9138" y="9208"/>
                  </a:lnTo>
                  <a:cubicBezTo>
                    <a:pt x="9479" y="9168"/>
                    <a:pt x="9730" y="8877"/>
                    <a:pt x="9730" y="8536"/>
                  </a:cubicBezTo>
                  <a:lnTo>
                    <a:pt x="9730" y="8516"/>
                  </a:lnTo>
                  <a:cubicBezTo>
                    <a:pt x="9751" y="8514"/>
                    <a:pt x="9772" y="8513"/>
                    <a:pt x="9792" y="8513"/>
                  </a:cubicBezTo>
                  <a:close/>
                  <a:moveTo>
                    <a:pt x="5589" y="9035"/>
                  </a:moveTo>
                  <a:cubicBezTo>
                    <a:pt x="5945" y="9035"/>
                    <a:pt x="6255" y="9278"/>
                    <a:pt x="6340" y="9629"/>
                  </a:cubicBezTo>
                  <a:lnTo>
                    <a:pt x="6561" y="10522"/>
                  </a:lnTo>
                  <a:lnTo>
                    <a:pt x="3541" y="10883"/>
                  </a:lnTo>
                  <a:lnTo>
                    <a:pt x="3541" y="9970"/>
                  </a:lnTo>
                  <a:cubicBezTo>
                    <a:pt x="3531" y="9589"/>
                    <a:pt x="3812" y="9258"/>
                    <a:pt x="4183" y="9188"/>
                  </a:cubicBezTo>
                  <a:cubicBezTo>
                    <a:pt x="4254" y="9499"/>
                    <a:pt x="4524" y="9730"/>
                    <a:pt x="4845" y="9730"/>
                  </a:cubicBezTo>
                  <a:lnTo>
                    <a:pt x="4936" y="9730"/>
                  </a:lnTo>
                  <a:cubicBezTo>
                    <a:pt x="5267" y="9689"/>
                    <a:pt x="5527" y="9399"/>
                    <a:pt x="5527" y="9058"/>
                  </a:cubicBezTo>
                  <a:lnTo>
                    <a:pt x="5527" y="9037"/>
                  </a:lnTo>
                  <a:cubicBezTo>
                    <a:pt x="5548" y="9036"/>
                    <a:pt x="5569" y="9035"/>
                    <a:pt x="5589" y="9035"/>
                  </a:cubicBezTo>
                  <a:close/>
                  <a:moveTo>
                    <a:pt x="9439" y="0"/>
                  </a:moveTo>
                  <a:lnTo>
                    <a:pt x="683" y="1063"/>
                  </a:lnTo>
                  <a:cubicBezTo>
                    <a:pt x="281" y="1113"/>
                    <a:pt x="1" y="1475"/>
                    <a:pt x="51" y="1866"/>
                  </a:cubicBezTo>
                  <a:lnTo>
                    <a:pt x="1084" y="10251"/>
                  </a:lnTo>
                  <a:cubicBezTo>
                    <a:pt x="1093" y="10387"/>
                    <a:pt x="1192" y="10449"/>
                    <a:pt x="1293" y="10449"/>
                  </a:cubicBezTo>
                  <a:cubicBezTo>
                    <a:pt x="1416" y="10449"/>
                    <a:pt x="1543" y="10356"/>
                    <a:pt x="1515" y="10191"/>
                  </a:cubicBezTo>
                  <a:lnTo>
                    <a:pt x="482" y="1816"/>
                  </a:lnTo>
                  <a:cubicBezTo>
                    <a:pt x="462" y="1655"/>
                    <a:pt x="582" y="1515"/>
                    <a:pt x="733" y="1495"/>
                  </a:cubicBezTo>
                  <a:lnTo>
                    <a:pt x="9279" y="451"/>
                  </a:lnTo>
                  <a:lnTo>
                    <a:pt x="9459" y="1936"/>
                  </a:lnTo>
                  <a:cubicBezTo>
                    <a:pt x="9500" y="2297"/>
                    <a:pt x="9810" y="2568"/>
                    <a:pt x="10172" y="2568"/>
                  </a:cubicBezTo>
                  <a:lnTo>
                    <a:pt x="10262" y="2568"/>
                  </a:lnTo>
                  <a:lnTo>
                    <a:pt x="10533" y="2538"/>
                  </a:lnTo>
                  <a:lnTo>
                    <a:pt x="11445" y="9940"/>
                  </a:lnTo>
                  <a:lnTo>
                    <a:pt x="11205" y="9970"/>
                  </a:lnTo>
                  <a:lnTo>
                    <a:pt x="10964" y="9007"/>
                  </a:lnTo>
                  <a:cubicBezTo>
                    <a:pt x="10833" y="8456"/>
                    <a:pt x="10345" y="8078"/>
                    <a:pt x="9800" y="8078"/>
                  </a:cubicBezTo>
                  <a:cubicBezTo>
                    <a:pt x="9760" y="8078"/>
                    <a:pt x="9720" y="8080"/>
                    <a:pt x="9680" y="8085"/>
                  </a:cubicBezTo>
                  <a:lnTo>
                    <a:pt x="9680" y="8054"/>
                  </a:lnTo>
                  <a:cubicBezTo>
                    <a:pt x="10031" y="7804"/>
                    <a:pt x="10252" y="7413"/>
                    <a:pt x="10292" y="6981"/>
                  </a:cubicBezTo>
                  <a:lnTo>
                    <a:pt x="10382" y="6971"/>
                  </a:lnTo>
                  <a:cubicBezTo>
                    <a:pt x="10653" y="6931"/>
                    <a:pt x="10854" y="6680"/>
                    <a:pt x="10814" y="6409"/>
                  </a:cubicBezTo>
                  <a:lnTo>
                    <a:pt x="10804" y="6269"/>
                  </a:lnTo>
                  <a:cubicBezTo>
                    <a:pt x="10767" y="6022"/>
                    <a:pt x="10554" y="5833"/>
                    <a:pt x="10311" y="5833"/>
                  </a:cubicBezTo>
                  <a:cubicBezTo>
                    <a:pt x="10288" y="5833"/>
                    <a:pt x="10265" y="5834"/>
                    <a:pt x="10242" y="5838"/>
                  </a:cubicBezTo>
                  <a:lnTo>
                    <a:pt x="10172" y="5838"/>
                  </a:lnTo>
                  <a:lnTo>
                    <a:pt x="10121" y="5437"/>
                  </a:lnTo>
                  <a:lnTo>
                    <a:pt x="10071" y="5025"/>
                  </a:lnTo>
                  <a:cubicBezTo>
                    <a:pt x="9997" y="4373"/>
                    <a:pt x="9437" y="3893"/>
                    <a:pt x="8787" y="3893"/>
                  </a:cubicBezTo>
                  <a:cubicBezTo>
                    <a:pt x="8737" y="3893"/>
                    <a:pt x="8687" y="3896"/>
                    <a:pt x="8637" y="3902"/>
                  </a:cubicBezTo>
                  <a:lnTo>
                    <a:pt x="6882" y="4123"/>
                  </a:lnTo>
                  <a:cubicBezTo>
                    <a:pt x="6761" y="4133"/>
                    <a:pt x="6681" y="4243"/>
                    <a:pt x="6691" y="4363"/>
                  </a:cubicBezTo>
                  <a:lnTo>
                    <a:pt x="6791" y="5136"/>
                  </a:lnTo>
                  <a:cubicBezTo>
                    <a:pt x="6831" y="5427"/>
                    <a:pt x="7002" y="5687"/>
                    <a:pt x="7263" y="5828"/>
                  </a:cubicBezTo>
                  <a:lnTo>
                    <a:pt x="7303" y="6189"/>
                  </a:lnTo>
                  <a:lnTo>
                    <a:pt x="7243" y="6199"/>
                  </a:lnTo>
                  <a:cubicBezTo>
                    <a:pt x="6972" y="6229"/>
                    <a:pt x="6771" y="6480"/>
                    <a:pt x="6811" y="6761"/>
                  </a:cubicBezTo>
                  <a:lnTo>
                    <a:pt x="6821" y="6891"/>
                  </a:lnTo>
                  <a:cubicBezTo>
                    <a:pt x="6859" y="7144"/>
                    <a:pt x="7080" y="7335"/>
                    <a:pt x="7329" y="7335"/>
                  </a:cubicBezTo>
                  <a:cubicBezTo>
                    <a:pt x="7347" y="7335"/>
                    <a:pt x="7365" y="7334"/>
                    <a:pt x="7383" y="7332"/>
                  </a:cubicBezTo>
                  <a:lnTo>
                    <a:pt x="7473" y="7312"/>
                  </a:lnTo>
                  <a:cubicBezTo>
                    <a:pt x="7614" y="7723"/>
                    <a:pt x="7925" y="8054"/>
                    <a:pt x="8326" y="8215"/>
                  </a:cubicBezTo>
                  <a:lnTo>
                    <a:pt x="8326" y="8235"/>
                  </a:lnTo>
                  <a:cubicBezTo>
                    <a:pt x="7734" y="8335"/>
                    <a:pt x="7303" y="8847"/>
                    <a:pt x="7303" y="9449"/>
                  </a:cubicBezTo>
                  <a:lnTo>
                    <a:pt x="7313" y="10442"/>
                  </a:lnTo>
                  <a:lnTo>
                    <a:pt x="6992" y="10482"/>
                  </a:lnTo>
                  <a:lnTo>
                    <a:pt x="6761" y="9519"/>
                  </a:lnTo>
                  <a:cubicBezTo>
                    <a:pt x="6630" y="8976"/>
                    <a:pt x="6141" y="8590"/>
                    <a:pt x="5587" y="8590"/>
                  </a:cubicBezTo>
                  <a:cubicBezTo>
                    <a:pt x="5547" y="8590"/>
                    <a:pt x="5507" y="8592"/>
                    <a:pt x="5467" y="8596"/>
                  </a:cubicBezTo>
                  <a:lnTo>
                    <a:pt x="5467" y="8566"/>
                  </a:lnTo>
                  <a:cubicBezTo>
                    <a:pt x="5828" y="8315"/>
                    <a:pt x="6049" y="7924"/>
                    <a:pt x="6079" y="7493"/>
                  </a:cubicBezTo>
                  <a:lnTo>
                    <a:pt x="6169" y="7483"/>
                  </a:lnTo>
                  <a:cubicBezTo>
                    <a:pt x="6450" y="7443"/>
                    <a:pt x="6651" y="7192"/>
                    <a:pt x="6611" y="6921"/>
                  </a:cubicBezTo>
                  <a:lnTo>
                    <a:pt x="6601" y="6781"/>
                  </a:lnTo>
                  <a:cubicBezTo>
                    <a:pt x="6564" y="6533"/>
                    <a:pt x="6351" y="6344"/>
                    <a:pt x="6108" y="6344"/>
                  </a:cubicBezTo>
                  <a:cubicBezTo>
                    <a:pt x="6085" y="6344"/>
                    <a:pt x="6062" y="6346"/>
                    <a:pt x="6039" y="6349"/>
                  </a:cubicBezTo>
                  <a:lnTo>
                    <a:pt x="5969" y="6349"/>
                  </a:lnTo>
                  <a:lnTo>
                    <a:pt x="5919" y="5898"/>
                  </a:lnTo>
                  <a:lnTo>
                    <a:pt x="5838" y="5236"/>
                  </a:lnTo>
                  <a:cubicBezTo>
                    <a:pt x="5783" y="4772"/>
                    <a:pt x="5384" y="4437"/>
                    <a:pt x="4935" y="4437"/>
                  </a:cubicBezTo>
                  <a:cubicBezTo>
                    <a:pt x="4899" y="4437"/>
                    <a:pt x="4862" y="4439"/>
                    <a:pt x="4825" y="4444"/>
                  </a:cubicBezTo>
                  <a:lnTo>
                    <a:pt x="3993" y="4544"/>
                  </a:lnTo>
                  <a:cubicBezTo>
                    <a:pt x="3792" y="4574"/>
                    <a:pt x="3622" y="4734"/>
                    <a:pt x="3602" y="4945"/>
                  </a:cubicBezTo>
                  <a:lnTo>
                    <a:pt x="3451" y="4965"/>
                  </a:lnTo>
                  <a:cubicBezTo>
                    <a:pt x="3150" y="4995"/>
                    <a:pt x="2930" y="5276"/>
                    <a:pt x="2970" y="5577"/>
                  </a:cubicBezTo>
                  <a:lnTo>
                    <a:pt x="3050" y="6269"/>
                  </a:lnTo>
                  <a:lnTo>
                    <a:pt x="3110" y="6700"/>
                  </a:lnTo>
                  <a:lnTo>
                    <a:pt x="3040" y="6710"/>
                  </a:lnTo>
                  <a:cubicBezTo>
                    <a:pt x="2769" y="6740"/>
                    <a:pt x="2568" y="7001"/>
                    <a:pt x="2609" y="7272"/>
                  </a:cubicBezTo>
                  <a:lnTo>
                    <a:pt x="2619" y="7403"/>
                  </a:lnTo>
                  <a:cubicBezTo>
                    <a:pt x="2656" y="7664"/>
                    <a:pt x="2876" y="7847"/>
                    <a:pt x="3124" y="7847"/>
                  </a:cubicBezTo>
                  <a:cubicBezTo>
                    <a:pt x="3143" y="7847"/>
                    <a:pt x="3161" y="7846"/>
                    <a:pt x="3180" y="7844"/>
                  </a:cubicBezTo>
                  <a:lnTo>
                    <a:pt x="3271" y="7834"/>
                  </a:lnTo>
                  <a:cubicBezTo>
                    <a:pt x="3411" y="8245"/>
                    <a:pt x="3722" y="8576"/>
                    <a:pt x="4123" y="8727"/>
                  </a:cubicBezTo>
                  <a:lnTo>
                    <a:pt x="4123" y="8757"/>
                  </a:lnTo>
                  <a:cubicBezTo>
                    <a:pt x="3531" y="8847"/>
                    <a:pt x="3100" y="9368"/>
                    <a:pt x="3100" y="9970"/>
                  </a:cubicBezTo>
                  <a:lnTo>
                    <a:pt x="3110" y="10953"/>
                  </a:lnTo>
                  <a:lnTo>
                    <a:pt x="2849" y="10993"/>
                  </a:lnTo>
                  <a:lnTo>
                    <a:pt x="1816" y="2588"/>
                  </a:lnTo>
                  <a:lnTo>
                    <a:pt x="8777" y="1745"/>
                  </a:lnTo>
                  <a:cubicBezTo>
                    <a:pt x="9063" y="1726"/>
                    <a:pt x="9032" y="1310"/>
                    <a:pt x="8772" y="1310"/>
                  </a:cubicBezTo>
                  <a:cubicBezTo>
                    <a:pt x="8758" y="1310"/>
                    <a:pt x="8743" y="1311"/>
                    <a:pt x="8727" y="1314"/>
                  </a:cubicBezTo>
                  <a:lnTo>
                    <a:pt x="1545" y="2197"/>
                  </a:lnTo>
                  <a:cubicBezTo>
                    <a:pt x="1425" y="2207"/>
                    <a:pt x="1345" y="2317"/>
                    <a:pt x="1355" y="2437"/>
                  </a:cubicBezTo>
                  <a:lnTo>
                    <a:pt x="2438" y="11264"/>
                  </a:lnTo>
                  <a:cubicBezTo>
                    <a:pt x="2458" y="11365"/>
                    <a:pt x="2548" y="11455"/>
                    <a:pt x="2659" y="11455"/>
                  </a:cubicBezTo>
                  <a:lnTo>
                    <a:pt x="2689" y="11455"/>
                  </a:lnTo>
                  <a:lnTo>
                    <a:pt x="11716" y="10341"/>
                  </a:lnTo>
                  <a:cubicBezTo>
                    <a:pt x="11837" y="10331"/>
                    <a:pt x="11917" y="10221"/>
                    <a:pt x="11907" y="10101"/>
                  </a:cubicBezTo>
                  <a:lnTo>
                    <a:pt x="10964" y="2478"/>
                  </a:lnTo>
                  <a:lnTo>
                    <a:pt x="11756" y="2377"/>
                  </a:lnTo>
                  <a:lnTo>
                    <a:pt x="13030" y="12749"/>
                  </a:lnTo>
                  <a:cubicBezTo>
                    <a:pt x="13040" y="12909"/>
                    <a:pt x="12930" y="13050"/>
                    <a:pt x="12780" y="13070"/>
                  </a:cubicBezTo>
                  <a:lnTo>
                    <a:pt x="2318" y="14354"/>
                  </a:lnTo>
                  <a:cubicBezTo>
                    <a:pt x="2305" y="14355"/>
                    <a:pt x="2293" y="14356"/>
                    <a:pt x="2280" y="14356"/>
                  </a:cubicBezTo>
                  <a:cubicBezTo>
                    <a:pt x="2136" y="14356"/>
                    <a:pt x="2015" y="14251"/>
                    <a:pt x="1997" y="14103"/>
                  </a:cubicBezTo>
                  <a:lnTo>
                    <a:pt x="1626" y="11054"/>
                  </a:lnTo>
                  <a:cubicBezTo>
                    <a:pt x="1603" y="10931"/>
                    <a:pt x="1508" y="10874"/>
                    <a:pt x="1412" y="10874"/>
                  </a:cubicBezTo>
                  <a:cubicBezTo>
                    <a:pt x="1298" y="10874"/>
                    <a:pt x="1183" y="10956"/>
                    <a:pt x="1194" y="11104"/>
                  </a:cubicBezTo>
                  <a:lnTo>
                    <a:pt x="1565" y="14153"/>
                  </a:lnTo>
                  <a:cubicBezTo>
                    <a:pt x="1612" y="14519"/>
                    <a:pt x="1932" y="14789"/>
                    <a:pt x="2293" y="14789"/>
                  </a:cubicBezTo>
                  <a:cubicBezTo>
                    <a:pt x="2318" y="14789"/>
                    <a:pt x="2343" y="14787"/>
                    <a:pt x="2368" y="14785"/>
                  </a:cubicBezTo>
                  <a:lnTo>
                    <a:pt x="12830" y="13501"/>
                  </a:lnTo>
                  <a:cubicBezTo>
                    <a:pt x="13221" y="13451"/>
                    <a:pt x="13502" y="13090"/>
                    <a:pt x="13452" y="12699"/>
                  </a:cubicBezTo>
                  <a:lnTo>
                    <a:pt x="12158" y="2116"/>
                  </a:lnTo>
                  <a:lnTo>
                    <a:pt x="12158" y="2096"/>
                  </a:lnTo>
                  <a:cubicBezTo>
                    <a:pt x="12148" y="2086"/>
                    <a:pt x="12148" y="2076"/>
                    <a:pt x="12148" y="2076"/>
                  </a:cubicBezTo>
                  <a:cubicBezTo>
                    <a:pt x="12148" y="2066"/>
                    <a:pt x="12138" y="2056"/>
                    <a:pt x="12138" y="2046"/>
                  </a:cubicBezTo>
                  <a:lnTo>
                    <a:pt x="12138" y="2036"/>
                  </a:lnTo>
                  <a:lnTo>
                    <a:pt x="12128" y="2016"/>
                  </a:lnTo>
                  <a:lnTo>
                    <a:pt x="12107" y="1996"/>
                  </a:lnTo>
                  <a:lnTo>
                    <a:pt x="12087" y="1976"/>
                  </a:lnTo>
                  <a:lnTo>
                    <a:pt x="9600" y="40"/>
                  </a:lnTo>
                  <a:lnTo>
                    <a:pt x="9570" y="20"/>
                  </a:lnTo>
                  <a:lnTo>
                    <a:pt x="9540" y="10"/>
                  </a:lnTo>
                  <a:lnTo>
                    <a:pt x="95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11;p69">
              <a:extLst>
                <a:ext uri="{FF2B5EF4-FFF2-40B4-BE49-F238E27FC236}">
                  <a16:creationId xmlns:a16="http://schemas.microsoft.com/office/drawing/2014/main" id="{48EF7D36-184A-4145-B5A4-85A9232FC77F}"/>
                </a:ext>
              </a:extLst>
            </p:cNvPr>
            <p:cNvSpPr/>
            <p:nvPr/>
          </p:nvSpPr>
          <p:spPr>
            <a:xfrm>
              <a:off x="4171773" y="2008805"/>
              <a:ext cx="205369" cy="41682"/>
            </a:xfrm>
            <a:custGeom>
              <a:avLst/>
              <a:gdLst/>
              <a:ahLst/>
              <a:cxnLst/>
              <a:rect l="l" t="t" r="r" b="b"/>
              <a:pathLst>
                <a:path w="7967" h="1617" extrusionOk="0">
                  <a:moveTo>
                    <a:pt x="7743" y="0"/>
                  </a:moveTo>
                  <a:cubicBezTo>
                    <a:pt x="7738" y="0"/>
                    <a:pt x="7732" y="0"/>
                    <a:pt x="7726" y="1"/>
                  </a:cubicBezTo>
                  <a:cubicBezTo>
                    <a:pt x="6914" y="71"/>
                    <a:pt x="6121" y="312"/>
                    <a:pt x="5419" y="703"/>
                  </a:cubicBezTo>
                  <a:cubicBezTo>
                    <a:pt x="5260" y="787"/>
                    <a:pt x="5206" y="794"/>
                    <a:pt x="5187" y="794"/>
                  </a:cubicBezTo>
                  <a:cubicBezTo>
                    <a:pt x="5183" y="794"/>
                    <a:pt x="5180" y="793"/>
                    <a:pt x="5179" y="793"/>
                  </a:cubicBezTo>
                  <a:cubicBezTo>
                    <a:pt x="5098" y="713"/>
                    <a:pt x="5038" y="633"/>
                    <a:pt x="4988" y="543"/>
                  </a:cubicBezTo>
                  <a:cubicBezTo>
                    <a:pt x="4830" y="326"/>
                    <a:pt x="4589" y="206"/>
                    <a:pt x="4333" y="206"/>
                  </a:cubicBezTo>
                  <a:cubicBezTo>
                    <a:pt x="4281" y="206"/>
                    <a:pt x="4228" y="211"/>
                    <a:pt x="4175" y="222"/>
                  </a:cubicBezTo>
                  <a:cubicBezTo>
                    <a:pt x="3925" y="282"/>
                    <a:pt x="3684" y="402"/>
                    <a:pt x="3483" y="573"/>
                  </a:cubicBezTo>
                  <a:lnTo>
                    <a:pt x="3353" y="683"/>
                  </a:lnTo>
                  <a:cubicBezTo>
                    <a:pt x="3062" y="914"/>
                    <a:pt x="2761" y="1154"/>
                    <a:pt x="2420" y="1184"/>
                  </a:cubicBezTo>
                  <a:cubicBezTo>
                    <a:pt x="2401" y="1187"/>
                    <a:pt x="2382" y="1188"/>
                    <a:pt x="2363" y="1188"/>
                  </a:cubicBezTo>
                  <a:cubicBezTo>
                    <a:pt x="2194" y="1188"/>
                    <a:pt x="2038" y="1108"/>
                    <a:pt x="1939" y="964"/>
                  </a:cubicBezTo>
                  <a:cubicBezTo>
                    <a:pt x="1929" y="954"/>
                    <a:pt x="1929" y="934"/>
                    <a:pt x="1919" y="914"/>
                  </a:cubicBezTo>
                  <a:cubicBezTo>
                    <a:pt x="1878" y="833"/>
                    <a:pt x="1828" y="753"/>
                    <a:pt x="1758" y="693"/>
                  </a:cubicBezTo>
                  <a:cubicBezTo>
                    <a:pt x="1663" y="616"/>
                    <a:pt x="1555" y="592"/>
                    <a:pt x="1457" y="592"/>
                  </a:cubicBezTo>
                  <a:cubicBezTo>
                    <a:pt x="1339" y="592"/>
                    <a:pt x="1236" y="626"/>
                    <a:pt x="1186" y="643"/>
                  </a:cubicBezTo>
                  <a:cubicBezTo>
                    <a:pt x="845" y="763"/>
                    <a:pt x="524" y="924"/>
                    <a:pt x="223" y="1104"/>
                  </a:cubicBezTo>
                  <a:cubicBezTo>
                    <a:pt x="1" y="1228"/>
                    <a:pt x="131" y="1521"/>
                    <a:pt x="323" y="1521"/>
                  </a:cubicBezTo>
                  <a:cubicBezTo>
                    <a:pt x="365" y="1521"/>
                    <a:pt x="410" y="1507"/>
                    <a:pt x="454" y="1475"/>
                  </a:cubicBezTo>
                  <a:cubicBezTo>
                    <a:pt x="725" y="1305"/>
                    <a:pt x="1026" y="1164"/>
                    <a:pt x="1327" y="1054"/>
                  </a:cubicBezTo>
                  <a:cubicBezTo>
                    <a:pt x="1377" y="1034"/>
                    <a:pt x="1437" y="1024"/>
                    <a:pt x="1487" y="1024"/>
                  </a:cubicBezTo>
                  <a:cubicBezTo>
                    <a:pt x="1507" y="1044"/>
                    <a:pt x="1517" y="1074"/>
                    <a:pt x="1527" y="1094"/>
                  </a:cubicBezTo>
                  <a:cubicBezTo>
                    <a:pt x="1537" y="1114"/>
                    <a:pt x="1547" y="1144"/>
                    <a:pt x="1557" y="1164"/>
                  </a:cubicBezTo>
                  <a:cubicBezTo>
                    <a:pt x="1723" y="1447"/>
                    <a:pt x="2022" y="1616"/>
                    <a:pt x="2342" y="1616"/>
                  </a:cubicBezTo>
                  <a:cubicBezTo>
                    <a:pt x="2352" y="1616"/>
                    <a:pt x="2361" y="1616"/>
                    <a:pt x="2370" y="1616"/>
                  </a:cubicBezTo>
                  <a:lnTo>
                    <a:pt x="2460" y="1616"/>
                  </a:lnTo>
                  <a:cubicBezTo>
                    <a:pt x="2932" y="1576"/>
                    <a:pt x="3303" y="1285"/>
                    <a:pt x="3624" y="1014"/>
                  </a:cubicBezTo>
                  <a:lnTo>
                    <a:pt x="3764" y="904"/>
                  </a:lnTo>
                  <a:cubicBezTo>
                    <a:pt x="3905" y="783"/>
                    <a:pt x="4065" y="693"/>
                    <a:pt x="4256" y="653"/>
                  </a:cubicBezTo>
                  <a:cubicBezTo>
                    <a:pt x="4286" y="644"/>
                    <a:pt x="4317" y="639"/>
                    <a:pt x="4348" y="639"/>
                  </a:cubicBezTo>
                  <a:cubicBezTo>
                    <a:pt x="4452" y="639"/>
                    <a:pt x="4557" y="688"/>
                    <a:pt x="4627" y="773"/>
                  </a:cubicBezTo>
                  <a:cubicBezTo>
                    <a:pt x="4773" y="1003"/>
                    <a:pt x="4914" y="1218"/>
                    <a:pt x="5184" y="1218"/>
                  </a:cubicBezTo>
                  <a:cubicBezTo>
                    <a:pt x="5304" y="1218"/>
                    <a:pt x="5448" y="1176"/>
                    <a:pt x="5630" y="1074"/>
                  </a:cubicBezTo>
                  <a:cubicBezTo>
                    <a:pt x="6292" y="713"/>
                    <a:pt x="7014" y="492"/>
                    <a:pt x="7766" y="432"/>
                  </a:cubicBezTo>
                  <a:cubicBezTo>
                    <a:pt x="7877" y="412"/>
                    <a:pt x="7967" y="312"/>
                    <a:pt x="7957" y="202"/>
                  </a:cubicBezTo>
                  <a:cubicBezTo>
                    <a:pt x="7947" y="87"/>
                    <a:pt x="7848" y="0"/>
                    <a:pt x="77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12;p69">
              <a:extLst>
                <a:ext uri="{FF2B5EF4-FFF2-40B4-BE49-F238E27FC236}">
                  <a16:creationId xmlns:a16="http://schemas.microsoft.com/office/drawing/2014/main" id="{8D155D30-74DE-4EA2-8DAC-E9C353C6280C}"/>
                </a:ext>
              </a:extLst>
            </p:cNvPr>
            <p:cNvSpPr/>
            <p:nvPr/>
          </p:nvSpPr>
          <p:spPr>
            <a:xfrm>
              <a:off x="4354870" y="2027932"/>
              <a:ext cx="40393" cy="16188"/>
            </a:xfrm>
            <a:custGeom>
              <a:avLst/>
              <a:gdLst/>
              <a:ahLst/>
              <a:cxnLst/>
              <a:rect l="l" t="t" r="r" b="b"/>
              <a:pathLst>
                <a:path w="1567" h="628" extrusionOk="0">
                  <a:moveTo>
                    <a:pt x="1342" y="0"/>
                  </a:moveTo>
                  <a:cubicBezTo>
                    <a:pt x="1337" y="0"/>
                    <a:pt x="1331" y="1"/>
                    <a:pt x="1325" y="1"/>
                  </a:cubicBezTo>
                  <a:cubicBezTo>
                    <a:pt x="964" y="21"/>
                    <a:pt x="603" y="91"/>
                    <a:pt x="262" y="202"/>
                  </a:cubicBezTo>
                  <a:cubicBezTo>
                    <a:pt x="1" y="265"/>
                    <a:pt x="80" y="628"/>
                    <a:pt x="302" y="628"/>
                  </a:cubicBezTo>
                  <a:cubicBezTo>
                    <a:pt x="327" y="628"/>
                    <a:pt x="354" y="623"/>
                    <a:pt x="383" y="613"/>
                  </a:cubicBezTo>
                  <a:cubicBezTo>
                    <a:pt x="693" y="513"/>
                    <a:pt x="1025" y="453"/>
                    <a:pt x="1356" y="432"/>
                  </a:cubicBezTo>
                  <a:cubicBezTo>
                    <a:pt x="1476" y="422"/>
                    <a:pt x="1566" y="322"/>
                    <a:pt x="1556" y="202"/>
                  </a:cubicBezTo>
                  <a:cubicBezTo>
                    <a:pt x="1547" y="88"/>
                    <a:pt x="1447" y="0"/>
                    <a:pt x="13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5690;p77">
            <a:extLst>
              <a:ext uri="{FF2B5EF4-FFF2-40B4-BE49-F238E27FC236}">
                <a16:creationId xmlns:a16="http://schemas.microsoft.com/office/drawing/2014/main" id="{834405A8-ADBF-694E-B34B-CD12A4BF7E45}"/>
              </a:ext>
            </a:extLst>
          </p:cNvPr>
          <p:cNvGrpSpPr/>
          <p:nvPr/>
        </p:nvGrpSpPr>
        <p:grpSpPr>
          <a:xfrm>
            <a:off x="4348730" y="3900266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50" name="Google Shape;5691;p77">
              <a:extLst>
                <a:ext uri="{FF2B5EF4-FFF2-40B4-BE49-F238E27FC236}">
                  <a16:creationId xmlns:a16="http://schemas.microsoft.com/office/drawing/2014/main" id="{6475CB05-FC34-5C48-8CBE-09482F95071A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92;p77">
              <a:extLst>
                <a:ext uri="{FF2B5EF4-FFF2-40B4-BE49-F238E27FC236}">
                  <a16:creationId xmlns:a16="http://schemas.microsoft.com/office/drawing/2014/main" id="{3F5D5380-B3C2-B042-9294-66DAA076B0D9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93;p77">
              <a:extLst>
                <a:ext uri="{FF2B5EF4-FFF2-40B4-BE49-F238E27FC236}">
                  <a16:creationId xmlns:a16="http://schemas.microsoft.com/office/drawing/2014/main" id="{9B8BB8C9-A8D6-B14D-9562-6A20DA1CD1D2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94;p77">
              <a:extLst>
                <a:ext uri="{FF2B5EF4-FFF2-40B4-BE49-F238E27FC236}">
                  <a16:creationId xmlns:a16="http://schemas.microsoft.com/office/drawing/2014/main" id="{BCB9D995-6069-AC47-B674-64C9B22C50E3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5;p77">
              <a:extLst>
                <a:ext uri="{FF2B5EF4-FFF2-40B4-BE49-F238E27FC236}">
                  <a16:creationId xmlns:a16="http://schemas.microsoft.com/office/drawing/2014/main" id="{892CA790-BB27-6745-89D6-9C6813296546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6;p77">
              <a:extLst>
                <a:ext uri="{FF2B5EF4-FFF2-40B4-BE49-F238E27FC236}">
                  <a16:creationId xmlns:a16="http://schemas.microsoft.com/office/drawing/2014/main" id="{1903684B-CE14-C848-A779-6346292E20BA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7;p77">
              <a:extLst>
                <a:ext uri="{FF2B5EF4-FFF2-40B4-BE49-F238E27FC236}">
                  <a16:creationId xmlns:a16="http://schemas.microsoft.com/office/drawing/2014/main" id="{23E97620-2727-2E40-A55A-0B5B84A4230A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98;p77">
              <a:extLst>
                <a:ext uri="{FF2B5EF4-FFF2-40B4-BE49-F238E27FC236}">
                  <a16:creationId xmlns:a16="http://schemas.microsoft.com/office/drawing/2014/main" id="{9E4F5AFA-DD99-BE47-8629-480DBB027D4F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99;p77">
              <a:extLst>
                <a:ext uri="{FF2B5EF4-FFF2-40B4-BE49-F238E27FC236}">
                  <a16:creationId xmlns:a16="http://schemas.microsoft.com/office/drawing/2014/main" id="{71AEC963-999F-C540-AF8E-13FC70FD5272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00;p77">
              <a:extLst>
                <a:ext uri="{FF2B5EF4-FFF2-40B4-BE49-F238E27FC236}">
                  <a16:creationId xmlns:a16="http://schemas.microsoft.com/office/drawing/2014/main" id="{FEE03954-2E84-164C-AD86-24695AB74636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01;p77">
              <a:extLst>
                <a:ext uri="{FF2B5EF4-FFF2-40B4-BE49-F238E27FC236}">
                  <a16:creationId xmlns:a16="http://schemas.microsoft.com/office/drawing/2014/main" id="{D6B69E2D-9B45-C544-8453-3A5674A6D7D0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702;p77">
              <a:extLst>
                <a:ext uri="{FF2B5EF4-FFF2-40B4-BE49-F238E27FC236}">
                  <a16:creationId xmlns:a16="http://schemas.microsoft.com/office/drawing/2014/main" id="{FF5B78F4-06F2-B34D-8683-CAF785AC4C52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703;p77">
              <a:extLst>
                <a:ext uri="{FF2B5EF4-FFF2-40B4-BE49-F238E27FC236}">
                  <a16:creationId xmlns:a16="http://schemas.microsoft.com/office/drawing/2014/main" id="{ABBB65BC-05CF-154C-B2CF-16344C0D514C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04;p77">
              <a:extLst>
                <a:ext uri="{FF2B5EF4-FFF2-40B4-BE49-F238E27FC236}">
                  <a16:creationId xmlns:a16="http://schemas.microsoft.com/office/drawing/2014/main" id="{7A364303-1879-BC4B-8C0C-E282CDD69371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5705;p77">
              <a:extLst>
                <a:ext uri="{FF2B5EF4-FFF2-40B4-BE49-F238E27FC236}">
                  <a16:creationId xmlns:a16="http://schemas.microsoft.com/office/drawing/2014/main" id="{61EFB892-4D5F-C041-A19A-4C6EFE950517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06;p77">
              <a:extLst>
                <a:ext uri="{FF2B5EF4-FFF2-40B4-BE49-F238E27FC236}">
                  <a16:creationId xmlns:a16="http://schemas.microsoft.com/office/drawing/2014/main" id="{EAB91EF5-CD70-A44B-88F3-C2633DA4BE08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707;p77">
              <a:extLst>
                <a:ext uri="{FF2B5EF4-FFF2-40B4-BE49-F238E27FC236}">
                  <a16:creationId xmlns:a16="http://schemas.microsoft.com/office/drawing/2014/main" id="{3A5C8EBA-78C3-2849-A8D9-3C0F2CC4DB27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" name="Google Shape;308;p46">
            <a:extLst>
              <a:ext uri="{FF2B5EF4-FFF2-40B4-BE49-F238E27FC236}">
                <a16:creationId xmlns:a16="http://schemas.microsoft.com/office/drawing/2014/main" id="{927AD8CF-5473-BC4E-A371-6015E883B2B2}"/>
              </a:ext>
            </a:extLst>
          </p:cNvPr>
          <p:cNvSpPr txBox="1">
            <a:spLocks/>
          </p:cNvSpPr>
          <p:nvPr/>
        </p:nvSpPr>
        <p:spPr>
          <a:xfrm>
            <a:off x="3931529" y="4341355"/>
            <a:ext cx="1321016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indent="0"/>
            <a:r>
              <a:rPr lang="de-DE" dirty="0" err="1"/>
              <a:t>Reels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build="p"/>
      <p:bldP spid="307" grpId="0" build="p"/>
      <p:bldP spid="308" grpId="0" build="p"/>
      <p:bldP spid="7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7515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  <p:pic>
        <p:nvPicPr>
          <p:cNvPr id="8" name="Grafik 7" descr="Videokamera">
            <a:extLst>
              <a:ext uri="{FF2B5EF4-FFF2-40B4-BE49-F238E27FC236}">
                <a16:creationId xmlns:a16="http://schemas.microsoft.com/office/drawing/2014/main" id="{6FB58CEA-4F1C-4F29-B9CB-116802623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2264" y="2550299"/>
            <a:ext cx="914400" cy="914400"/>
          </a:xfrm>
          <a:prstGeom prst="rect">
            <a:avLst/>
          </a:prstGeom>
        </p:spPr>
      </p:pic>
      <p:pic>
        <p:nvPicPr>
          <p:cNvPr id="10" name="Grafik 9" descr="Bild">
            <a:extLst>
              <a:ext uri="{FF2B5EF4-FFF2-40B4-BE49-F238E27FC236}">
                <a16:creationId xmlns:a16="http://schemas.microsoft.com/office/drawing/2014/main" id="{067F4676-B243-4D02-96E6-B94235944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150" y="2550299"/>
            <a:ext cx="914400" cy="914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B0A443F-3760-4500-9C17-4B1F9F19FB74}"/>
              </a:ext>
            </a:extLst>
          </p:cNvPr>
          <p:cNvSpPr txBox="1"/>
          <p:nvPr/>
        </p:nvSpPr>
        <p:spPr>
          <a:xfrm>
            <a:off x="2413196" y="3295422"/>
            <a:ext cx="630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Fotos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54060E-AA08-4D66-86AA-CA2ABB314060}"/>
              </a:ext>
            </a:extLst>
          </p:cNvPr>
          <p:cNvSpPr txBox="1"/>
          <p:nvPr/>
        </p:nvSpPr>
        <p:spPr>
          <a:xfrm>
            <a:off x="5844745" y="3295422"/>
            <a:ext cx="70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29657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chemeClr val="accent3">
                <a:lumMod val="45000"/>
                <a:lumOff val="55000"/>
              </a:schemeClr>
            </a:gs>
            <a:gs pos="43000">
              <a:schemeClr val="accent3">
                <a:lumMod val="45000"/>
                <a:lumOff val="55000"/>
              </a:schemeClr>
            </a:gs>
            <a:gs pos="63000">
              <a:schemeClr val="accent3">
                <a:alpha val="96000"/>
                <a:lumMod val="92000"/>
                <a:lumOff val="8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8996" y="1282"/>
            <a:ext cx="4875004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6" y="134222"/>
            <a:ext cx="3704168" cy="199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latin typeface="+mj-lt"/>
              </a:rPr>
              <a:t>Christian Gertz</a:t>
            </a:r>
          </a:p>
          <a:p>
            <a:pPr>
              <a:lnSpc>
                <a:spcPct val="150000"/>
              </a:lnSpc>
            </a:pPr>
            <a:endParaRPr lang="de-DE" sz="21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latin typeface="+mj-lt"/>
              </a:rPr>
              <a:t>Texter, Redakteur, </a:t>
            </a:r>
            <a:br>
              <a:rPr lang="de-DE" sz="2000" dirty="0">
                <a:latin typeface="+mj-lt"/>
              </a:rPr>
            </a:br>
            <a:r>
              <a:rPr lang="de-DE" sz="2000" dirty="0">
                <a:latin typeface="+mj-lt"/>
              </a:rPr>
              <a:t>PR- und Social Media Berater </a:t>
            </a: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125944"/>
            <a:ext cx="316848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600" dirty="0">
                <a:latin typeface="+mj-lt"/>
              </a:rPr>
              <a:t>Studium FH Münster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3 Jahre PR-Management</a:t>
            </a: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911287"/>
            <a:ext cx="3704168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Ausbildung Kommunikationsmanagement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und Medientrainer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3690946"/>
            <a:ext cx="3816904" cy="144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Selbständig seit 2009 </a:t>
            </a:r>
            <a:br>
              <a:rPr lang="de-DE" sz="1200" dirty="0">
                <a:latin typeface="+mj-lt"/>
              </a:rPr>
            </a:br>
            <a:r>
              <a:rPr lang="de-DE" sz="1200" dirty="0">
                <a:latin typeface="+mj-lt"/>
              </a:rPr>
              <a:t>Geschäftsführung complus Fernakademie für Kommunikation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Tätig für ILS, </a:t>
            </a:r>
            <a:r>
              <a:rPr lang="de-DE" sz="1200" dirty="0" err="1">
                <a:latin typeface="+mj-lt"/>
              </a:rPr>
              <a:t>Alfatraining</a:t>
            </a:r>
            <a:r>
              <a:rPr lang="de-DE" sz="1200" dirty="0">
                <a:latin typeface="+mj-lt"/>
              </a:rPr>
              <a:t>, BWV, VHS etc.</a:t>
            </a:r>
            <a:br>
              <a:rPr lang="de-DE" sz="1200" dirty="0">
                <a:latin typeface="+mj-lt"/>
              </a:rPr>
            </a:br>
            <a:r>
              <a:rPr lang="de-DE" sz="1200" dirty="0">
                <a:latin typeface="+mj-lt"/>
              </a:rPr>
              <a:t>E-Mail: </a:t>
            </a:r>
            <a:r>
              <a:rPr lang="de-DE" sz="1200" dirty="0" err="1">
                <a:latin typeface="+mj-lt"/>
              </a:rPr>
              <a:t>cg@mehrtexte.de</a:t>
            </a:r>
            <a:endParaRPr lang="de-D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3756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7339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Format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Angeklickt: quadratisch, hochkant, quer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Besonderheit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Karussell: bis zu 10 Fotos in einem Post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Zeichen: zwei Quadrate</a:t>
            </a:r>
          </a:p>
          <a:p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Hashtags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Höchstgrenze 30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lieber 5 richtig relevante Hashtags (zu finden bei 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fanpagekarma.com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/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hashtag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) </a:t>
            </a:r>
            <a:endParaRPr lang="de-DE" sz="1600" dirty="0">
              <a:latin typeface="Oswald"/>
            </a:endParaRPr>
          </a:p>
          <a:p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10193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154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Länge des </a:t>
            </a:r>
            <a:r>
              <a:rPr lang="de-DE" sz="1600" dirty="0" err="1">
                <a:latin typeface="Oswald"/>
              </a:rPr>
              <a:t>Postingtextes</a:t>
            </a:r>
            <a:r>
              <a:rPr lang="de-DE" sz="1600" dirty="0">
                <a:latin typeface="Oswald"/>
              </a:rPr>
              <a:t>: 35 Worte ideal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Fragen stellen, zum antworten aktivieren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Die ersten 4-5 Sekunden sind entscheidend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Je nach Business 7 Uhr morgens und 18:30 beste Zeit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„</a:t>
            </a:r>
            <a:r>
              <a:rPr lang="de-DE" sz="1600" dirty="0" err="1">
                <a:latin typeface="Oswald"/>
              </a:rPr>
              <a:t>Sponsored</a:t>
            </a:r>
            <a:r>
              <a:rPr lang="de-DE" sz="1600" dirty="0">
                <a:latin typeface="Oswald"/>
              </a:rPr>
              <a:t> Post“ 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 keine negativen Auswirkungen</a:t>
            </a: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34126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Format: 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Angeklickt: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60 Minuten Länge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Zeichen: Dreiecksymbol bzw. Kamerasymbol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Content-Ideen: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</a:t>
            </a:r>
            <a:r>
              <a:rPr lang="de-DE" dirty="0" err="1">
                <a:sym typeface="Wingdings" panose="05000000000000000000" pitchFamily="2" charset="2"/>
              </a:rPr>
              <a:t>How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DIY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Messeauftritt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Interview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3288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Videos (plus Instagram TV)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CA05EE-4FAF-4A2C-835A-4C20EC32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  <p:pic>
        <p:nvPicPr>
          <p:cNvPr id="8" name="Grafik 7" descr="Pfeil leichte Kurve">
            <a:extLst>
              <a:ext uri="{FF2B5EF4-FFF2-40B4-BE49-F238E27FC236}">
                <a16:creationId xmlns:a16="http://schemas.microsoft.com/office/drawing/2014/main" id="{313ADEBE-77E9-4588-B66A-FDDAC315A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5362" y="461533"/>
            <a:ext cx="914400" cy="9144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1A656D8-E4FA-4704-92B3-671654BA77E1}"/>
              </a:ext>
            </a:extLst>
          </p:cNvPr>
          <p:cNvSpPr/>
          <p:nvPr/>
        </p:nvSpPr>
        <p:spPr>
          <a:xfrm>
            <a:off x="7986319" y="717046"/>
            <a:ext cx="377505" cy="37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4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3193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Einheitliche Bildsprache, die zum Unternehmen passt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Filter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Farben (Corporate Identity, Corporate Design)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Formate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Motive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40768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Fotos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Infografiken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>
                <a:sym typeface="Wingdings" panose="05000000000000000000" pitchFamily="2" charset="2"/>
              </a:rPr>
              <a:t>Quotes</a:t>
            </a:r>
            <a:r>
              <a:rPr lang="de-DE" dirty="0">
                <a:sym typeface="Wingdings" panose="05000000000000000000" pitchFamily="2" charset="2"/>
              </a:rPr>
              <a:t> (Zitate)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Kurze Videos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32738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320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Bilder (die ich selber wähle, werden oben in der Feed-Leiste  angezeigt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Videos pro Slide 15 Sek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Bis zu 4 </a:t>
            </a:r>
            <a:r>
              <a:rPr lang="de-DE" dirty="0" err="1"/>
              <a:t>Slides</a:t>
            </a:r>
            <a:r>
              <a:rPr lang="de-DE" dirty="0"/>
              <a:t> hintereinander drehen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946273-3BF5-454C-A843-2004CC2B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66" y="465589"/>
            <a:ext cx="2719346" cy="4212321"/>
          </a:xfrm>
          <a:prstGeom prst="rect">
            <a:avLst/>
          </a:prstGeom>
        </p:spPr>
      </p:pic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9FE7B492-81AE-4A2D-9EC5-84A9634AF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6609" y="559651"/>
            <a:ext cx="914400" cy="9144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78FF46D-293B-4A65-BEB5-5D0907970409}"/>
              </a:ext>
            </a:extLst>
          </p:cNvPr>
          <p:cNvSpPr/>
          <p:nvPr/>
        </p:nvSpPr>
        <p:spPr>
          <a:xfrm>
            <a:off x="6274966" y="559651"/>
            <a:ext cx="2869034" cy="785471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6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116729"/>
            <a:ext cx="403704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Jede Menge Gestaltungsmöglichkeiten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Verschiedene Aufnahmemodi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Sticker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Text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Malen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(Aufnahme)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(Foto)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Empfehlenswerte Tools: 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InShot</a:t>
            </a:r>
            <a:r>
              <a:rPr lang="de-DE" dirty="0"/>
              <a:t>, </a:t>
            </a:r>
            <a:r>
              <a:rPr lang="de-DE" dirty="0" err="1"/>
              <a:t>CapCut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YouCut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Mojo</a:t>
            </a:r>
            <a:r>
              <a:rPr lang="de-DE" dirty="0"/>
              <a:t>, </a:t>
            </a:r>
            <a:r>
              <a:rPr lang="de-DE" dirty="0" err="1"/>
              <a:t>Unfold</a:t>
            </a:r>
            <a:r>
              <a:rPr lang="de-DE" dirty="0"/>
              <a:t>, </a:t>
            </a:r>
            <a:r>
              <a:rPr lang="de-DE" dirty="0" err="1"/>
              <a:t>StoryArt</a:t>
            </a:r>
            <a:r>
              <a:rPr lang="de-DE" dirty="0"/>
              <a:t> 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90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225786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Momentaufnahmen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Fragen und Umfragen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Witziges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Verlinkungen teilen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Mit Avatar arbeiten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Zugriff über „das Plus“ (für Erstellen)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Format: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Max. eine Stunde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Zweite Person zuschaltbar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Zuschauer können im Chat interagieren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1FB670-52C0-44CF-B9C1-60F6FD64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Expertentalks/Interviews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Workshop Streamen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Lesungen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Messeimpressionen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/>
              <a:t>QaA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Wichtig: Kündigt Live-Streams an</a:t>
            </a:r>
          </a:p>
        </p:txBody>
      </p:sp>
    </p:spTree>
    <p:extLst>
      <p:ext uri="{BB962C8B-B14F-4D97-AF65-F5344CB8AC3E}">
        <p14:creationId xmlns:p14="http://schemas.microsoft.com/office/powerpoint/2010/main" val="1958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Daten und Fakten</a:t>
            </a:r>
          </a:p>
        </p:txBody>
      </p:sp>
      <p:sp>
        <p:nvSpPr>
          <p:cNvPr id="3" name="Google Shape;246;p41">
            <a:extLst>
              <a:ext uri="{FF2B5EF4-FFF2-40B4-BE49-F238E27FC236}">
                <a16:creationId xmlns:a16="http://schemas.microsoft.com/office/drawing/2014/main" id="{94FA3D5E-AACB-6F40-896C-E09CEE2E533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78924" y="3467100"/>
            <a:ext cx="4264476" cy="1572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de-DE" sz="1800" dirty="0">
                <a:solidFill>
                  <a:schemeClr val="tx1"/>
                </a:solidFill>
              </a:rPr>
              <a:t>Weitere Materialien und Downloads zum Kurs finden Sie unter: </a:t>
            </a:r>
            <a:br>
              <a:rPr lang="de-DE" sz="1800" dirty="0">
                <a:solidFill>
                  <a:schemeClr val="tx1"/>
                </a:solidFill>
              </a:rPr>
            </a:br>
            <a:br>
              <a:rPr lang="de-DE" sz="18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-&gt; https://</a:t>
            </a:r>
            <a:r>
              <a:rPr lang="de-DE" sz="1800" dirty="0" err="1">
                <a:solidFill>
                  <a:schemeClr val="tx1"/>
                </a:solidFill>
              </a:rPr>
              <a:t>www.mehrtexte.de</a:t>
            </a:r>
            <a:r>
              <a:rPr lang="de-DE" sz="1800" dirty="0">
                <a:solidFill>
                  <a:schemeClr val="tx1"/>
                </a:solidFill>
              </a:rPr>
              <a:t>/</a:t>
            </a:r>
            <a:r>
              <a:rPr lang="de-DE" sz="1800" dirty="0" err="1">
                <a:solidFill>
                  <a:schemeClr val="tx1"/>
                </a:solidFill>
              </a:rPr>
              <a:t>weiterbildung</a:t>
            </a:r>
            <a:r>
              <a:rPr lang="de-DE" sz="1800" dirty="0">
                <a:solidFill>
                  <a:schemeClr val="tx1"/>
                </a:solidFill>
              </a:rPr>
              <a:t>/</a:t>
            </a:r>
            <a:br>
              <a:rPr lang="de-DE" sz="18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einfuehrung-in-instagram-gertz-vhs-2025/</a:t>
            </a:r>
            <a:endParaRPr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84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für Unternehmen</a:t>
            </a:r>
          </a:p>
        </p:txBody>
      </p:sp>
    </p:spTree>
    <p:extLst>
      <p:ext uri="{BB962C8B-B14F-4D97-AF65-F5344CB8AC3E}">
        <p14:creationId xmlns:p14="http://schemas.microsoft.com/office/powerpoint/2010/main" val="1872643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98F0BEAF-C92B-B34C-8012-8BBF3A166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693" y="381837"/>
            <a:ext cx="2826019" cy="4761663"/>
          </a:xfrm>
          <a:prstGeom prst="rect">
            <a:avLst/>
          </a:prstGeom>
        </p:spPr>
      </p:pic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310640" y="1940560"/>
            <a:ext cx="540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</p:txBody>
      </p:sp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87A55AC6-4B04-4CC5-89DC-0C73674F8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2933" y="4041706"/>
            <a:ext cx="914400" cy="9144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09AE1C6-E190-8446-BE6D-30AC6DF04259}"/>
              </a:ext>
            </a:extLst>
          </p:cNvPr>
          <p:cNvGrpSpPr/>
          <p:nvPr/>
        </p:nvGrpSpPr>
        <p:grpSpPr>
          <a:xfrm>
            <a:off x="4511209" y="566409"/>
            <a:ext cx="2043720" cy="1608840"/>
            <a:chOff x="4511209" y="566409"/>
            <a:chExt cx="2043720" cy="160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D4FE090F-F6CF-E447-88E3-1FD35F0E5145}"/>
                    </a:ext>
                  </a:extLst>
                </p14:cNvPr>
                <p14:cNvContentPartPr/>
                <p14:nvPr/>
              </p14:nvContentPartPr>
              <p14:xfrm>
                <a:off x="6082249" y="566409"/>
                <a:ext cx="472680" cy="35964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D4FE090F-F6CF-E447-88E3-1FD35F0E514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64609" y="548769"/>
                  <a:ext cx="50832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3D8BE801-B5B4-4948-8AEC-54A5A2102399}"/>
                    </a:ext>
                  </a:extLst>
                </p14:cNvPr>
                <p14:cNvContentPartPr/>
                <p14:nvPr/>
              </p14:nvContentPartPr>
              <p14:xfrm>
                <a:off x="4745929" y="1146729"/>
                <a:ext cx="1297800" cy="102636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3D8BE801-B5B4-4948-8AEC-54A5A210239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27929" y="1129089"/>
                  <a:ext cx="1333440" cy="10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C1EA03CB-843A-7747-8357-3E5078828BE7}"/>
                    </a:ext>
                  </a:extLst>
                </p14:cNvPr>
                <p14:cNvContentPartPr/>
                <p14:nvPr/>
              </p14:nvContentPartPr>
              <p14:xfrm>
                <a:off x="4511209" y="2161569"/>
                <a:ext cx="242280" cy="136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C1EA03CB-843A-7747-8357-3E5078828BE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93209" y="2143569"/>
                  <a:ext cx="277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9BE9AF80-3476-704E-BAC6-DE0957891F00}"/>
                    </a:ext>
                  </a:extLst>
                </p14:cNvPr>
                <p14:cNvContentPartPr/>
                <p14:nvPr/>
              </p14:nvContentPartPr>
              <p14:xfrm>
                <a:off x="5902609" y="1098489"/>
                <a:ext cx="186840" cy="14832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9BE9AF80-3476-704E-BAC6-DE0957891F0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884969" y="1080849"/>
                  <a:ext cx="222480" cy="183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Grafik 18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A8543C3E-D24A-FC47-AE46-7A318128F6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9081" y="0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98F0BEAF-C92B-B34C-8012-8BBF3A166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693" y="381837"/>
            <a:ext cx="2826019" cy="4761663"/>
          </a:xfrm>
          <a:prstGeom prst="rect">
            <a:avLst/>
          </a:prstGeom>
        </p:spPr>
      </p:pic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310640" y="1940560"/>
            <a:ext cx="540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09AE1C6-E190-8446-BE6D-30AC6DF04259}"/>
              </a:ext>
            </a:extLst>
          </p:cNvPr>
          <p:cNvGrpSpPr/>
          <p:nvPr/>
        </p:nvGrpSpPr>
        <p:grpSpPr>
          <a:xfrm>
            <a:off x="4511209" y="566409"/>
            <a:ext cx="2043720" cy="1608840"/>
            <a:chOff x="4511209" y="566409"/>
            <a:chExt cx="2043720" cy="1608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D4FE090F-F6CF-E447-88E3-1FD35F0E5145}"/>
                    </a:ext>
                  </a:extLst>
                </p14:cNvPr>
                <p14:cNvContentPartPr/>
                <p14:nvPr/>
              </p14:nvContentPartPr>
              <p14:xfrm>
                <a:off x="6082249" y="566409"/>
                <a:ext cx="472680" cy="359640"/>
              </p14:xfrm>
            </p:contentPart>
          </mc:Choice>
          <mc:Fallback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D4FE090F-F6CF-E447-88E3-1FD35F0E514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064249" y="548409"/>
                  <a:ext cx="50832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3D8BE801-B5B4-4948-8AEC-54A5A2102399}"/>
                    </a:ext>
                  </a:extLst>
                </p14:cNvPr>
                <p14:cNvContentPartPr/>
                <p14:nvPr/>
              </p14:nvContentPartPr>
              <p14:xfrm>
                <a:off x="4745929" y="1146729"/>
                <a:ext cx="1297800" cy="1026360"/>
              </p14:xfrm>
            </p:contentPart>
          </mc:Choice>
          <mc:Fallback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3D8BE801-B5B4-4948-8AEC-54A5A210239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27934" y="1128723"/>
                  <a:ext cx="1333430" cy="1062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C1EA03CB-843A-7747-8357-3E5078828BE7}"/>
                    </a:ext>
                  </a:extLst>
                </p14:cNvPr>
                <p14:cNvContentPartPr/>
                <p14:nvPr/>
              </p14:nvContentPartPr>
              <p14:xfrm>
                <a:off x="4511209" y="2161569"/>
                <a:ext cx="242280" cy="13680"/>
              </p14:xfrm>
            </p:contentPart>
          </mc:Choice>
          <mc:Fallback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C1EA03CB-843A-7747-8357-3E5078828BE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93209" y="2143569"/>
                  <a:ext cx="277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9BE9AF80-3476-704E-BAC6-DE0957891F00}"/>
                    </a:ext>
                  </a:extLst>
                </p14:cNvPr>
                <p14:cNvContentPartPr/>
                <p14:nvPr/>
              </p14:nvContentPartPr>
              <p14:xfrm>
                <a:off x="5902609" y="1098489"/>
                <a:ext cx="186840" cy="148320"/>
              </p14:xfrm>
            </p:contentPart>
          </mc:Choice>
          <mc:Fallback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9BE9AF80-3476-704E-BAC6-DE0957891F0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84609" y="1080445"/>
                  <a:ext cx="222480" cy="184047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" name="Grafik 8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0312EF49-19B3-9640-A8B2-5110A37F81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6070" y="0"/>
            <a:ext cx="2556364" cy="51435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0324E5A5-14EA-FD4F-880D-39E8BF941F32}"/>
                  </a:ext>
                </a:extLst>
              </p14:cNvPr>
              <p14:cNvContentPartPr/>
              <p14:nvPr/>
            </p14:nvContentPartPr>
            <p14:xfrm>
              <a:off x="4527091" y="2330648"/>
              <a:ext cx="2072520" cy="30132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0324E5A5-14EA-FD4F-880D-39E8BF941F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09091" y="2313008"/>
                <a:ext cx="210816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9C83935A-E8D0-BB43-B41A-BE339AAA6988}"/>
                  </a:ext>
                </a:extLst>
              </p14:cNvPr>
              <p14:cNvContentPartPr/>
              <p14:nvPr/>
            </p14:nvContentPartPr>
            <p14:xfrm>
              <a:off x="6429331" y="2495888"/>
              <a:ext cx="191160" cy="259200"/>
            </p14:xfrm>
          </p:contentPart>
        </mc:Choice>
        <mc:Fallback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9C83935A-E8D0-BB43-B41A-BE339AAA698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11691" y="2477888"/>
                <a:ext cx="226800" cy="29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759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1164E01-EA94-4C44-B418-F10AD58F7E23}"/>
              </a:ext>
            </a:extLst>
          </p:cNvPr>
          <p:cNvSpPr txBox="1"/>
          <p:nvPr/>
        </p:nvSpPr>
        <p:spPr>
          <a:xfrm>
            <a:off x="1310640" y="1940560"/>
            <a:ext cx="5405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Kontoart wechseln oder neues Profi-Konto eröffnen</a:t>
            </a:r>
          </a:p>
        </p:txBody>
      </p:sp>
      <p:pic>
        <p:nvPicPr>
          <p:cNvPr id="7" name="Grafik 6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0E98A673-44AC-5844-BDD0-33187C50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960" y="0"/>
            <a:ext cx="2556364" cy="514350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A5FE086-2885-CD40-B7AC-5B5DB6975937}"/>
              </a:ext>
            </a:extLst>
          </p:cNvPr>
          <p:cNvGrpSpPr/>
          <p:nvPr/>
        </p:nvGrpSpPr>
        <p:grpSpPr>
          <a:xfrm>
            <a:off x="5708971" y="2978288"/>
            <a:ext cx="691200" cy="911160"/>
            <a:chOff x="5708971" y="2978288"/>
            <a:chExt cx="691200" cy="911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2C8F068D-91CD-454B-B253-7BE585F716C0}"/>
                    </a:ext>
                  </a:extLst>
                </p14:cNvPr>
                <p14:cNvContentPartPr/>
                <p14:nvPr/>
              </p14:nvContentPartPr>
              <p14:xfrm>
                <a:off x="5708971" y="2978288"/>
                <a:ext cx="536760" cy="795600"/>
              </p14:xfrm>
            </p:contentPart>
          </mc:Choice>
          <mc:Fallback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2C8F068D-91CD-454B-B253-7BE585F716C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91331" y="2960288"/>
                  <a:ext cx="572400" cy="83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691C4EF3-2023-EC4A-A359-3525F54C6166}"/>
                    </a:ext>
                  </a:extLst>
                </p14:cNvPr>
                <p14:cNvContentPartPr/>
                <p14:nvPr/>
              </p14:nvContentPartPr>
              <p14:xfrm>
                <a:off x="6213691" y="3609368"/>
                <a:ext cx="186480" cy="248400"/>
              </p14:xfrm>
            </p:contentPart>
          </mc:Choice>
          <mc:Fallback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691C4EF3-2023-EC4A-A359-3525F54C616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5691" y="3591368"/>
                  <a:ext cx="22212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3E64CBF6-EDE5-C14F-B6A0-3615DBDB579E}"/>
                    </a:ext>
                  </a:extLst>
                </p14:cNvPr>
                <p14:cNvContentPartPr/>
                <p14:nvPr/>
              </p14:nvContentPartPr>
              <p14:xfrm>
                <a:off x="6214411" y="3636008"/>
                <a:ext cx="58320" cy="253440"/>
              </p14:xfrm>
            </p:contentPart>
          </mc:Choice>
          <mc:Fallback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3E64CBF6-EDE5-C14F-B6A0-3615DBDB579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96771" y="3618008"/>
                  <a:ext cx="93960" cy="289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4015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Werbeanzeigen</a:t>
            </a:r>
          </a:p>
        </p:txBody>
      </p:sp>
    </p:spTree>
    <p:extLst>
      <p:ext uri="{BB962C8B-B14F-4D97-AF65-F5344CB8AC3E}">
        <p14:creationId xmlns:p14="http://schemas.microsoft.com/office/powerpoint/2010/main" val="4089936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Anzeigen bei Instagram sind noch häufig günstiger als bei Facebook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Man kann auch ohne Profil auf Instagram Werbung schalten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Banderole mit Call </a:t>
            </a:r>
            <a:r>
              <a:rPr lang="de-DE" sz="1600" dirty="0" err="1">
                <a:latin typeface="Oswald"/>
              </a:rPr>
              <a:t>to</a:t>
            </a:r>
            <a:r>
              <a:rPr lang="de-DE" sz="1600" dirty="0">
                <a:latin typeface="Oswald"/>
              </a:rPr>
              <a:t> Action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  <p:pic>
        <p:nvPicPr>
          <p:cNvPr id="5" name="Grafik 4" descr="Ein Bild, das Screenshot, Schild enthält.&#10;&#10;Automatisch generierte Beschreibung">
            <a:extLst>
              <a:ext uri="{FF2B5EF4-FFF2-40B4-BE49-F238E27FC236}">
                <a16:creationId xmlns:a16="http://schemas.microsoft.com/office/drawing/2014/main" id="{D2E78FBD-0789-4D44-ACC2-104EC2F2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im 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Werbung wird nativ im Feed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externe Seite, z.B. App-Shop führen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das Profil leiten</a:t>
            </a:r>
            <a:br>
              <a:rPr lang="de-DE" dirty="0"/>
            </a:br>
            <a:br>
              <a:rPr lang="de-DE"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200 Millionen Unternehmenskonten!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 descr="Ein Bild, das Screenshot, Tisch, Computer enthält.&#10;&#10;Automatisch generierte Beschreibung">
            <a:extLst>
              <a:ext uri="{FF2B5EF4-FFF2-40B4-BE49-F238E27FC236}">
                <a16:creationId xmlns:a16="http://schemas.microsoft.com/office/drawing/2014/main" id="{02D12C6E-8F8A-41B1-9702-00E804571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Erscheinen beim „Durchwischen“  durch die Stories </a:t>
            </a:r>
            <a:r>
              <a:rPr lang="de-DE" dirty="0">
                <a:sym typeface="Wingdings" panose="05000000000000000000" pitchFamily="2" charset="2"/>
              </a:rPr>
              <a:t> nativ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Sollten aussehen wie eine normale Story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Bieten Link auf externe Seite auch ohne 10.000 Follower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Durch die Weiterleitung auf </a:t>
            </a:r>
            <a:r>
              <a:rPr lang="de-DE" dirty="0" err="1">
                <a:sym typeface="Wingdings" panose="05000000000000000000" pitchFamily="2" charset="2"/>
              </a:rPr>
              <a:t>externeSeite</a:t>
            </a:r>
            <a:r>
              <a:rPr lang="de-DE" dirty="0">
                <a:sym typeface="Wingdings" panose="05000000000000000000" pitchFamily="2" charset="2"/>
              </a:rPr>
              <a:t>  mehr Traffic, </a:t>
            </a:r>
            <a:r>
              <a:rPr lang="de-DE" dirty="0" err="1">
                <a:sym typeface="Wingdings" panose="05000000000000000000" pitchFamily="2" charset="2"/>
              </a:rPr>
              <a:t>Conversions</a:t>
            </a:r>
            <a:r>
              <a:rPr lang="de-DE" dirty="0">
                <a:sym typeface="Wingdings" panose="05000000000000000000" pitchFamily="2" charset="2"/>
              </a:rPr>
              <a:t>, etc.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15 Sek. bzw. 3x15 Sek.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38A53A1-9F2D-445A-B437-3314788F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Relevanter Content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Storytelling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Transparenz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Werbemittel der Zielgruppe anpassen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Website: responsive!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2B1B89-8396-436A-8E6E-927F3C47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17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-29700" y="1965727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Steht jedem Unternehmen mit Business- und </a:t>
            </a:r>
            <a:r>
              <a:rPr lang="de-DE" dirty="0" err="1"/>
              <a:t>Creator</a:t>
            </a:r>
            <a:r>
              <a:rPr lang="de-DE" dirty="0"/>
              <a:t>- 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Musste zuvor mit einem Facebook-Shop verknüpft sein, jetzt „nur“ noch mit einer FB-Seite.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Produkte können direkt aus dem Foto in den Shop verlinkt werden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E815E45-411B-4356-847F-BCF14350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24674B-C36E-4768-9A38-B7E29630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341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3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6017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Daten und Fakten + Geschichte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7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F17FC2-5EDF-B241-A924-E96475B1AB51}"/>
              </a:ext>
            </a:extLst>
          </p:cNvPr>
          <p:cNvSpPr txBox="1"/>
          <p:nvPr/>
        </p:nvSpPr>
        <p:spPr>
          <a:xfrm>
            <a:off x="136490" y="1988642"/>
            <a:ext cx="53377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Anwendung wurde von Kevin </a:t>
            </a:r>
            <a:r>
              <a:rPr lang="de-DE" dirty="0" err="1"/>
              <a:t>Systrom</a:t>
            </a:r>
            <a:r>
              <a:rPr lang="de-DE" dirty="0"/>
              <a:t> (*1983) und Mike Krieger (*1986) entwickelt, die in San Francisco ihre auf der Check-In-Software </a:t>
            </a:r>
            <a:r>
              <a:rPr lang="de-DE" i="1" dirty="0" err="1"/>
              <a:t>burbn</a:t>
            </a:r>
            <a:r>
              <a:rPr lang="de-DE" dirty="0"/>
              <a:t> erstellt hatten. Sie erweiterten </a:t>
            </a:r>
            <a:r>
              <a:rPr lang="de-DE" dirty="0" err="1"/>
              <a:t>burbn</a:t>
            </a:r>
            <a:r>
              <a:rPr lang="de-DE" dirty="0"/>
              <a:t> nachfolgend auf Fotos und veröffentlichten Instagram schließlich am 6. Oktober _______ im App Store.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Im April 2012 teilte Facebook mit, dass es Instagram zum Preis von ________________ übernehmen werde. Zu diesem Zeitpunkt hatte Instagram zwölf Mitarbeiter und kein Ertragsmodell.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Kevin </a:t>
            </a:r>
            <a:r>
              <a:rPr lang="de-DE" dirty="0" err="1"/>
              <a:t>Systrom</a:t>
            </a:r>
            <a:r>
              <a:rPr lang="de-DE" dirty="0"/>
              <a:t> und Mike Krieger wurden CEOs und blieben sechs Jahre bei Instagram. </a:t>
            </a:r>
          </a:p>
        </p:txBody>
      </p:sp>
      <p:pic>
        <p:nvPicPr>
          <p:cNvPr id="5" name="Grafik 4" descr="Ein Bild, das Person, Mann, drinnen enthält.&#10;&#10;Automatisch generierte Beschreibung">
            <a:extLst>
              <a:ext uri="{FF2B5EF4-FFF2-40B4-BE49-F238E27FC236}">
                <a16:creationId xmlns:a16="http://schemas.microsoft.com/office/drawing/2014/main" id="{D46EE079-13F9-6243-94B6-3BB6B5347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245" y="1988642"/>
            <a:ext cx="3533265" cy="19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52CF2E-1E14-4FF4-AE2D-7B90E31D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32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EC3049-1D3F-473F-AAFC-E7208E4D4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8" y="0"/>
            <a:ext cx="2436395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C193DF-5217-410E-96E9-853C70B81D3A}"/>
              </a:ext>
            </a:extLst>
          </p:cNvPr>
          <p:cNvSpPr txBox="1"/>
          <p:nvPr/>
        </p:nvSpPr>
        <p:spPr>
          <a:xfrm>
            <a:off x="0" y="1957338"/>
            <a:ext cx="40370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Steht jedem Unternehmen mit Business – und </a:t>
            </a:r>
            <a:r>
              <a:rPr lang="de-DE" sz="1600" dirty="0" err="1">
                <a:latin typeface="Oswald"/>
              </a:rPr>
              <a:t>Creator</a:t>
            </a:r>
            <a:r>
              <a:rPr lang="de-DE" sz="1600" dirty="0">
                <a:latin typeface="Oswald"/>
              </a:rPr>
              <a:t>-Profil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Musste mit einem Facebook-Shop verknüpft sein, mittlerweile „nur“ noch mit einer FB-Site.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Produkte können direkt aus dem Foto in den Shop verlinkt werden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056989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581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A6F654-194B-414E-B100-F90C5FD17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56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21CF492-9941-4152-9258-7C5EFFDEB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3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Am besten über den Facebook Werbemanager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Im Grunde identisch mit FB-Werbung, bei Platzierung „Instagram“ auswählen</a:t>
            </a: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879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</a:t>
            </a:r>
            <a:r>
              <a:rPr lang="de-DE" sz="4000" dirty="0" err="1">
                <a:latin typeface="Oswald"/>
              </a:rPr>
              <a:t>Insights</a:t>
            </a:r>
            <a:endParaRPr lang="de-DE" sz="40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371746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Beitrags-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09386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Kanal-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r>
              <a:rPr lang="de-DE" dirty="0">
                <a:latin typeface="Oswald"/>
              </a:rPr>
              <a:t>	-&gt; Tage, Orte, Zeiten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D4107A-C0B6-4376-B2AA-097D1D5A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2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Ausblick</a:t>
            </a:r>
          </a:p>
        </p:txBody>
      </p:sp>
    </p:spTree>
    <p:extLst>
      <p:ext uri="{BB962C8B-B14F-4D97-AF65-F5344CB8AC3E}">
        <p14:creationId xmlns:p14="http://schemas.microsoft.com/office/powerpoint/2010/main" val="3780504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Ausblick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Mehr verschiedene Formate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Instagram SEO wird wichtiger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Mit Kollaborationen arbeiten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Content auch auf FB / Threads vermarkten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Mehr „Teilen“ anvisieren / versuchen  </a:t>
            </a:r>
          </a:p>
          <a:p>
            <a:endParaRPr lang="de-DE" dirty="0">
              <a:latin typeface="Oswald"/>
            </a:endParaRPr>
          </a:p>
          <a:p>
            <a:r>
              <a:rPr lang="de-DE" dirty="0">
                <a:latin typeface="Oswald"/>
              </a:rPr>
              <a:t>  </a:t>
            </a:r>
          </a:p>
        </p:txBody>
      </p:sp>
      <p:pic>
        <p:nvPicPr>
          <p:cNvPr id="7" name="Grafik 6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77462D14-638E-7845-9C23-769DDBB6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717" y="0"/>
            <a:ext cx="4601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89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58"/>
          <p:cNvSpPr txBox="1">
            <a:spLocks noGrp="1"/>
          </p:cNvSpPr>
          <p:nvPr>
            <p:ph type="title"/>
          </p:nvPr>
        </p:nvSpPr>
        <p:spPr>
          <a:xfrm>
            <a:off x="979959" y="1190894"/>
            <a:ext cx="73287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Fragen?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6017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Daten und Fakten + Geschichte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7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F17FC2-5EDF-B241-A924-E96475B1AB51}"/>
              </a:ext>
            </a:extLst>
          </p:cNvPr>
          <p:cNvSpPr txBox="1"/>
          <p:nvPr/>
        </p:nvSpPr>
        <p:spPr>
          <a:xfrm>
            <a:off x="136490" y="1988642"/>
            <a:ext cx="53377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Anwendung wurde von Kevin </a:t>
            </a:r>
            <a:r>
              <a:rPr lang="de-DE" dirty="0" err="1"/>
              <a:t>Systrom</a:t>
            </a:r>
            <a:r>
              <a:rPr lang="de-DE" dirty="0"/>
              <a:t> (*1983) und Mike Krieger (*1986) entwickelt, die in San Francisco ihre auf der Check-In-Software </a:t>
            </a:r>
            <a:r>
              <a:rPr lang="de-DE" i="1" dirty="0" err="1"/>
              <a:t>burbn</a:t>
            </a:r>
            <a:r>
              <a:rPr lang="de-DE" dirty="0"/>
              <a:t> erstellt hatten. Sie erweiterten </a:t>
            </a:r>
            <a:r>
              <a:rPr lang="de-DE" dirty="0" err="1"/>
              <a:t>burbn</a:t>
            </a:r>
            <a:r>
              <a:rPr lang="de-DE" dirty="0"/>
              <a:t> nachfolgend auf Fotos und veröffentlichten Instagram schließlich am 6. Oktober __2010__ im App Store.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Im April 2012 teilte Facebook mit, dass es Instagram zum Preis von __ einer Milliarde US-Dollar __ übernehmen werde. Zu diesem Zeitpunkt hatte Instagram zwölf Mitarbeiter und kein Ertragsmodell.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Kevin </a:t>
            </a:r>
            <a:r>
              <a:rPr lang="de-DE" dirty="0" err="1"/>
              <a:t>Systrom</a:t>
            </a:r>
            <a:r>
              <a:rPr lang="de-DE" dirty="0"/>
              <a:t> und Mike Krieger wurden CEOs und blieben sechs Jahre bei Instagram. </a:t>
            </a:r>
          </a:p>
        </p:txBody>
      </p:sp>
      <p:pic>
        <p:nvPicPr>
          <p:cNvPr id="5" name="Grafik 4" descr="Ein Bild, das Person, Mann, drinnen enthält.&#10;&#10;Automatisch generierte Beschreibung">
            <a:extLst>
              <a:ext uri="{FF2B5EF4-FFF2-40B4-BE49-F238E27FC236}">
                <a16:creationId xmlns:a16="http://schemas.microsoft.com/office/drawing/2014/main" id="{D46EE079-13F9-6243-94B6-3BB6B5347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245" y="1988642"/>
            <a:ext cx="3533265" cy="19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200" y="116054"/>
            <a:ext cx="4875004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953132"/>
            <a:ext cx="3168479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100" dirty="0">
                <a:latin typeface="+mj-lt"/>
              </a:rPr>
              <a:t>Vielen Dank </a:t>
            </a:r>
            <a:br>
              <a:rPr lang="de-DE" sz="2100" dirty="0">
                <a:latin typeface="+mj-lt"/>
              </a:rPr>
            </a:br>
            <a:r>
              <a:rPr lang="de-DE" sz="2100" dirty="0">
                <a:latin typeface="+mj-lt"/>
              </a:rPr>
              <a:t>für Ihre Aufmerksamkeit!</a:t>
            </a:r>
            <a:endParaRPr lang="de-DE" sz="1600" dirty="0">
              <a:latin typeface="+mj-lt"/>
            </a:endParaRP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824596"/>
            <a:ext cx="3168481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Bei Fragen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rund um Konzeption, Strategie, 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Advertising etc. …. 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3" y="3950725"/>
            <a:ext cx="388440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Kontaktieren Sie mich unter: </a:t>
            </a:r>
            <a:br>
              <a:rPr lang="de-DE" dirty="0">
                <a:latin typeface="+mj-lt"/>
              </a:rPr>
            </a:br>
            <a:br>
              <a:rPr lang="de-DE" dirty="0">
                <a:latin typeface="+mj-lt"/>
              </a:rPr>
            </a:br>
            <a:r>
              <a:rPr lang="de-DE" dirty="0" err="1">
                <a:latin typeface="+mj-lt"/>
              </a:rPr>
              <a:t>cg@mehrtexte.de</a:t>
            </a:r>
            <a:r>
              <a:rPr lang="de-DE" dirty="0">
                <a:latin typeface="+mj-lt"/>
              </a:rPr>
              <a:t> oder </a:t>
            </a:r>
            <a:r>
              <a:rPr lang="de-DE" dirty="0" err="1">
                <a:latin typeface="+mj-lt"/>
              </a:rPr>
              <a:t>c.gertz@mehrtexte.de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9095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Höchste Interaktionsrate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700" dirty="0"/>
              <a:t>Über 2 Milliarden monatliche Nutzer (MAU), 500 Millionen täglich aktiv (DAU)</a:t>
            </a:r>
          </a:p>
          <a:p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500" dirty="0"/>
              <a:t> 45,2 Millionen Nutzer im Monat in Deutschland (Stand 09/2024; 55% der Bevölkerung, 34 Mio. wöchentlich, 21 Mio. täglich)</a:t>
            </a:r>
          </a:p>
          <a:p>
            <a:endParaRPr lang="de-DE" sz="15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300" dirty="0"/>
              <a:t> 10 mal höhere Interaktionsrate als auf FB</a:t>
            </a:r>
          </a:p>
          <a:p>
            <a:endParaRPr lang="de-DE" sz="1200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100" dirty="0"/>
              <a:t>Mehr als 90% der Nutzer folgen einem Unternehmen auf Instagram</a:t>
            </a:r>
          </a:p>
          <a:p>
            <a:pPr lvl="2"/>
            <a:endParaRPr lang="de-DE" sz="1200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300" dirty="0"/>
              <a:t>200 Millionen aktive </a:t>
            </a:r>
            <a:r>
              <a:rPr lang="de-DE" sz="1300" dirty="0" err="1"/>
              <a:t>Unternehmensaccounts</a:t>
            </a:r>
            <a:r>
              <a:rPr lang="de-DE" sz="1300" dirty="0"/>
              <a:t> gibt es auf Instagram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200" dirty="0"/>
              <a:t>130 Millionen wählen monatlich einen Shopping Beitrag aus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100" dirty="0"/>
              <a:t>22 Millionen Produktansichten gibt es pro Tag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000" dirty="0"/>
              <a:t>100 Millionen Menschen weltweit nutzen täglich Instagram Live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900" dirty="0"/>
              <a:t>50 % der Menschen sehen jeden Tag ein Video auf Instagram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800" dirty="0"/>
              <a:t>Ein Drittel der Beiträge auf Instagram sind Videos</a:t>
            </a:r>
          </a:p>
        </p:txBody>
      </p:sp>
    </p:spTree>
    <p:extLst>
      <p:ext uri="{BB962C8B-B14F-4D97-AF65-F5344CB8AC3E}">
        <p14:creationId xmlns:p14="http://schemas.microsoft.com/office/powerpoint/2010/main" val="743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8156" y="1027505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89990" y="389952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Marktanteil</a:t>
            </a:r>
            <a:endParaRPr dirty="0"/>
          </a:p>
        </p:txBody>
      </p:sp>
      <p:pic>
        <p:nvPicPr>
          <p:cNvPr id="4" name="Grafik 3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EDD23FB6-F8C5-914F-B4F0-00B90A3A3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45" y="1047359"/>
            <a:ext cx="7611221" cy="40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0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Crashkurs</a:t>
            </a:r>
          </a:p>
        </p:txBody>
      </p:sp>
    </p:spTree>
    <p:extLst>
      <p:ext uri="{BB962C8B-B14F-4D97-AF65-F5344CB8AC3E}">
        <p14:creationId xmlns:p14="http://schemas.microsoft.com/office/powerpoint/2010/main" val="3455129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Feed, Profil, Story und Co.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Kostenlose App in den App-Stores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Nutzbar ab 13 Jahre (Business-Account ab 16J.)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Insgesamt sind fünf Konten bei Instagram möglich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Account umwandelbar in Business-Account + </a:t>
            </a:r>
            <a:r>
              <a:rPr lang="de-DE" dirty="0" err="1"/>
              <a:t>Creator</a:t>
            </a:r>
            <a:r>
              <a:rPr lang="de-DE" dirty="0"/>
              <a:t>-Account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 descr="Ein Bild, das drinnen, Elektronik, elektronisch, verschieden enthält.&#10;&#10;Automatisch generierte Beschreibung">
            <a:extLst>
              <a:ext uri="{FF2B5EF4-FFF2-40B4-BE49-F238E27FC236}">
                <a16:creationId xmlns:a16="http://schemas.microsoft.com/office/drawing/2014/main" id="{E413D99A-FA5E-5648-BFB6-BB936D0B9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700" y="3062525"/>
            <a:ext cx="1288923" cy="128892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E9E83F8-57D5-6347-A4E5-FD772CC68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481" y="3062524"/>
            <a:ext cx="1288922" cy="12889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A6A70C2E-3843-9642-8119-B87C1F1D7F5F}"/>
                  </a:ext>
                </a:extLst>
              </p14:cNvPr>
              <p14:cNvContentPartPr/>
              <p14:nvPr/>
            </p14:nvContentPartPr>
            <p14:xfrm>
              <a:off x="6199755" y="3559310"/>
              <a:ext cx="545760" cy="1767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A6A70C2E-3843-9642-8119-B87C1F1D7F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1115" y="3550670"/>
                <a:ext cx="56340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6F7E7006-4815-2F46-802E-81EF66B510E1}"/>
                  </a:ext>
                </a:extLst>
              </p14:cNvPr>
              <p14:cNvContentPartPr/>
              <p14:nvPr/>
            </p14:nvContentPartPr>
            <p14:xfrm>
              <a:off x="6643635" y="3560390"/>
              <a:ext cx="95400" cy="1530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6F7E7006-4815-2F46-802E-81EF66B510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34995" y="3551750"/>
                <a:ext cx="113040" cy="17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44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1265</Words>
  <Application>Microsoft Macintosh PowerPoint</Application>
  <PresentationFormat>Bildschirmpräsentation (16:9)</PresentationFormat>
  <Paragraphs>284</Paragraphs>
  <Slides>50</Slides>
  <Notes>47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50</vt:i4>
      </vt:variant>
    </vt:vector>
  </HeadingPairs>
  <TitlesOfParts>
    <vt:vector size="60" baseType="lpstr">
      <vt:lpstr>Arial</vt:lpstr>
      <vt:lpstr>Cutive Mono</vt:lpstr>
      <vt:lpstr>Fira Sans Extra Condensed Medium</vt:lpstr>
      <vt:lpstr>Josefin Sans</vt:lpstr>
      <vt:lpstr>Nunito Light</vt:lpstr>
      <vt:lpstr>Oswald</vt:lpstr>
      <vt:lpstr>Oswald Regular</vt:lpstr>
      <vt:lpstr>Wingdings</vt:lpstr>
      <vt:lpstr>Peace Day Social Media by SlidesGo</vt:lpstr>
      <vt:lpstr>Peace Day Social Media by SlidesGo</vt:lpstr>
      <vt:lpstr>Einführung in Instagram  VHS Münster  Dozent: Christian Gertz</vt:lpstr>
      <vt:lpstr>PowerPoint-Präsentation</vt:lpstr>
      <vt:lpstr>Weitere Materialien und Downloads zum Kurs finden Sie unter:   -&gt; https://www.mehrtexte.de/weiterbildung/ einfuehrung-in-instagram-gertz-vhs-2025/</vt:lpstr>
      <vt:lpstr>Daten und Fakten + Geschichte</vt:lpstr>
      <vt:lpstr>Daten und Fakten + Geschichte</vt:lpstr>
      <vt:lpstr>Höchste Interaktionsrate</vt:lpstr>
      <vt:lpstr>Marktanteil</vt:lpstr>
      <vt:lpstr>PowerPoint-Präsentation</vt:lpstr>
      <vt:lpstr>Feed, Profil, Story und Co.</vt:lpstr>
      <vt:lpstr>Technische Hintergründe</vt:lpstr>
      <vt:lpstr>Der Feed</vt:lpstr>
      <vt:lpstr>Profil</vt:lpstr>
      <vt:lpstr>Profil</vt:lpstr>
      <vt:lpstr>Profil</vt:lpstr>
      <vt:lpstr>Stories</vt:lpstr>
      <vt:lpstr>Insights, Analyse and more</vt:lpstr>
      <vt:lpstr>PowerPoint-Präsentation</vt:lpstr>
      <vt:lpstr>Kanäle auf Instagram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Fragen?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Alfa</dc:creator>
  <cp:lastModifiedBy>Christian Gertz</cp:lastModifiedBy>
  <cp:revision>98</cp:revision>
  <dcterms:modified xsi:type="dcterms:W3CDTF">2025-03-11T13:20:08Z</dcterms:modified>
</cp:coreProperties>
</file>