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01" r:id="rId1"/>
    <p:sldMasterId id="2147483688" r:id="rId2"/>
    <p:sldMasterId id="2147483649" r:id="rId3"/>
    <p:sldMasterId id="2147483713" r:id="rId4"/>
    <p:sldMasterId id="2147483726" r:id="rId5"/>
    <p:sldMasterId id="2147483739" r:id="rId6"/>
    <p:sldMasterId id="2147483751" r:id="rId7"/>
    <p:sldMasterId id="2147483776" r:id="rId8"/>
  </p:sldMasterIdLst>
  <p:notesMasterIdLst>
    <p:notesMasterId r:id="rId54"/>
  </p:notesMasterIdLst>
  <p:sldIdLst>
    <p:sldId id="256" r:id="rId9"/>
    <p:sldId id="259" r:id="rId10"/>
    <p:sldId id="257" r:id="rId11"/>
    <p:sldId id="258" r:id="rId12"/>
    <p:sldId id="261" r:id="rId13"/>
    <p:sldId id="262" r:id="rId14"/>
    <p:sldId id="265" r:id="rId15"/>
    <p:sldId id="266" r:id="rId16"/>
    <p:sldId id="268" r:id="rId17"/>
    <p:sldId id="270" r:id="rId18"/>
    <p:sldId id="271" r:id="rId19"/>
    <p:sldId id="272" r:id="rId20"/>
    <p:sldId id="273" r:id="rId21"/>
    <p:sldId id="311" r:id="rId22"/>
    <p:sldId id="386" r:id="rId23"/>
    <p:sldId id="278" r:id="rId24"/>
    <p:sldId id="279" r:id="rId25"/>
    <p:sldId id="282" r:id="rId26"/>
    <p:sldId id="319" r:id="rId27"/>
    <p:sldId id="320" r:id="rId28"/>
    <p:sldId id="312" r:id="rId29"/>
    <p:sldId id="313" r:id="rId30"/>
    <p:sldId id="380" r:id="rId31"/>
    <p:sldId id="383" r:id="rId32"/>
    <p:sldId id="286" r:id="rId33"/>
    <p:sldId id="384" r:id="rId34"/>
    <p:sldId id="385" r:id="rId35"/>
    <p:sldId id="291" r:id="rId36"/>
    <p:sldId id="292" r:id="rId37"/>
    <p:sldId id="314" r:id="rId38"/>
    <p:sldId id="315" r:id="rId39"/>
    <p:sldId id="316" r:id="rId40"/>
    <p:sldId id="317" r:id="rId41"/>
    <p:sldId id="318" r:id="rId42"/>
    <p:sldId id="387" r:id="rId43"/>
    <p:sldId id="297" r:id="rId44"/>
    <p:sldId id="298" r:id="rId45"/>
    <p:sldId id="301" r:id="rId46"/>
    <p:sldId id="302" r:id="rId47"/>
    <p:sldId id="303" r:id="rId48"/>
    <p:sldId id="306" r:id="rId49"/>
    <p:sldId id="307" r:id="rId50"/>
    <p:sldId id="308" r:id="rId51"/>
    <p:sldId id="309" r:id="rId52"/>
    <p:sldId id="310" r:id="rId53"/>
  </p:sldIdLst>
  <p:sldSz cx="9144000" cy="6858000" type="screen4x3"/>
  <p:notesSz cx="6796088" cy="9925050"/>
  <p:defaultTextStyle>
    <a:defPPr>
      <a:defRPr lang="en-GB"/>
    </a:defPPr>
    <a:lvl1pPr algn="l" defTabSz="449263"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1pPr>
    <a:lvl2pPr marL="742950" indent="-285750" algn="l" defTabSz="449263"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2pPr>
    <a:lvl3pPr marL="1143000" indent="-228600" algn="l" defTabSz="449263"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3pPr>
    <a:lvl4pPr marL="1600200" indent="-228600" algn="l" defTabSz="449263"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4pPr>
    <a:lvl5pPr marL="2057400" indent="-228600" algn="l" defTabSz="449263"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5pPr>
    <a:lvl6pPr marL="22860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6pPr>
    <a:lvl7pPr marL="27432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7pPr>
    <a:lvl8pPr marL="32004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8pPr>
    <a:lvl9pPr marL="36576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53"/>
    <p:restoredTop sz="94598"/>
  </p:normalViewPr>
  <p:slideViewPr>
    <p:cSldViewPr>
      <p:cViewPr varScale="1">
        <p:scale>
          <a:sx n="117" d="100"/>
          <a:sy n="117" d="100"/>
        </p:scale>
        <p:origin x="280" y="176"/>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tableStyles" Target="tableStyles.xml"/><Relationship Id="rId5" Type="http://schemas.openxmlformats.org/officeDocument/2006/relationships/slideMaster" Target="slideMasters/slideMaster5.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theme" Target="theme/theme1.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7T13:23:04.325"/>
    </inkml:context>
    <inkml:brush xml:id="br0">
      <inkml:brushProperty name="width" value="0.05" units="cm"/>
      <inkml:brushProperty name="height" value="0.05" units="cm"/>
      <inkml:brushProperty name="color" value="#E71224"/>
    </inkml:brush>
  </inkml:definitions>
  <inkml:trace contextRef="#ctx0" brushRef="#br0">5151 1 24575,'-22'0'0,"-3"0"0,-14 0 0,-6 0 0,5 0 0,-18 0 0,-13 0 0,-17 0-571,33 0 1,-2 0 570,0 0 0,-1 0 0,-13 0 0,-2 0-751,5 0 0,-2 0 751,-5 0 0,-5 0-799,13 0 1,-2 0 0,1 0 798,-16 0 0,-2 0 0,4 0 0,-5 0 0,3 0 0,-10-1 0,0 2 0,19 5 0,-2 2 0,0 1-866,3-3 1,1 1 0,-1 1 865,-4 5 0,0 1 0,-1 1 0,-5 0 0,0-1 0,4 0-553,-17 3 0,1 0 553,19-1 0,-3 2 0,3-2 0,-14 1 0,2-1 0,19-2 0,-2 1 0,4-3 59,-7 1 1,4-2-60,-5-1 0,5 1 0,-22 7 726,40-11 0,0 0-726,-31 11 2587,23-2-2587,-13 2 2524,24 3-2524,-11 5 1350,14 7-1350,-10 7 0,-2 6 0,-12 7 0,5 1 76,-6 7-76,4-1 0,2 1 0,5 9 0,14-15 128,2 4-128,23-18 0,2 5 0,15-5 0,0 4 0,5 0 504,0-5-504,20 13 0,4-11 0,26 8 0,-2-12 0,15 7 0,7-9-582,17 7 582,0-7 0,-37-16 0,1-1 0,-3 0 0,0-1 0,3-1 0,1-1 0,-1 1 0,1-2 0,-1-5 0,2 0 0,20 5 0,3 0 0,-15-6 0,2-2-757,21 3 0,2-1 757,-23-5 0,-1-2 0,14-2 0,1 0 0,-3 0 0,1 0 0,4 0 0,0 0 0,-1 0 0,-1 0 0,-9 0 0,0 0 0,3-1 0,0 2 0,-7 2 0,-2 0-441,0-2 0,0-1 441,-1 3 0,-1 0 0,-7 1 0,0-2 0,3-1 0,0 0 0,-4 1 0,-1 1 0,6-2 0,-1-2 0,-3 1 0,-1 0 0,5 0 0,-1 0 0,-4 0 0,-1 0 0,1 0 0,-1 0-202,1 0 0,0 0 202,-1 1 0,1-2 0,0-1 0,-1-1 0,44-4 0,-44 0 0,0 1 0,44-1 0,-14-3 0,-22 7 0,1-1 0,35-14 0,4 9 0,-40 0 0,-4 0 0,14 2 0,-19 3 0,2 0 0,33-6 0,0 8 0,0-9 0,8 10 0,-6-10 0,-37 11 0,1-1 0,44-10 0,-44 10 0,1 0 0,0-2 0,0 1 0,3 1 0,2 2 0,0-1 0,0 0-341,4 0 0,2 0 341,8 0 0,1 0 0,-3 0 0,0 0 0,14 0 0,0 0 0,-8 0 0,-2 0 0,-12 0 0,-1 0 676,-1 0 1,0 0-677,-7 0 0,-2 0 0,35 0 894,-13-24-894,-48-12 441,-12 5-441,27 1 1376,16 30-1376,30 0 0,0 5 0,-8 2 0,-15 3 0,-4 1 0,-17-1 0,17-4 0,-10-2 0,11 1 0,-6-4 0,-1 4 0,-5-5 0,11 0 0,-10 0 0,18 0 0,-5-6 0,7-5 0,8-7 0,1-6 0,8 0 0,0-1 0,0 1 0,-21 6 0,16 1 0,-23 6 0,18-5 0,-7 3 0,-7-3 0,-2 5 0,-6 0 0,6-5 0,-4 0 0,4-2 0,1-2 0,-6 3 0,12 0 0,-12 1 0,28-2 0,-30 7 0,29-7 0,-26 7 0,6 0 0,5 0 0,-11-4 0,-2 3 0,-2-3 0,-16 1 0,15-1 0,-25-2 0,4 4 0,-17-3 0,-4 4 0,3-4 0,-1-5 0,2-2 0,-3-3 0,0-1 0,-4 0 0,-1 5 0,-4 1 0,0 4 0,0-9 0,-13 1 0,-9-14 0,-23-6 0,-13-2 0,-9-12-750,-6 3 750,-8 0 0,6 1 0,32 29 0,-2 1 0,-10-5 0,-1 1 0,9 5 0,-1 1 0,-9-1 0,-1 2 0,-27-8 0,0 6 0,-8-1 0,6 1 0,37 13 0,-1 2 0,-36-9 0,36 11 0,0 1 0,-36-6 0,37 5 0,-1 1 0,-44-7 0,14 6 0,27 1 0,1 0 0,-8 5-290,-37-5 290,27 6 0,-14 0 0,8 0 0,-6 0 0,13 0 0,-21 0 0,11 0 0,-13 0 0,22 0 0,3 0 0,0 0 0,4 0 0,0 0 0,1 0 0,8 0 0,-13 0 0,-16 0 0,12 0 0,1 0 0,13 0 0,5 5 0,-2-4 739,-4 9-739,6-9 301,1 8-301,5-8 0,-4 4 0,4-5 0,0 0 0,-4 0 0,5 0 0,-7 0 0,6 0 0,-4 0 0,4 0 0,-23 4 0,19-3 0,-11 4 0,28-1 0,2-3 0,10 3 0,1-4 0,4 0 0,-4 0 0,4 0 0,-9 0 0,4 0 0,0 0 0,-4 0 0,4 0 0,-5 0 0,0 0 0,0 0 0,5 0 0,-4 0 0,9 0 0,-4 0 0,1 0 0,7 0 0,-6 0 0,10 0 0,-6 0 0,7 0 0,-4 0 0,1 0 0,-2 0 0,1 0 0,-4 0 0,4-4 0,0 3 0,-4-6 0,8 6 0,-4-6 0,5 6 0,-1-6 0,1 6 0,-1-5 0,1 5 0,3-6 0,-3 3 0,3 0 0,-3-3 0,-5 3 0,-5 0 0,-1-4 0,-7 3 0,3-3 0,-5-1 0,5 0 0,4 4 0,7-2 0,4 6 0,-1-2 0,4 0 0,12 6 0,8 7 0,0-2 0,-3 5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7T13:23:14.675"/>
    </inkml:context>
    <inkml:brush xml:id="br0">
      <inkml:brushProperty name="width" value="0.05" units="cm"/>
      <inkml:brushProperty name="height" value="0.05" units="cm"/>
      <inkml:brushProperty name="color" value="#E71224"/>
    </inkml:brush>
  </inkml:definitions>
  <inkml:trace contextRef="#ctx0" brushRef="#br0">1 1 24575,'32'0'0,"14"5"0,9 6 0,1 1 0,8 9 0,-16-9 0,12 4 0,7-5 0,-4 5 0,12-8 0,9 2-654,-5-5 654,-25-2 0,2 2-646,1 1 0,2 1 646,13-3 0,2 0-992,4 5 0,2 2 992,9-6 0,1 0 0,-4 6 0,-1 0 0,11-6 0,-1-1 0,-9 3 0,-1 0 0,0 0 0,-1 0 0,-5 1 0,-3 1-500,-7 4 0,-2 0 500,0-5 0,-1 0 0,-4 8 0,-1 0 0,1-5 0,0 1 0,-4 6 0,-2 2 51,-3-3 0,-2-1-51,-3 3 0,-3-1 0,26 12 0,3 3 0,2 4 0,-17-12 0,-11-4 0,1-1 0,10-1 1091,6 4-1091,-2-2 2006,-20-10-2006,16 5 1207,-12-1-1207,-2-4 524,-12 3-524,-5-6 0,-8 4 0,-8-7 0,-1 5 0,-7-6 0,-1 3 0,-3 1 0,0-1 0,-7-3 0,5-1 0,-5-3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7T13:23:17.322"/>
    </inkml:context>
    <inkml:brush xml:id="br0">
      <inkml:brushProperty name="width" value="0.05" units="cm"/>
      <inkml:brushProperty name="height" value="0.05" units="cm"/>
      <inkml:brushProperty name="color" value="#E71224"/>
    </inkml:brush>
  </inkml:definitions>
  <inkml:trace contextRef="#ctx0" brushRef="#br0">62 0 24575,'0'12'0,"4"0"0,10 10 0,1 0 0,3 1 0,-1 3 0,-4-12 0,4 6 0,-1-7 0,-4-1 0,0-1 0,-5-3 0,0-1 0,1-3 0,-1 3 0,0-7 0,1 4 0,-1-1 0,1 1 0,-1 0 0,0 3 0,1-7 0,-1 7 0,0-6 0,1 2 0,-1 0 0,0-2 0,1 2 0,-1 1 0,1-3 0,-1 5 0,0-5 0,1 5 0,-4-1 0,-1 2 0,0-3 0,1 2 0,4-5 0,-4 6 0,2-3 0,-2 3 0,0 1 0,-4-4 0,-4-1 0,-7-3 0,2 0 0,-2 3 0,-1-2 0,4 2 0,-3 1 0,-1-4 0,4 4 0,-4-1 0,5-2 0,-5 6 0,4-6 0,-4 5 0,1-5 0,3 6 0,-4-3 0,1 0 0,2 3 0,-6-7 0,6 4 0,-2-4 0,4 0 0,-1 0 0,4 3 0,-3-2 0,3 2 0,-3-3 0,-1 0 0,1 3 0,-1-2 0,1 6 0,-1-7 0,-3 7 0,2-2 0,-6-1 0,7 2 0,-4-5 0,5 6 0,-1-6 0,1 2 0,-1-3 0,1 0 0,-1 0 0,4 3 0,4-2 0,8 6 0,-3-6 0,2 2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7T13:23:19.656"/>
    </inkml:context>
    <inkml:brush xml:id="br0">
      <inkml:brushProperty name="width" value="0.05" units="cm"/>
      <inkml:brushProperty name="height" value="0.05" units="cm"/>
      <inkml:brushProperty name="color" value="#E71224"/>
    </inkml:brush>
  </inkml:definitions>
  <inkml:trace contextRef="#ctx0" brushRef="#br0">0 1532 24575,'39'0'0,"13"0"0,3 0 0,21 0 0,1 0 0,8 0 0,0 0-868,8-6 868,2 4 0,0-14-676,-25 5 1,1-2 675,-15 0 0,2-3 0,28-9 0,2-2 0,-17 8 0,-4 0 0,-3-4 0,1-2 0,-2 1 0,3-2 0,-6 3 0,-8 3 0,0 1 0,15-7 0,7-2 0,-4 1 0,0-1 0,-2 2 0,11-1 0,2-2 0,-2-4 0,-1 0 0,-10 7 0,-1 1 0,1 0 0,0 0 0,-1 3 0,-1 1-444,-8 4 0,-2 1 444,1 0 0,-1 0 0,-5 2 0,1 1 0,4-3 0,0-1 0,1 1 0,1-1 0,3 3 0,1-1 0,-1-5 0,1 1 0,5 3 0,-1 2 0,-2-3 0,-2 0 0,1 3 0,-2 1 0,36-8 0,-6 3 0,-5 6-464,0 0 464,8 5 0,-17-4 0,6 10 0,-13-4 0,5 5 0,16 0 0,-24 0 558,16 0-558,-30 0 1496,-1 0-1496,1 0 969,0 0-969,-1 0 548,15 0-548,-17-4 0,30-3 0,-30-8 0,24 2 0,-26-2 0,10 4 0,11-6 0,-11 0 0,24-7 0,-28 8 0,13-6 0,-19 11 0,17-11 0,13 6 0,-11-2 0,10 3 0,-32 9 0,-7 2 0,-9 0 0,2 3 0,-13-2 0,3 3 0,-5 0 0,0-4 0,1 3 0,-1-6 0,0 2 0,0-3 0,1 0 0,9-5 0,-7 3 0,12-8 0,-9 5 0,5-5 0,-5 4 0,-5 2 0,-2 8 0,-7 0 0,4 4 0,-8 3 0,-4 2 0,-1-1 0,-2-1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7T13:23:22.024"/>
    </inkml:context>
    <inkml:brush xml:id="br0">
      <inkml:brushProperty name="width" value="0.05" units="cm"/>
      <inkml:brushProperty name="height" value="0.05" units="cm"/>
      <inkml:brushProperty name="color" value="#E71224"/>
    </inkml:brush>
  </inkml:definitions>
  <inkml:trace contextRef="#ctx0" brushRef="#br0">1 1 24575,'21'0'0,"-8"0"0,12 0 0,-7 0 0,9 0 0,5 0 0,-4 4 0,4-3 0,0 7 0,-8-7 0,7 7 0,-9-7 0,0 7 0,-1-7 0,-9 6 0,-1-6 0,-3 5 0,-1-5 0,1 5 0,-1-5 0,0 2 0,1-3 0,-1 0 0,4 4 0,2-3 0,7 7 0,3-7 0,3 7 0,1-4 0,-5 5 0,-1-4 0,-9 2 0,0-6 0,-5 2 0,0-3 0,1 0 0,-1 0 0,-3 3 0,-4-2 0,-4 2 0,-3 1 0,-1 0 0,1 3 0,-1 0 0,1 1 0,-1-1 0,1 0 0,-5 1 0,4 0 0,-7 0 0,6-1 0,-2 1 0,3-1 0,1-3 0,-1 3 0,1-6 0,-1 5 0,1-5 0,-1 2 0,4 0 0,-2-2 0,1 6 0,-2-3 0,-1 0 0,4 3 0,-2-3 0,2 3 0,-4-3 0,1 3 0,-1-3 0,1 3 0,2 0 0,-1 1 0,2-1 0,-8 1 0,4-1 0,-8 5 0,4 0 0,-4 5 0,-1-1 0,1 0 0,-1-3 0,5 2 0,0-6 0,4 2 0,1-4 0,3 1 0,0-1 0,1 1 0,2-1 0,-2 0 0,3 1 0,0-8 0,3 0 0,5-5 0,1 2 0,-1 3 0,-5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AutoShape 1">
            <a:extLst>
              <a:ext uri="{FF2B5EF4-FFF2-40B4-BE49-F238E27FC236}">
                <a16:creationId xmlns:a16="http://schemas.microsoft.com/office/drawing/2014/main" id="{72F0CFAC-8965-064D-833A-D305928B5220}"/>
              </a:ext>
            </a:extLst>
          </p:cNvPr>
          <p:cNvSpPr>
            <a:spLocks noChangeArrowheads="1"/>
          </p:cNvSpPr>
          <p:nvPr/>
        </p:nvSpPr>
        <p:spPr bwMode="auto">
          <a:xfrm>
            <a:off x="0" y="0"/>
            <a:ext cx="6796088" cy="992505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3074" name="Rectangle 2">
            <a:extLst>
              <a:ext uri="{FF2B5EF4-FFF2-40B4-BE49-F238E27FC236}">
                <a16:creationId xmlns:a16="http://schemas.microsoft.com/office/drawing/2014/main" id="{EC416FAE-6D36-A843-9245-C2F488AA92F7}"/>
              </a:ext>
            </a:extLst>
          </p:cNvPr>
          <p:cNvSpPr>
            <a:spLocks noGrp="1" noRot="1" noChangeAspect="1" noChangeArrowheads="1"/>
          </p:cNvSpPr>
          <p:nvPr>
            <p:ph type="sldImg"/>
          </p:nvPr>
        </p:nvSpPr>
        <p:spPr bwMode="auto">
          <a:xfrm>
            <a:off x="917575" y="754063"/>
            <a:ext cx="4959350" cy="3717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75" name="Rectangle 3">
            <a:extLst>
              <a:ext uri="{FF2B5EF4-FFF2-40B4-BE49-F238E27FC236}">
                <a16:creationId xmlns:a16="http://schemas.microsoft.com/office/drawing/2014/main" id="{92742D61-B960-B844-9495-A3BC14A116FA}"/>
              </a:ext>
            </a:extLst>
          </p:cNvPr>
          <p:cNvSpPr>
            <a:spLocks noGrp="1" noChangeArrowheads="1"/>
          </p:cNvSpPr>
          <p:nvPr>
            <p:ph type="body"/>
          </p:nvPr>
        </p:nvSpPr>
        <p:spPr bwMode="auto">
          <a:xfrm>
            <a:off x="679450" y="4714875"/>
            <a:ext cx="5434013" cy="4462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de-DE" altLang="de-DE"/>
          </a:p>
        </p:txBody>
      </p:sp>
      <p:sp>
        <p:nvSpPr>
          <p:cNvPr id="3076" name="Rectangle 4">
            <a:extLst>
              <a:ext uri="{FF2B5EF4-FFF2-40B4-BE49-F238E27FC236}">
                <a16:creationId xmlns:a16="http://schemas.microsoft.com/office/drawing/2014/main" id="{A0CED18C-9013-114A-8DE7-15D914B1764F}"/>
              </a:ext>
            </a:extLst>
          </p:cNvPr>
          <p:cNvSpPr>
            <a:spLocks noGrp="1" noChangeArrowheads="1"/>
          </p:cNvSpPr>
          <p:nvPr>
            <p:ph type="hdr"/>
          </p:nvPr>
        </p:nvSpPr>
        <p:spPr bwMode="auto">
          <a:xfrm>
            <a:off x="0" y="0"/>
            <a:ext cx="2946400"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nSpc>
                <a:spcPct val="93000"/>
              </a:lnSpc>
              <a:buClrTx/>
              <a:buFontTx/>
              <a:buNone/>
              <a:tabLst>
                <a:tab pos="723900" algn="l"/>
                <a:tab pos="1447800" algn="l"/>
                <a:tab pos="2171700" algn="l"/>
                <a:tab pos="2895600" algn="l"/>
              </a:tabLst>
              <a:defRPr sz="1400">
                <a:solidFill>
                  <a:srgbClr val="000000"/>
                </a:solidFill>
                <a:latin typeface="Times New Roman" panose="02020603050405020304" pitchFamily="18" charset="0"/>
                <a:ea typeface="Arial Unicode MS" panose="020B0604020202020204" pitchFamily="34" charset="-128"/>
                <a:cs typeface="Arial Unicode MS" panose="020B0604020202020204" pitchFamily="34" charset="-128"/>
              </a:defRPr>
            </a:lvl1pPr>
          </a:lstStyle>
          <a:p>
            <a:endParaRPr lang="de-DE" altLang="de-DE"/>
          </a:p>
        </p:txBody>
      </p:sp>
      <p:sp>
        <p:nvSpPr>
          <p:cNvPr id="3077" name="Rectangle 5">
            <a:extLst>
              <a:ext uri="{FF2B5EF4-FFF2-40B4-BE49-F238E27FC236}">
                <a16:creationId xmlns:a16="http://schemas.microsoft.com/office/drawing/2014/main" id="{F35A605A-E66E-DF40-9F39-61865849B97D}"/>
              </a:ext>
            </a:extLst>
          </p:cNvPr>
          <p:cNvSpPr>
            <a:spLocks noGrp="1" noChangeArrowheads="1"/>
          </p:cNvSpPr>
          <p:nvPr>
            <p:ph type="dt"/>
          </p:nvPr>
        </p:nvSpPr>
        <p:spPr bwMode="auto">
          <a:xfrm>
            <a:off x="3848100" y="0"/>
            <a:ext cx="2946400"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lnSpc>
                <a:spcPct val="93000"/>
              </a:lnSpc>
              <a:buClrTx/>
              <a:buFontTx/>
              <a:buNone/>
              <a:tabLst>
                <a:tab pos="723900" algn="l"/>
                <a:tab pos="1447800" algn="l"/>
                <a:tab pos="2171700" algn="l"/>
                <a:tab pos="2895600" algn="l"/>
              </a:tabLst>
              <a:defRPr sz="1400">
                <a:solidFill>
                  <a:srgbClr val="000000"/>
                </a:solidFill>
                <a:latin typeface="Times New Roman" panose="02020603050405020304" pitchFamily="18" charset="0"/>
                <a:ea typeface="Arial Unicode MS" panose="020B0604020202020204" pitchFamily="34" charset="-128"/>
                <a:cs typeface="Arial Unicode MS" panose="020B0604020202020204" pitchFamily="34" charset="-128"/>
              </a:defRPr>
            </a:lvl1pPr>
          </a:lstStyle>
          <a:p>
            <a:endParaRPr lang="de-DE" altLang="de-DE"/>
          </a:p>
        </p:txBody>
      </p:sp>
      <p:sp>
        <p:nvSpPr>
          <p:cNvPr id="3078" name="Rectangle 6">
            <a:extLst>
              <a:ext uri="{FF2B5EF4-FFF2-40B4-BE49-F238E27FC236}">
                <a16:creationId xmlns:a16="http://schemas.microsoft.com/office/drawing/2014/main" id="{5B586137-5C19-7542-8621-EBBF91425DF2}"/>
              </a:ext>
            </a:extLst>
          </p:cNvPr>
          <p:cNvSpPr>
            <a:spLocks noGrp="1" noChangeArrowheads="1"/>
          </p:cNvSpPr>
          <p:nvPr>
            <p:ph type="ftr"/>
          </p:nvPr>
        </p:nvSpPr>
        <p:spPr bwMode="auto">
          <a:xfrm>
            <a:off x="0" y="9429750"/>
            <a:ext cx="2946400"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nSpc>
                <a:spcPct val="93000"/>
              </a:lnSpc>
              <a:buClrTx/>
              <a:buFontTx/>
              <a:buNone/>
              <a:tabLst>
                <a:tab pos="723900" algn="l"/>
                <a:tab pos="1447800" algn="l"/>
                <a:tab pos="2171700" algn="l"/>
                <a:tab pos="2895600" algn="l"/>
              </a:tabLst>
              <a:defRPr sz="1400">
                <a:solidFill>
                  <a:srgbClr val="000000"/>
                </a:solidFill>
                <a:latin typeface="Times New Roman" panose="02020603050405020304" pitchFamily="18" charset="0"/>
                <a:ea typeface="Arial Unicode MS" panose="020B0604020202020204" pitchFamily="34" charset="-128"/>
                <a:cs typeface="Arial Unicode MS" panose="020B0604020202020204" pitchFamily="34" charset="-128"/>
              </a:defRPr>
            </a:lvl1pPr>
          </a:lstStyle>
          <a:p>
            <a:endParaRPr lang="de-DE" altLang="de-DE"/>
          </a:p>
        </p:txBody>
      </p:sp>
      <p:sp>
        <p:nvSpPr>
          <p:cNvPr id="3079" name="Rectangle 7">
            <a:extLst>
              <a:ext uri="{FF2B5EF4-FFF2-40B4-BE49-F238E27FC236}">
                <a16:creationId xmlns:a16="http://schemas.microsoft.com/office/drawing/2014/main" id="{C81D0324-8A74-3B40-BCD4-1902799D34AC}"/>
              </a:ext>
            </a:extLst>
          </p:cNvPr>
          <p:cNvSpPr>
            <a:spLocks noGrp="1" noChangeArrowheads="1"/>
          </p:cNvSpPr>
          <p:nvPr>
            <p:ph type="sldNum"/>
          </p:nvPr>
        </p:nvSpPr>
        <p:spPr bwMode="auto">
          <a:xfrm>
            <a:off x="3848100" y="9429750"/>
            <a:ext cx="2946400"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a:lnSpc>
                <a:spcPct val="93000"/>
              </a:lnSpc>
              <a:buClrTx/>
              <a:buFontTx/>
              <a:buNone/>
              <a:tabLst>
                <a:tab pos="723900" algn="l"/>
                <a:tab pos="1447800" algn="l"/>
                <a:tab pos="2171700" algn="l"/>
                <a:tab pos="2895600" algn="l"/>
              </a:tabLst>
              <a:defRPr sz="1400">
                <a:solidFill>
                  <a:srgbClr val="000000"/>
                </a:solidFill>
                <a:latin typeface="Times New Roman" panose="02020603050405020304" pitchFamily="18" charset="0"/>
                <a:ea typeface="Arial Unicode MS" panose="020B0604020202020204" pitchFamily="34" charset="-128"/>
                <a:cs typeface="Arial Unicode MS" panose="020B0604020202020204" pitchFamily="34" charset="-128"/>
              </a:defRPr>
            </a:lvl1pPr>
          </a:lstStyle>
          <a:p>
            <a:fld id="{4AC3B6C2-D2F1-484F-91CD-2E20FA8C0691}" type="slidenum">
              <a:rPr lang="de-DE" altLang="de-DE"/>
              <a:pPr/>
              <a:t>‹Nr.›</a:t>
            </a:fld>
            <a:endParaRPr lang="de-DE" altLang="de-DE"/>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BDA5F7E-C6B6-3A42-A244-D168E0CD87E7}"/>
              </a:ext>
            </a:extLst>
          </p:cNvPr>
          <p:cNvSpPr>
            <a:spLocks noGrp="1" noChangeArrowheads="1"/>
          </p:cNvSpPr>
          <p:nvPr>
            <p:ph type="sldNum"/>
          </p:nvPr>
        </p:nvSpPr>
        <p:spPr>
          <a:ln/>
        </p:spPr>
        <p:txBody>
          <a:bodyPr/>
          <a:lstStyle/>
          <a:p>
            <a:fld id="{AFCA462C-31D9-514A-A36C-051762299ABE}" type="slidenum">
              <a:rPr lang="de-DE" altLang="de-DE"/>
              <a:pPr/>
              <a:t>1</a:t>
            </a:fld>
            <a:endParaRPr lang="de-DE" altLang="de-DE"/>
          </a:p>
        </p:txBody>
      </p:sp>
      <p:sp>
        <p:nvSpPr>
          <p:cNvPr id="60417" name="Text Box 1">
            <a:extLst>
              <a:ext uri="{FF2B5EF4-FFF2-40B4-BE49-F238E27FC236}">
                <a16:creationId xmlns:a16="http://schemas.microsoft.com/office/drawing/2014/main" id="{137B3DD5-5994-0847-980F-BDFEE8356AF0}"/>
              </a:ext>
            </a:extLst>
          </p:cNvPr>
          <p:cNvSpPr txBox="1">
            <a:spLocks noGrp="1" noRot="1" noChangeAspect="1" noChangeArrowheads="1"/>
          </p:cNvSpPr>
          <p:nvPr>
            <p:ph type="sldImg"/>
          </p:nvPr>
        </p:nvSpPr>
        <p:spPr bwMode="auto">
          <a:xfrm>
            <a:off x="917575" y="744538"/>
            <a:ext cx="4962525"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0418" name="Text Box 2">
            <a:extLst>
              <a:ext uri="{FF2B5EF4-FFF2-40B4-BE49-F238E27FC236}">
                <a16:creationId xmlns:a16="http://schemas.microsoft.com/office/drawing/2014/main" id="{277A288B-F4B9-2B48-81EB-4386F590727A}"/>
              </a:ext>
            </a:extLst>
          </p:cNvPr>
          <p:cNvSpPr txBox="1">
            <a:spLocks noGrp="1" noChangeArrowheads="1"/>
          </p:cNvSpPr>
          <p:nvPr>
            <p:ph type="body" idx="1"/>
          </p:nvPr>
        </p:nvSpPr>
        <p:spPr bwMode="auto">
          <a:xfrm>
            <a:off x="679450" y="4714875"/>
            <a:ext cx="5438775" cy="4467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dirty="0">
                <a:latin typeface="Arial" panose="020B0604020202020204" pitchFamily="34" charset="0"/>
                <a:ea typeface="SimSun" panose="02010600030101010101" pitchFamily="2" charset="-122"/>
              </a:rPr>
              <a:t>Ausbildung erläutern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sz="2000" dirty="0">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dirty="0">
                <a:latin typeface="Arial" panose="020B0604020202020204" pitchFamily="34" charset="0"/>
                <a:ea typeface="SimSun" panose="02010600030101010101" pitchFamily="2" charset="-122"/>
              </a:rPr>
              <a:t>Zeitlich eng, aber immer was rauskippen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sz="2000" dirty="0">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dirty="0">
                <a:latin typeface="Arial" panose="020B0604020202020204" pitchFamily="34" charset="0"/>
                <a:ea typeface="SimSun" panose="02010600030101010101" pitchFamily="2" charset="-122"/>
              </a:rPr>
              <a:t>Erwartungen mit Zetteln aus Mappen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B3D24DE-751E-2F47-B721-6A42A70D7F07}"/>
              </a:ext>
            </a:extLst>
          </p:cNvPr>
          <p:cNvSpPr>
            <a:spLocks noGrp="1" noChangeArrowheads="1"/>
          </p:cNvSpPr>
          <p:nvPr>
            <p:ph type="sldNum"/>
          </p:nvPr>
        </p:nvSpPr>
        <p:spPr>
          <a:ln/>
        </p:spPr>
        <p:txBody>
          <a:bodyPr/>
          <a:lstStyle/>
          <a:p>
            <a:fld id="{BB554CDA-9451-6B4F-B99A-A90A0E092DC1}" type="slidenum">
              <a:rPr lang="de-DE" altLang="de-DE"/>
              <a:pPr/>
              <a:t>10</a:t>
            </a:fld>
            <a:endParaRPr lang="de-DE" altLang="de-DE"/>
          </a:p>
        </p:txBody>
      </p:sp>
      <p:sp>
        <p:nvSpPr>
          <p:cNvPr id="74753" name="Text Box 1">
            <a:extLst>
              <a:ext uri="{FF2B5EF4-FFF2-40B4-BE49-F238E27FC236}">
                <a16:creationId xmlns:a16="http://schemas.microsoft.com/office/drawing/2014/main" id="{0DBC0D95-F61D-F14E-9265-FA7C64D5BC28}"/>
              </a:ext>
            </a:extLst>
          </p:cNvPr>
          <p:cNvSpPr txBox="1">
            <a:spLocks noGrp="1" noRot="1" noChangeAspect="1" noChangeArrowheads="1"/>
          </p:cNvSpPr>
          <p:nvPr>
            <p:ph type="sldImg"/>
          </p:nvPr>
        </p:nvSpPr>
        <p:spPr bwMode="auto">
          <a:xfrm>
            <a:off x="917575" y="744538"/>
            <a:ext cx="4962525"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4754" name="Text Box 2">
            <a:extLst>
              <a:ext uri="{FF2B5EF4-FFF2-40B4-BE49-F238E27FC236}">
                <a16:creationId xmlns:a16="http://schemas.microsoft.com/office/drawing/2014/main" id="{36F91465-23F8-6C48-AE9D-88CC13EF8837}"/>
              </a:ext>
            </a:extLst>
          </p:cNvPr>
          <p:cNvSpPr txBox="1">
            <a:spLocks noGrp="1" noChangeArrowheads="1"/>
          </p:cNvSpPr>
          <p:nvPr>
            <p:ph type="body" idx="1"/>
          </p:nvPr>
        </p:nvSpPr>
        <p:spPr bwMode="auto">
          <a:xfrm>
            <a:off x="679450" y="4714875"/>
            <a:ext cx="5438775" cy="4467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latin typeface="Arial" panose="020B0604020202020204" pitchFamily="34" charset="0"/>
                <a:ea typeface="SimSun" panose="02010600030101010101" pitchFamily="2" charset="-122"/>
              </a:rPr>
              <a:t>Ausbildung erläutern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sz="2000">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latin typeface="Arial" panose="020B0604020202020204" pitchFamily="34" charset="0"/>
                <a:ea typeface="SimSun" panose="02010600030101010101" pitchFamily="2" charset="-122"/>
              </a:rPr>
              <a:t>Zeitlich eng, aber immer was rauskippen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sz="2000">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latin typeface="Arial" panose="020B0604020202020204" pitchFamily="34" charset="0"/>
                <a:ea typeface="SimSun" panose="02010600030101010101" pitchFamily="2" charset="-122"/>
              </a:rPr>
              <a:t>Erwartungen mit Zetteln aus Mappen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4872CA0-9F92-9748-A324-E1EDC1DD7C72}"/>
              </a:ext>
            </a:extLst>
          </p:cNvPr>
          <p:cNvSpPr>
            <a:spLocks noGrp="1" noChangeArrowheads="1"/>
          </p:cNvSpPr>
          <p:nvPr>
            <p:ph type="sldNum"/>
          </p:nvPr>
        </p:nvSpPr>
        <p:spPr>
          <a:ln/>
        </p:spPr>
        <p:txBody>
          <a:bodyPr/>
          <a:lstStyle/>
          <a:p>
            <a:fld id="{52FD78D2-5E12-574A-9323-BBACA65E1955}" type="slidenum">
              <a:rPr lang="de-DE" altLang="de-DE"/>
              <a:pPr/>
              <a:t>11</a:t>
            </a:fld>
            <a:endParaRPr lang="de-DE" altLang="de-DE"/>
          </a:p>
        </p:txBody>
      </p:sp>
      <p:sp>
        <p:nvSpPr>
          <p:cNvPr id="75777" name="Text Box 1">
            <a:extLst>
              <a:ext uri="{FF2B5EF4-FFF2-40B4-BE49-F238E27FC236}">
                <a16:creationId xmlns:a16="http://schemas.microsoft.com/office/drawing/2014/main" id="{4E123D42-02DB-2945-9BEF-33CAAC3486B6}"/>
              </a:ext>
            </a:extLst>
          </p:cNvPr>
          <p:cNvSpPr txBox="1">
            <a:spLocks noGrp="1" noRot="1" noChangeAspect="1" noChangeArrowheads="1"/>
          </p:cNvSpPr>
          <p:nvPr>
            <p:ph type="sldImg"/>
          </p:nvPr>
        </p:nvSpPr>
        <p:spPr bwMode="auto">
          <a:xfrm>
            <a:off x="917575" y="744538"/>
            <a:ext cx="4962525"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78" name="Text Box 2">
            <a:extLst>
              <a:ext uri="{FF2B5EF4-FFF2-40B4-BE49-F238E27FC236}">
                <a16:creationId xmlns:a16="http://schemas.microsoft.com/office/drawing/2014/main" id="{21327E35-492E-724C-8C00-CFA161205159}"/>
              </a:ext>
            </a:extLst>
          </p:cNvPr>
          <p:cNvSpPr txBox="1">
            <a:spLocks noGrp="1" noChangeArrowheads="1"/>
          </p:cNvSpPr>
          <p:nvPr>
            <p:ph type="body" idx="1"/>
          </p:nvPr>
        </p:nvSpPr>
        <p:spPr bwMode="auto">
          <a:xfrm>
            <a:off x="679450" y="4714875"/>
            <a:ext cx="5438775" cy="4467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latin typeface="Arial" panose="020B0604020202020204" pitchFamily="34" charset="0"/>
                <a:ea typeface="SimSun" panose="02010600030101010101" pitchFamily="2" charset="-122"/>
              </a:rPr>
              <a:t>Ausbildung erläutern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sz="2000">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latin typeface="Arial" panose="020B0604020202020204" pitchFamily="34" charset="0"/>
                <a:ea typeface="SimSun" panose="02010600030101010101" pitchFamily="2" charset="-122"/>
              </a:rPr>
              <a:t>Zeitlich eng, aber immer was rauskippen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sz="2000">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latin typeface="Arial" panose="020B0604020202020204" pitchFamily="34" charset="0"/>
                <a:ea typeface="SimSun" panose="02010600030101010101" pitchFamily="2" charset="-122"/>
              </a:rPr>
              <a:t>Erwartungen mit Zetteln aus Mappen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503F176-AD7F-B845-9D55-909EAF547A4D}"/>
              </a:ext>
            </a:extLst>
          </p:cNvPr>
          <p:cNvSpPr>
            <a:spLocks noGrp="1" noChangeArrowheads="1"/>
          </p:cNvSpPr>
          <p:nvPr>
            <p:ph type="sldNum"/>
          </p:nvPr>
        </p:nvSpPr>
        <p:spPr>
          <a:ln/>
        </p:spPr>
        <p:txBody>
          <a:bodyPr/>
          <a:lstStyle/>
          <a:p>
            <a:fld id="{2F2350A8-C21E-4E4B-9ECF-C822193E11D4}" type="slidenum">
              <a:rPr lang="de-DE" altLang="de-DE"/>
              <a:pPr/>
              <a:t>12</a:t>
            </a:fld>
            <a:endParaRPr lang="de-DE" altLang="de-DE"/>
          </a:p>
        </p:txBody>
      </p:sp>
      <p:sp>
        <p:nvSpPr>
          <p:cNvPr id="76801" name="Text Box 1">
            <a:extLst>
              <a:ext uri="{FF2B5EF4-FFF2-40B4-BE49-F238E27FC236}">
                <a16:creationId xmlns:a16="http://schemas.microsoft.com/office/drawing/2014/main" id="{676CE3F3-80C5-6749-9590-76691477C3C3}"/>
              </a:ext>
            </a:extLst>
          </p:cNvPr>
          <p:cNvSpPr txBox="1">
            <a:spLocks noGrp="1" noRot="1" noChangeAspect="1" noChangeArrowheads="1"/>
          </p:cNvSpPr>
          <p:nvPr>
            <p:ph type="sldImg"/>
          </p:nvPr>
        </p:nvSpPr>
        <p:spPr bwMode="auto">
          <a:xfrm>
            <a:off x="917575" y="744538"/>
            <a:ext cx="4962525"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6802" name="Text Box 2">
            <a:extLst>
              <a:ext uri="{FF2B5EF4-FFF2-40B4-BE49-F238E27FC236}">
                <a16:creationId xmlns:a16="http://schemas.microsoft.com/office/drawing/2014/main" id="{6EBFA9F3-3320-B04D-88B6-87F24F5DD532}"/>
              </a:ext>
            </a:extLst>
          </p:cNvPr>
          <p:cNvSpPr txBox="1">
            <a:spLocks noGrp="1" noChangeArrowheads="1"/>
          </p:cNvSpPr>
          <p:nvPr>
            <p:ph type="body" idx="1"/>
          </p:nvPr>
        </p:nvSpPr>
        <p:spPr bwMode="auto">
          <a:xfrm>
            <a:off x="679450" y="4714875"/>
            <a:ext cx="5438775" cy="4467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latin typeface="Arial" panose="020B0604020202020204" pitchFamily="34" charset="0"/>
                <a:ea typeface="SimSun" panose="02010600030101010101" pitchFamily="2" charset="-122"/>
              </a:rPr>
              <a:t>Ausbildung erläutern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sz="2000">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latin typeface="Arial" panose="020B0604020202020204" pitchFamily="34" charset="0"/>
                <a:ea typeface="SimSun" panose="02010600030101010101" pitchFamily="2" charset="-122"/>
              </a:rPr>
              <a:t>Zeitlich eng, aber immer was rauskippen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sz="2000">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latin typeface="Arial" panose="020B0604020202020204" pitchFamily="34" charset="0"/>
                <a:ea typeface="SimSun" panose="02010600030101010101" pitchFamily="2" charset="-122"/>
              </a:rPr>
              <a:t>Erwartungen mit Zetteln aus Mappen</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256D68E-3DB9-A14D-9581-60EC05119978}"/>
              </a:ext>
            </a:extLst>
          </p:cNvPr>
          <p:cNvSpPr>
            <a:spLocks noGrp="1" noChangeArrowheads="1"/>
          </p:cNvSpPr>
          <p:nvPr>
            <p:ph type="sldNum"/>
          </p:nvPr>
        </p:nvSpPr>
        <p:spPr>
          <a:ln/>
        </p:spPr>
        <p:txBody>
          <a:bodyPr/>
          <a:lstStyle/>
          <a:p>
            <a:fld id="{C39352DB-E5C5-4048-99EB-5B83BBBFD816}" type="slidenum">
              <a:rPr lang="de-DE" altLang="de-DE"/>
              <a:pPr/>
              <a:t>13</a:t>
            </a:fld>
            <a:endParaRPr lang="de-DE" altLang="de-DE"/>
          </a:p>
        </p:txBody>
      </p:sp>
      <p:sp>
        <p:nvSpPr>
          <p:cNvPr id="77825" name="Text Box 1">
            <a:extLst>
              <a:ext uri="{FF2B5EF4-FFF2-40B4-BE49-F238E27FC236}">
                <a16:creationId xmlns:a16="http://schemas.microsoft.com/office/drawing/2014/main" id="{5C5413C6-24D0-CE42-8238-756598366122}"/>
              </a:ext>
            </a:extLst>
          </p:cNvPr>
          <p:cNvSpPr txBox="1">
            <a:spLocks noGrp="1" noRot="1" noChangeAspect="1" noChangeArrowheads="1"/>
          </p:cNvSpPr>
          <p:nvPr>
            <p:ph type="sldImg"/>
          </p:nvPr>
        </p:nvSpPr>
        <p:spPr bwMode="auto">
          <a:xfrm>
            <a:off x="930275" y="739775"/>
            <a:ext cx="4938713" cy="37036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7826" name="Text Box 2">
            <a:extLst>
              <a:ext uri="{FF2B5EF4-FFF2-40B4-BE49-F238E27FC236}">
                <a16:creationId xmlns:a16="http://schemas.microsoft.com/office/drawing/2014/main" id="{A8D6CE6B-8F3F-E14F-9ADD-4029C72D719C}"/>
              </a:ext>
            </a:extLst>
          </p:cNvPr>
          <p:cNvSpPr txBox="1">
            <a:spLocks noGrp="1" noChangeArrowheads="1"/>
          </p:cNvSpPr>
          <p:nvPr>
            <p:ph type="body" idx="1"/>
          </p:nvPr>
        </p:nvSpPr>
        <p:spPr bwMode="auto">
          <a:xfrm>
            <a:off x="679450" y="4714875"/>
            <a:ext cx="5437188" cy="44656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62FB01F-373F-DE4A-8C3B-199B70CE2CC5}"/>
              </a:ext>
            </a:extLst>
          </p:cNvPr>
          <p:cNvSpPr>
            <a:spLocks noGrp="1" noChangeArrowheads="1"/>
          </p:cNvSpPr>
          <p:nvPr>
            <p:ph type="sldNum"/>
          </p:nvPr>
        </p:nvSpPr>
        <p:spPr>
          <a:ln/>
        </p:spPr>
        <p:txBody>
          <a:bodyPr/>
          <a:lstStyle/>
          <a:p>
            <a:fld id="{B5C3BFA0-C7C2-764B-B605-53327D74381D}" type="slidenum">
              <a:rPr lang="de-DE" altLang="de-DE"/>
              <a:pPr/>
              <a:t>14</a:t>
            </a:fld>
            <a:endParaRPr lang="de-DE" altLang="de-DE"/>
          </a:p>
        </p:txBody>
      </p:sp>
      <p:sp>
        <p:nvSpPr>
          <p:cNvPr id="79873" name="Text Box 1">
            <a:extLst>
              <a:ext uri="{FF2B5EF4-FFF2-40B4-BE49-F238E27FC236}">
                <a16:creationId xmlns:a16="http://schemas.microsoft.com/office/drawing/2014/main" id="{6F8D0E30-FB93-A447-94BC-776A18FF82F0}"/>
              </a:ext>
            </a:extLst>
          </p:cNvPr>
          <p:cNvSpPr txBox="1">
            <a:spLocks noGrp="1" noRot="1" noChangeAspect="1" noChangeArrowheads="1"/>
          </p:cNvSpPr>
          <p:nvPr>
            <p:ph type="sldImg"/>
          </p:nvPr>
        </p:nvSpPr>
        <p:spPr bwMode="auto">
          <a:xfrm>
            <a:off x="917575" y="744538"/>
            <a:ext cx="4962525"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9874" name="Text Box 2">
            <a:extLst>
              <a:ext uri="{FF2B5EF4-FFF2-40B4-BE49-F238E27FC236}">
                <a16:creationId xmlns:a16="http://schemas.microsoft.com/office/drawing/2014/main" id="{C3AB923E-12D0-5546-8776-68CA39F91135}"/>
              </a:ext>
            </a:extLst>
          </p:cNvPr>
          <p:cNvSpPr txBox="1">
            <a:spLocks noGrp="1" noChangeArrowheads="1"/>
          </p:cNvSpPr>
          <p:nvPr>
            <p:ph type="body" idx="1"/>
          </p:nvPr>
        </p:nvSpPr>
        <p:spPr bwMode="auto">
          <a:xfrm>
            <a:off x="679450" y="4714875"/>
            <a:ext cx="5438775" cy="4467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latin typeface="Arial" panose="020B0604020202020204" pitchFamily="34" charset="0"/>
                <a:ea typeface="SimSun" panose="02010600030101010101" pitchFamily="2" charset="-122"/>
              </a:rPr>
              <a:t>Ausbildung erläutern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sz="2000">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latin typeface="Arial" panose="020B0604020202020204" pitchFamily="34" charset="0"/>
                <a:ea typeface="SimSun" panose="02010600030101010101" pitchFamily="2" charset="-122"/>
              </a:rPr>
              <a:t>Zeitlich eng, aber immer was rauskippen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sz="2000">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latin typeface="Arial" panose="020B0604020202020204" pitchFamily="34" charset="0"/>
                <a:ea typeface="SimSun" panose="02010600030101010101" pitchFamily="2" charset="-122"/>
              </a:rPr>
              <a:t>Erwartungen mit Zetteln aus Mappen</a:t>
            </a:r>
          </a:p>
        </p:txBody>
      </p:sp>
    </p:spTree>
    <p:extLst>
      <p:ext uri="{BB962C8B-B14F-4D97-AF65-F5344CB8AC3E}">
        <p14:creationId xmlns:p14="http://schemas.microsoft.com/office/powerpoint/2010/main" val="31238909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62FB01F-373F-DE4A-8C3B-199B70CE2CC5}"/>
              </a:ext>
            </a:extLst>
          </p:cNvPr>
          <p:cNvSpPr>
            <a:spLocks noGrp="1" noChangeArrowheads="1"/>
          </p:cNvSpPr>
          <p:nvPr>
            <p:ph type="sldNum"/>
          </p:nvPr>
        </p:nvSpPr>
        <p:spPr>
          <a:ln/>
        </p:spPr>
        <p:txBody>
          <a:bodyPr/>
          <a:lstStyle/>
          <a:p>
            <a:fld id="{B5C3BFA0-C7C2-764B-B605-53327D74381D}" type="slidenum">
              <a:rPr lang="de-DE" altLang="de-DE"/>
              <a:pPr/>
              <a:t>15</a:t>
            </a:fld>
            <a:endParaRPr lang="de-DE" altLang="de-DE"/>
          </a:p>
        </p:txBody>
      </p:sp>
      <p:sp>
        <p:nvSpPr>
          <p:cNvPr id="79873" name="Text Box 1">
            <a:extLst>
              <a:ext uri="{FF2B5EF4-FFF2-40B4-BE49-F238E27FC236}">
                <a16:creationId xmlns:a16="http://schemas.microsoft.com/office/drawing/2014/main" id="{6F8D0E30-FB93-A447-94BC-776A18FF82F0}"/>
              </a:ext>
            </a:extLst>
          </p:cNvPr>
          <p:cNvSpPr txBox="1">
            <a:spLocks noGrp="1" noRot="1" noChangeAspect="1" noChangeArrowheads="1"/>
          </p:cNvSpPr>
          <p:nvPr>
            <p:ph type="sldImg"/>
          </p:nvPr>
        </p:nvSpPr>
        <p:spPr bwMode="auto">
          <a:xfrm>
            <a:off x="917575" y="744538"/>
            <a:ext cx="4962525"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9874" name="Text Box 2">
            <a:extLst>
              <a:ext uri="{FF2B5EF4-FFF2-40B4-BE49-F238E27FC236}">
                <a16:creationId xmlns:a16="http://schemas.microsoft.com/office/drawing/2014/main" id="{C3AB923E-12D0-5546-8776-68CA39F91135}"/>
              </a:ext>
            </a:extLst>
          </p:cNvPr>
          <p:cNvSpPr txBox="1">
            <a:spLocks noGrp="1" noChangeArrowheads="1"/>
          </p:cNvSpPr>
          <p:nvPr>
            <p:ph type="body" idx="1"/>
          </p:nvPr>
        </p:nvSpPr>
        <p:spPr bwMode="auto">
          <a:xfrm>
            <a:off x="679450" y="4714875"/>
            <a:ext cx="5438775" cy="4467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latin typeface="Arial" panose="020B0604020202020204" pitchFamily="34" charset="0"/>
                <a:ea typeface="SimSun" panose="02010600030101010101" pitchFamily="2" charset="-122"/>
              </a:rPr>
              <a:t>Ausbildung erläutern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sz="2000">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latin typeface="Arial" panose="020B0604020202020204" pitchFamily="34" charset="0"/>
                <a:ea typeface="SimSun" panose="02010600030101010101" pitchFamily="2" charset="-122"/>
              </a:rPr>
              <a:t>Zeitlich eng, aber immer was rauskippen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sz="2000">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latin typeface="Arial" panose="020B0604020202020204" pitchFamily="34" charset="0"/>
                <a:ea typeface="SimSun" panose="02010600030101010101" pitchFamily="2" charset="-122"/>
              </a:rPr>
              <a:t>Erwartungen mit Zetteln aus Mappen</a:t>
            </a:r>
          </a:p>
        </p:txBody>
      </p:sp>
    </p:spTree>
    <p:extLst>
      <p:ext uri="{BB962C8B-B14F-4D97-AF65-F5344CB8AC3E}">
        <p14:creationId xmlns:p14="http://schemas.microsoft.com/office/powerpoint/2010/main" val="21049108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2E75CE3-8074-644D-8E92-7876F34D19E5}"/>
              </a:ext>
            </a:extLst>
          </p:cNvPr>
          <p:cNvSpPr>
            <a:spLocks noGrp="1" noChangeArrowheads="1"/>
          </p:cNvSpPr>
          <p:nvPr>
            <p:ph type="sldNum"/>
          </p:nvPr>
        </p:nvSpPr>
        <p:spPr>
          <a:ln/>
        </p:spPr>
        <p:txBody>
          <a:bodyPr/>
          <a:lstStyle/>
          <a:p>
            <a:fld id="{556393BF-6783-4347-AD86-2ECA9DD5D458}" type="slidenum">
              <a:rPr lang="de-DE" altLang="de-DE"/>
              <a:pPr/>
              <a:t>16</a:t>
            </a:fld>
            <a:endParaRPr lang="de-DE" altLang="de-DE"/>
          </a:p>
        </p:txBody>
      </p:sp>
      <p:sp>
        <p:nvSpPr>
          <p:cNvPr id="82945" name="Text Box 1">
            <a:extLst>
              <a:ext uri="{FF2B5EF4-FFF2-40B4-BE49-F238E27FC236}">
                <a16:creationId xmlns:a16="http://schemas.microsoft.com/office/drawing/2014/main" id="{46126547-357C-444A-9490-3CFA998648CC}"/>
              </a:ext>
            </a:extLst>
          </p:cNvPr>
          <p:cNvSpPr txBox="1">
            <a:spLocks noGrp="1" noRot="1" noChangeAspect="1" noChangeArrowheads="1"/>
          </p:cNvSpPr>
          <p:nvPr>
            <p:ph type="sldImg"/>
          </p:nvPr>
        </p:nvSpPr>
        <p:spPr bwMode="auto">
          <a:xfrm>
            <a:off x="917575" y="744538"/>
            <a:ext cx="4962525"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2946" name="Text Box 2">
            <a:extLst>
              <a:ext uri="{FF2B5EF4-FFF2-40B4-BE49-F238E27FC236}">
                <a16:creationId xmlns:a16="http://schemas.microsoft.com/office/drawing/2014/main" id="{4673788F-6784-3448-A975-FF3E8B80D0C2}"/>
              </a:ext>
            </a:extLst>
          </p:cNvPr>
          <p:cNvSpPr txBox="1">
            <a:spLocks noGrp="1" noChangeArrowheads="1"/>
          </p:cNvSpPr>
          <p:nvPr>
            <p:ph type="body" idx="1"/>
          </p:nvPr>
        </p:nvSpPr>
        <p:spPr bwMode="auto">
          <a:xfrm>
            <a:off x="679450" y="4714875"/>
            <a:ext cx="5438775" cy="4467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latin typeface="Arial" panose="020B0604020202020204" pitchFamily="34" charset="0"/>
                <a:ea typeface="SimSun" panose="02010600030101010101" pitchFamily="2" charset="-122"/>
              </a:rPr>
              <a:t>Ausbildung erläutern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sz="2000">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latin typeface="Arial" panose="020B0604020202020204" pitchFamily="34" charset="0"/>
                <a:ea typeface="SimSun" panose="02010600030101010101" pitchFamily="2" charset="-122"/>
              </a:rPr>
              <a:t>Zeitlich eng, aber immer was rauskippen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sz="2000">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latin typeface="Arial" panose="020B0604020202020204" pitchFamily="34" charset="0"/>
                <a:ea typeface="SimSun" panose="02010600030101010101" pitchFamily="2" charset="-122"/>
              </a:rPr>
              <a:t>Erwartungen mit Zetteln aus Mappen</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BA3AEEC-AECC-2949-A5ED-B577B60C637C}"/>
              </a:ext>
            </a:extLst>
          </p:cNvPr>
          <p:cNvSpPr>
            <a:spLocks noGrp="1" noChangeArrowheads="1"/>
          </p:cNvSpPr>
          <p:nvPr>
            <p:ph type="sldNum"/>
          </p:nvPr>
        </p:nvSpPr>
        <p:spPr>
          <a:ln/>
        </p:spPr>
        <p:txBody>
          <a:bodyPr/>
          <a:lstStyle/>
          <a:p>
            <a:fld id="{2BFB6C4F-6D37-FA40-A5F2-539FAD2EE865}" type="slidenum">
              <a:rPr lang="de-DE" altLang="de-DE"/>
              <a:pPr/>
              <a:t>17</a:t>
            </a:fld>
            <a:endParaRPr lang="de-DE" altLang="de-DE"/>
          </a:p>
        </p:txBody>
      </p:sp>
      <p:sp>
        <p:nvSpPr>
          <p:cNvPr id="83969" name="Text Box 1">
            <a:extLst>
              <a:ext uri="{FF2B5EF4-FFF2-40B4-BE49-F238E27FC236}">
                <a16:creationId xmlns:a16="http://schemas.microsoft.com/office/drawing/2014/main" id="{964D22A0-87C0-AE44-A5A7-515455A17D2F}"/>
              </a:ext>
            </a:extLst>
          </p:cNvPr>
          <p:cNvSpPr txBox="1">
            <a:spLocks noGrp="1" noRot="1" noChangeAspect="1" noChangeArrowheads="1"/>
          </p:cNvSpPr>
          <p:nvPr>
            <p:ph type="sldImg"/>
          </p:nvPr>
        </p:nvSpPr>
        <p:spPr bwMode="auto">
          <a:xfrm>
            <a:off x="917575" y="744538"/>
            <a:ext cx="4962525"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3970" name="Text Box 2">
            <a:extLst>
              <a:ext uri="{FF2B5EF4-FFF2-40B4-BE49-F238E27FC236}">
                <a16:creationId xmlns:a16="http://schemas.microsoft.com/office/drawing/2014/main" id="{9B3C8947-02DA-4747-9EBB-D1267345FA42}"/>
              </a:ext>
            </a:extLst>
          </p:cNvPr>
          <p:cNvSpPr txBox="1">
            <a:spLocks noGrp="1" noChangeArrowheads="1"/>
          </p:cNvSpPr>
          <p:nvPr>
            <p:ph type="body" idx="1"/>
          </p:nvPr>
        </p:nvSpPr>
        <p:spPr bwMode="auto">
          <a:xfrm>
            <a:off x="679450" y="4714875"/>
            <a:ext cx="5438775" cy="4467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latin typeface="Arial" panose="020B0604020202020204" pitchFamily="34" charset="0"/>
                <a:ea typeface="SimSun" panose="02010600030101010101" pitchFamily="2" charset="-122"/>
              </a:rPr>
              <a:t>Ausbildung erläutern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sz="2000">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latin typeface="Arial" panose="020B0604020202020204" pitchFamily="34" charset="0"/>
                <a:ea typeface="SimSun" panose="02010600030101010101" pitchFamily="2" charset="-122"/>
              </a:rPr>
              <a:t>Zeitlich eng, aber immer was rauskippen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sz="2000">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latin typeface="Arial" panose="020B0604020202020204" pitchFamily="34" charset="0"/>
                <a:ea typeface="SimSun" panose="02010600030101010101" pitchFamily="2" charset="-122"/>
              </a:rPr>
              <a:t>Erwartungen mit Zetteln aus Mappen</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6DC6CB9-5693-E54A-9FA8-3C4A26CF8224}"/>
              </a:ext>
            </a:extLst>
          </p:cNvPr>
          <p:cNvSpPr>
            <a:spLocks noGrp="1" noChangeArrowheads="1"/>
          </p:cNvSpPr>
          <p:nvPr>
            <p:ph type="sldNum"/>
          </p:nvPr>
        </p:nvSpPr>
        <p:spPr>
          <a:ln/>
        </p:spPr>
        <p:txBody>
          <a:bodyPr/>
          <a:lstStyle/>
          <a:p>
            <a:fld id="{A5FD5FB7-6B3C-D647-9740-080AA09582EE}" type="slidenum">
              <a:rPr lang="de-DE" altLang="de-DE"/>
              <a:pPr/>
              <a:t>18</a:t>
            </a:fld>
            <a:endParaRPr lang="de-DE" altLang="de-DE"/>
          </a:p>
        </p:txBody>
      </p:sp>
      <p:sp>
        <p:nvSpPr>
          <p:cNvPr id="87041" name="Text Box 1">
            <a:extLst>
              <a:ext uri="{FF2B5EF4-FFF2-40B4-BE49-F238E27FC236}">
                <a16:creationId xmlns:a16="http://schemas.microsoft.com/office/drawing/2014/main" id="{98E7712F-29F3-704B-B3A8-9A17868C24CB}"/>
              </a:ext>
            </a:extLst>
          </p:cNvPr>
          <p:cNvSpPr txBox="1">
            <a:spLocks noGrp="1" noRot="1" noChangeAspect="1" noChangeArrowheads="1"/>
          </p:cNvSpPr>
          <p:nvPr>
            <p:ph type="sldImg"/>
          </p:nvPr>
        </p:nvSpPr>
        <p:spPr bwMode="auto">
          <a:xfrm>
            <a:off x="917575" y="744538"/>
            <a:ext cx="4962525"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7042" name="Text Box 2">
            <a:extLst>
              <a:ext uri="{FF2B5EF4-FFF2-40B4-BE49-F238E27FC236}">
                <a16:creationId xmlns:a16="http://schemas.microsoft.com/office/drawing/2014/main" id="{DAA0FC66-13AD-5D46-BDB0-1B2ADCC93532}"/>
              </a:ext>
            </a:extLst>
          </p:cNvPr>
          <p:cNvSpPr txBox="1">
            <a:spLocks noGrp="1" noChangeArrowheads="1"/>
          </p:cNvSpPr>
          <p:nvPr>
            <p:ph type="body" idx="1"/>
          </p:nvPr>
        </p:nvSpPr>
        <p:spPr bwMode="auto">
          <a:xfrm>
            <a:off x="679450" y="4714875"/>
            <a:ext cx="5438775" cy="4467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latin typeface="Arial" panose="020B0604020202020204" pitchFamily="34" charset="0"/>
                <a:ea typeface="SimSun" panose="02010600030101010101" pitchFamily="2" charset="-122"/>
              </a:rPr>
              <a:t>Ausbildung erläutern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sz="2000">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latin typeface="Arial" panose="020B0604020202020204" pitchFamily="34" charset="0"/>
                <a:ea typeface="SimSun" panose="02010600030101010101" pitchFamily="2" charset="-122"/>
              </a:rPr>
              <a:t>Zeitlich eng, aber immer was rauskippen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sz="2000">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latin typeface="Arial" panose="020B0604020202020204" pitchFamily="34" charset="0"/>
                <a:ea typeface="SimSun" panose="02010600030101010101" pitchFamily="2" charset="-122"/>
              </a:rPr>
              <a:t>Erwartungen mit Zetteln aus Mappen</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6DC6CB9-5693-E54A-9FA8-3C4A26CF8224}"/>
              </a:ext>
            </a:extLst>
          </p:cNvPr>
          <p:cNvSpPr>
            <a:spLocks noGrp="1" noChangeArrowheads="1"/>
          </p:cNvSpPr>
          <p:nvPr>
            <p:ph type="sldNum"/>
          </p:nvPr>
        </p:nvSpPr>
        <p:spPr>
          <a:ln/>
        </p:spPr>
        <p:txBody>
          <a:bodyPr/>
          <a:lstStyle/>
          <a:p>
            <a:fld id="{A5FD5FB7-6B3C-D647-9740-080AA09582EE}" type="slidenum">
              <a:rPr lang="de-DE" altLang="de-DE"/>
              <a:pPr/>
              <a:t>19</a:t>
            </a:fld>
            <a:endParaRPr lang="de-DE" altLang="de-DE"/>
          </a:p>
        </p:txBody>
      </p:sp>
      <p:sp>
        <p:nvSpPr>
          <p:cNvPr id="87041" name="Text Box 1">
            <a:extLst>
              <a:ext uri="{FF2B5EF4-FFF2-40B4-BE49-F238E27FC236}">
                <a16:creationId xmlns:a16="http://schemas.microsoft.com/office/drawing/2014/main" id="{98E7712F-29F3-704B-B3A8-9A17868C24CB}"/>
              </a:ext>
            </a:extLst>
          </p:cNvPr>
          <p:cNvSpPr txBox="1">
            <a:spLocks noGrp="1" noRot="1" noChangeAspect="1" noChangeArrowheads="1"/>
          </p:cNvSpPr>
          <p:nvPr>
            <p:ph type="sldImg"/>
          </p:nvPr>
        </p:nvSpPr>
        <p:spPr bwMode="auto">
          <a:xfrm>
            <a:off x="917575" y="744538"/>
            <a:ext cx="4962525"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7042" name="Text Box 2">
            <a:extLst>
              <a:ext uri="{FF2B5EF4-FFF2-40B4-BE49-F238E27FC236}">
                <a16:creationId xmlns:a16="http://schemas.microsoft.com/office/drawing/2014/main" id="{DAA0FC66-13AD-5D46-BDB0-1B2ADCC93532}"/>
              </a:ext>
            </a:extLst>
          </p:cNvPr>
          <p:cNvSpPr txBox="1">
            <a:spLocks noGrp="1" noChangeArrowheads="1"/>
          </p:cNvSpPr>
          <p:nvPr>
            <p:ph type="body" idx="1"/>
          </p:nvPr>
        </p:nvSpPr>
        <p:spPr bwMode="auto">
          <a:xfrm>
            <a:off x="679450" y="4714875"/>
            <a:ext cx="5438775" cy="4467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latin typeface="Arial" panose="020B0604020202020204" pitchFamily="34" charset="0"/>
                <a:ea typeface="SimSun" panose="02010600030101010101" pitchFamily="2" charset="-122"/>
              </a:rPr>
              <a:t>Ausbildung erläutern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sz="2000">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latin typeface="Arial" panose="020B0604020202020204" pitchFamily="34" charset="0"/>
                <a:ea typeface="SimSun" panose="02010600030101010101" pitchFamily="2" charset="-122"/>
              </a:rPr>
              <a:t>Zeitlich eng, aber immer was rauskippen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sz="2000">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latin typeface="Arial" panose="020B0604020202020204" pitchFamily="34" charset="0"/>
                <a:ea typeface="SimSun" panose="02010600030101010101" pitchFamily="2" charset="-122"/>
              </a:rPr>
              <a:t>Erwartungen mit Zetteln aus Mappen</a:t>
            </a:r>
          </a:p>
        </p:txBody>
      </p:sp>
    </p:spTree>
    <p:extLst>
      <p:ext uri="{BB962C8B-B14F-4D97-AF65-F5344CB8AC3E}">
        <p14:creationId xmlns:p14="http://schemas.microsoft.com/office/powerpoint/2010/main" val="15843680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CEFE3A3-5648-4B4C-A44C-A8C26CF243FD}"/>
              </a:ext>
            </a:extLst>
          </p:cNvPr>
          <p:cNvSpPr>
            <a:spLocks noGrp="1" noChangeArrowheads="1"/>
          </p:cNvSpPr>
          <p:nvPr>
            <p:ph type="sldNum"/>
          </p:nvPr>
        </p:nvSpPr>
        <p:spPr>
          <a:ln/>
        </p:spPr>
        <p:txBody>
          <a:bodyPr/>
          <a:lstStyle/>
          <a:p>
            <a:fld id="{8B8F5C9C-C10F-F04E-BBFC-FF4EA3A28431}" type="slidenum">
              <a:rPr lang="de-DE" altLang="de-DE"/>
              <a:pPr/>
              <a:t>2</a:t>
            </a:fld>
            <a:endParaRPr lang="de-DE" altLang="de-DE"/>
          </a:p>
        </p:txBody>
      </p:sp>
      <p:sp>
        <p:nvSpPr>
          <p:cNvPr id="63489" name="Text Box 1">
            <a:extLst>
              <a:ext uri="{FF2B5EF4-FFF2-40B4-BE49-F238E27FC236}">
                <a16:creationId xmlns:a16="http://schemas.microsoft.com/office/drawing/2014/main" id="{4BD59EA7-058E-D543-809C-3DE160AA47CE}"/>
              </a:ext>
            </a:extLst>
          </p:cNvPr>
          <p:cNvSpPr txBox="1">
            <a:spLocks noGrp="1" noRot="1" noChangeAspect="1" noChangeArrowheads="1"/>
          </p:cNvSpPr>
          <p:nvPr>
            <p:ph type="sldImg"/>
          </p:nvPr>
        </p:nvSpPr>
        <p:spPr bwMode="auto">
          <a:xfrm>
            <a:off x="917575" y="744538"/>
            <a:ext cx="4962525"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3490" name="Text Box 2">
            <a:extLst>
              <a:ext uri="{FF2B5EF4-FFF2-40B4-BE49-F238E27FC236}">
                <a16:creationId xmlns:a16="http://schemas.microsoft.com/office/drawing/2014/main" id="{5FB5A178-02A8-1748-9BCB-2E9C13D834F4}"/>
              </a:ext>
            </a:extLst>
          </p:cNvPr>
          <p:cNvSpPr txBox="1">
            <a:spLocks noGrp="1" noChangeArrowheads="1"/>
          </p:cNvSpPr>
          <p:nvPr>
            <p:ph type="body" idx="1"/>
          </p:nvPr>
        </p:nvSpPr>
        <p:spPr bwMode="auto">
          <a:xfrm>
            <a:off x="679450" y="4714875"/>
            <a:ext cx="5438775" cy="4467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latin typeface="Arial" panose="020B0604020202020204" pitchFamily="34" charset="0"/>
                <a:ea typeface="SimSun" panose="02010600030101010101" pitchFamily="2" charset="-122"/>
              </a:rPr>
              <a:t>Ausbildung erläutern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sz="2000">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latin typeface="Arial" panose="020B0604020202020204" pitchFamily="34" charset="0"/>
                <a:ea typeface="SimSun" panose="02010600030101010101" pitchFamily="2" charset="-122"/>
              </a:rPr>
              <a:t>Zeitlich eng, aber immer was rauskippen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sz="2000">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latin typeface="Arial" panose="020B0604020202020204" pitchFamily="34" charset="0"/>
                <a:ea typeface="SimSun" panose="02010600030101010101" pitchFamily="2" charset="-122"/>
              </a:rPr>
              <a:t>Erwartungen mit Zetteln aus Mappen</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6DC6CB9-5693-E54A-9FA8-3C4A26CF8224}"/>
              </a:ext>
            </a:extLst>
          </p:cNvPr>
          <p:cNvSpPr>
            <a:spLocks noGrp="1" noChangeArrowheads="1"/>
          </p:cNvSpPr>
          <p:nvPr>
            <p:ph type="sldNum"/>
          </p:nvPr>
        </p:nvSpPr>
        <p:spPr>
          <a:ln/>
        </p:spPr>
        <p:txBody>
          <a:bodyPr/>
          <a:lstStyle/>
          <a:p>
            <a:fld id="{A5FD5FB7-6B3C-D647-9740-080AA09582EE}" type="slidenum">
              <a:rPr lang="de-DE" altLang="de-DE"/>
              <a:pPr/>
              <a:t>20</a:t>
            </a:fld>
            <a:endParaRPr lang="de-DE" altLang="de-DE"/>
          </a:p>
        </p:txBody>
      </p:sp>
      <p:sp>
        <p:nvSpPr>
          <p:cNvPr id="87041" name="Text Box 1">
            <a:extLst>
              <a:ext uri="{FF2B5EF4-FFF2-40B4-BE49-F238E27FC236}">
                <a16:creationId xmlns:a16="http://schemas.microsoft.com/office/drawing/2014/main" id="{98E7712F-29F3-704B-B3A8-9A17868C24CB}"/>
              </a:ext>
            </a:extLst>
          </p:cNvPr>
          <p:cNvSpPr txBox="1">
            <a:spLocks noGrp="1" noRot="1" noChangeAspect="1" noChangeArrowheads="1"/>
          </p:cNvSpPr>
          <p:nvPr>
            <p:ph type="sldImg"/>
          </p:nvPr>
        </p:nvSpPr>
        <p:spPr bwMode="auto">
          <a:xfrm>
            <a:off x="917575" y="744538"/>
            <a:ext cx="4962525"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7042" name="Text Box 2">
            <a:extLst>
              <a:ext uri="{FF2B5EF4-FFF2-40B4-BE49-F238E27FC236}">
                <a16:creationId xmlns:a16="http://schemas.microsoft.com/office/drawing/2014/main" id="{DAA0FC66-13AD-5D46-BDB0-1B2ADCC93532}"/>
              </a:ext>
            </a:extLst>
          </p:cNvPr>
          <p:cNvSpPr txBox="1">
            <a:spLocks noGrp="1" noChangeArrowheads="1"/>
          </p:cNvSpPr>
          <p:nvPr>
            <p:ph type="body" idx="1"/>
          </p:nvPr>
        </p:nvSpPr>
        <p:spPr bwMode="auto">
          <a:xfrm>
            <a:off x="679450" y="4714875"/>
            <a:ext cx="5438775" cy="4467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latin typeface="Arial" panose="020B0604020202020204" pitchFamily="34" charset="0"/>
                <a:ea typeface="SimSun" panose="02010600030101010101" pitchFamily="2" charset="-122"/>
              </a:rPr>
              <a:t>Ausbildung erläutern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sz="2000">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latin typeface="Arial" panose="020B0604020202020204" pitchFamily="34" charset="0"/>
                <a:ea typeface="SimSun" panose="02010600030101010101" pitchFamily="2" charset="-122"/>
              </a:rPr>
              <a:t>Zeitlich eng, aber immer was rauskippen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sz="2000">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latin typeface="Arial" panose="020B0604020202020204" pitchFamily="34" charset="0"/>
                <a:ea typeface="SimSun" panose="02010600030101010101" pitchFamily="2" charset="-122"/>
              </a:rPr>
              <a:t>Erwartungen mit Zetteln aus Mappen</a:t>
            </a:r>
          </a:p>
        </p:txBody>
      </p:sp>
    </p:spTree>
    <p:extLst>
      <p:ext uri="{BB962C8B-B14F-4D97-AF65-F5344CB8AC3E}">
        <p14:creationId xmlns:p14="http://schemas.microsoft.com/office/powerpoint/2010/main" val="28568256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BA3AEEC-AECC-2949-A5ED-B577B60C637C}"/>
              </a:ext>
            </a:extLst>
          </p:cNvPr>
          <p:cNvSpPr>
            <a:spLocks noGrp="1" noChangeArrowheads="1"/>
          </p:cNvSpPr>
          <p:nvPr>
            <p:ph type="sldNum"/>
          </p:nvPr>
        </p:nvSpPr>
        <p:spPr>
          <a:ln/>
        </p:spPr>
        <p:txBody>
          <a:bodyPr/>
          <a:lstStyle/>
          <a:p>
            <a:fld id="{2BFB6C4F-6D37-FA40-A5F2-539FAD2EE865}" type="slidenum">
              <a:rPr lang="de-DE" altLang="de-DE"/>
              <a:pPr/>
              <a:t>21</a:t>
            </a:fld>
            <a:endParaRPr lang="de-DE" altLang="de-DE"/>
          </a:p>
        </p:txBody>
      </p:sp>
      <p:sp>
        <p:nvSpPr>
          <p:cNvPr id="83969" name="Text Box 1">
            <a:extLst>
              <a:ext uri="{FF2B5EF4-FFF2-40B4-BE49-F238E27FC236}">
                <a16:creationId xmlns:a16="http://schemas.microsoft.com/office/drawing/2014/main" id="{964D22A0-87C0-AE44-A5A7-515455A17D2F}"/>
              </a:ext>
            </a:extLst>
          </p:cNvPr>
          <p:cNvSpPr txBox="1">
            <a:spLocks noGrp="1" noRot="1" noChangeAspect="1" noChangeArrowheads="1"/>
          </p:cNvSpPr>
          <p:nvPr>
            <p:ph type="sldImg"/>
          </p:nvPr>
        </p:nvSpPr>
        <p:spPr bwMode="auto">
          <a:xfrm>
            <a:off x="917575" y="744538"/>
            <a:ext cx="4962525"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3970" name="Text Box 2">
            <a:extLst>
              <a:ext uri="{FF2B5EF4-FFF2-40B4-BE49-F238E27FC236}">
                <a16:creationId xmlns:a16="http://schemas.microsoft.com/office/drawing/2014/main" id="{9B3C8947-02DA-4747-9EBB-D1267345FA42}"/>
              </a:ext>
            </a:extLst>
          </p:cNvPr>
          <p:cNvSpPr txBox="1">
            <a:spLocks noGrp="1" noChangeArrowheads="1"/>
          </p:cNvSpPr>
          <p:nvPr>
            <p:ph type="body" idx="1"/>
          </p:nvPr>
        </p:nvSpPr>
        <p:spPr bwMode="auto">
          <a:xfrm>
            <a:off x="679450" y="4714875"/>
            <a:ext cx="5438775" cy="4467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latin typeface="Arial" panose="020B0604020202020204" pitchFamily="34" charset="0"/>
                <a:ea typeface="SimSun" panose="02010600030101010101" pitchFamily="2" charset="-122"/>
              </a:rPr>
              <a:t>Ausbildung erläutern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sz="2000">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latin typeface="Arial" panose="020B0604020202020204" pitchFamily="34" charset="0"/>
                <a:ea typeface="SimSun" panose="02010600030101010101" pitchFamily="2" charset="-122"/>
              </a:rPr>
              <a:t>Zeitlich eng, aber immer was rauskippen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sz="2000">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latin typeface="Arial" panose="020B0604020202020204" pitchFamily="34" charset="0"/>
                <a:ea typeface="SimSun" panose="02010600030101010101" pitchFamily="2" charset="-122"/>
              </a:rPr>
              <a:t>Erwartungen mit Zetteln aus Mappen</a:t>
            </a:r>
          </a:p>
        </p:txBody>
      </p:sp>
    </p:spTree>
    <p:extLst>
      <p:ext uri="{BB962C8B-B14F-4D97-AF65-F5344CB8AC3E}">
        <p14:creationId xmlns:p14="http://schemas.microsoft.com/office/powerpoint/2010/main" val="18249615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6DC6CB9-5693-E54A-9FA8-3C4A26CF8224}"/>
              </a:ext>
            </a:extLst>
          </p:cNvPr>
          <p:cNvSpPr>
            <a:spLocks noGrp="1" noChangeArrowheads="1"/>
          </p:cNvSpPr>
          <p:nvPr>
            <p:ph type="sldNum"/>
          </p:nvPr>
        </p:nvSpPr>
        <p:spPr>
          <a:ln/>
        </p:spPr>
        <p:txBody>
          <a:bodyPr/>
          <a:lstStyle/>
          <a:p>
            <a:fld id="{A5FD5FB7-6B3C-D647-9740-080AA09582EE}" type="slidenum">
              <a:rPr lang="de-DE" altLang="de-DE"/>
              <a:pPr/>
              <a:t>22</a:t>
            </a:fld>
            <a:endParaRPr lang="de-DE" altLang="de-DE"/>
          </a:p>
        </p:txBody>
      </p:sp>
      <p:sp>
        <p:nvSpPr>
          <p:cNvPr id="87041" name="Text Box 1">
            <a:extLst>
              <a:ext uri="{FF2B5EF4-FFF2-40B4-BE49-F238E27FC236}">
                <a16:creationId xmlns:a16="http://schemas.microsoft.com/office/drawing/2014/main" id="{98E7712F-29F3-704B-B3A8-9A17868C24CB}"/>
              </a:ext>
            </a:extLst>
          </p:cNvPr>
          <p:cNvSpPr txBox="1">
            <a:spLocks noGrp="1" noRot="1" noChangeAspect="1" noChangeArrowheads="1"/>
          </p:cNvSpPr>
          <p:nvPr>
            <p:ph type="sldImg"/>
          </p:nvPr>
        </p:nvSpPr>
        <p:spPr bwMode="auto">
          <a:xfrm>
            <a:off x="917575" y="744538"/>
            <a:ext cx="4962525"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7042" name="Text Box 2">
            <a:extLst>
              <a:ext uri="{FF2B5EF4-FFF2-40B4-BE49-F238E27FC236}">
                <a16:creationId xmlns:a16="http://schemas.microsoft.com/office/drawing/2014/main" id="{DAA0FC66-13AD-5D46-BDB0-1B2ADCC93532}"/>
              </a:ext>
            </a:extLst>
          </p:cNvPr>
          <p:cNvSpPr txBox="1">
            <a:spLocks noGrp="1" noChangeArrowheads="1"/>
          </p:cNvSpPr>
          <p:nvPr>
            <p:ph type="body" idx="1"/>
          </p:nvPr>
        </p:nvSpPr>
        <p:spPr bwMode="auto">
          <a:xfrm>
            <a:off x="679450" y="4714875"/>
            <a:ext cx="5438775" cy="4467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latin typeface="Arial" panose="020B0604020202020204" pitchFamily="34" charset="0"/>
                <a:ea typeface="SimSun" panose="02010600030101010101" pitchFamily="2" charset="-122"/>
              </a:rPr>
              <a:t>Ausbildung erläutern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sz="2000">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latin typeface="Arial" panose="020B0604020202020204" pitchFamily="34" charset="0"/>
                <a:ea typeface="SimSun" panose="02010600030101010101" pitchFamily="2" charset="-122"/>
              </a:rPr>
              <a:t>Zeitlich eng, aber immer was rauskippen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sz="2000">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latin typeface="Arial" panose="020B0604020202020204" pitchFamily="34" charset="0"/>
                <a:ea typeface="SimSun" panose="02010600030101010101" pitchFamily="2" charset="-122"/>
              </a:rPr>
              <a:t>Erwartungen mit Zetteln aus Mappen</a:t>
            </a:r>
          </a:p>
        </p:txBody>
      </p:sp>
    </p:spTree>
    <p:extLst>
      <p:ext uri="{BB962C8B-B14F-4D97-AF65-F5344CB8AC3E}">
        <p14:creationId xmlns:p14="http://schemas.microsoft.com/office/powerpoint/2010/main" val="38456838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54d0e54301_1_6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54d0e54301_1_6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15256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54d0e54301_1_6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54d0e54301_1_6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79940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1FFF360-B63F-4F49-926F-41B97880C127}"/>
              </a:ext>
            </a:extLst>
          </p:cNvPr>
          <p:cNvSpPr>
            <a:spLocks noGrp="1" noChangeArrowheads="1"/>
          </p:cNvSpPr>
          <p:nvPr>
            <p:ph type="sldNum"/>
          </p:nvPr>
        </p:nvSpPr>
        <p:spPr>
          <a:ln/>
        </p:spPr>
        <p:txBody>
          <a:bodyPr/>
          <a:lstStyle/>
          <a:p>
            <a:fld id="{2486FFD7-5DC2-FD45-BD10-FC2F9BF1862D}" type="slidenum">
              <a:rPr lang="de-DE" altLang="de-DE"/>
              <a:pPr/>
              <a:t>25</a:t>
            </a:fld>
            <a:endParaRPr lang="de-DE" altLang="de-DE"/>
          </a:p>
        </p:txBody>
      </p:sp>
      <p:sp>
        <p:nvSpPr>
          <p:cNvPr id="91137" name="Text Box 1">
            <a:extLst>
              <a:ext uri="{FF2B5EF4-FFF2-40B4-BE49-F238E27FC236}">
                <a16:creationId xmlns:a16="http://schemas.microsoft.com/office/drawing/2014/main" id="{5F1ABFF4-AB2E-C845-8AE2-9B8570CDFB83}"/>
              </a:ext>
            </a:extLst>
          </p:cNvPr>
          <p:cNvSpPr txBox="1">
            <a:spLocks noGrp="1" noRot="1" noChangeAspect="1" noChangeArrowheads="1"/>
          </p:cNvSpPr>
          <p:nvPr>
            <p:ph type="sldImg"/>
          </p:nvPr>
        </p:nvSpPr>
        <p:spPr bwMode="auto">
          <a:xfrm>
            <a:off x="917575" y="744538"/>
            <a:ext cx="4962525"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1138" name="Text Box 2">
            <a:extLst>
              <a:ext uri="{FF2B5EF4-FFF2-40B4-BE49-F238E27FC236}">
                <a16:creationId xmlns:a16="http://schemas.microsoft.com/office/drawing/2014/main" id="{488305F8-6E0A-7748-A0AF-E905AD39D599}"/>
              </a:ext>
            </a:extLst>
          </p:cNvPr>
          <p:cNvSpPr txBox="1">
            <a:spLocks noGrp="1" noChangeArrowheads="1"/>
          </p:cNvSpPr>
          <p:nvPr>
            <p:ph type="body" idx="1"/>
          </p:nvPr>
        </p:nvSpPr>
        <p:spPr bwMode="auto">
          <a:xfrm>
            <a:off x="679450" y="4714875"/>
            <a:ext cx="5438775" cy="4467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a:latin typeface="Arial" panose="020B0604020202020204" pitchFamily="34" charset="0"/>
                <a:ea typeface="SimSun" panose="02010600030101010101" pitchFamily="2" charset="-122"/>
              </a:rPr>
              <a:t>Ausbildung erläutern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a:latin typeface="Arial" panose="020B0604020202020204" pitchFamily="34" charset="0"/>
                <a:ea typeface="SimSun" panose="02010600030101010101" pitchFamily="2" charset="-122"/>
              </a:rPr>
              <a:t>Zeitlich eng, aber immer was rauskippen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a:latin typeface="Arial" panose="020B0604020202020204" pitchFamily="34" charset="0"/>
                <a:ea typeface="SimSun" panose="02010600030101010101" pitchFamily="2" charset="-122"/>
              </a:rPr>
              <a:t>Erwartungen mit Zetteln aus Mappen</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1FFF360-B63F-4F49-926F-41B97880C127}"/>
              </a:ext>
            </a:extLst>
          </p:cNvPr>
          <p:cNvSpPr>
            <a:spLocks noGrp="1" noChangeArrowheads="1"/>
          </p:cNvSpPr>
          <p:nvPr>
            <p:ph type="sldNum"/>
          </p:nvPr>
        </p:nvSpPr>
        <p:spPr>
          <a:ln/>
        </p:spPr>
        <p:txBody>
          <a:bodyPr/>
          <a:lstStyle/>
          <a:p>
            <a:fld id="{2486FFD7-5DC2-FD45-BD10-FC2F9BF1862D}" type="slidenum">
              <a:rPr lang="de-DE" altLang="de-DE"/>
              <a:pPr/>
              <a:t>26</a:t>
            </a:fld>
            <a:endParaRPr lang="de-DE" altLang="de-DE"/>
          </a:p>
        </p:txBody>
      </p:sp>
      <p:sp>
        <p:nvSpPr>
          <p:cNvPr id="91137" name="Text Box 1">
            <a:extLst>
              <a:ext uri="{FF2B5EF4-FFF2-40B4-BE49-F238E27FC236}">
                <a16:creationId xmlns:a16="http://schemas.microsoft.com/office/drawing/2014/main" id="{5F1ABFF4-AB2E-C845-8AE2-9B8570CDFB83}"/>
              </a:ext>
            </a:extLst>
          </p:cNvPr>
          <p:cNvSpPr txBox="1">
            <a:spLocks noGrp="1" noRot="1" noChangeAspect="1" noChangeArrowheads="1"/>
          </p:cNvSpPr>
          <p:nvPr>
            <p:ph type="sldImg"/>
          </p:nvPr>
        </p:nvSpPr>
        <p:spPr bwMode="auto">
          <a:xfrm>
            <a:off x="917575" y="744538"/>
            <a:ext cx="4962525"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1138" name="Text Box 2">
            <a:extLst>
              <a:ext uri="{FF2B5EF4-FFF2-40B4-BE49-F238E27FC236}">
                <a16:creationId xmlns:a16="http://schemas.microsoft.com/office/drawing/2014/main" id="{488305F8-6E0A-7748-A0AF-E905AD39D599}"/>
              </a:ext>
            </a:extLst>
          </p:cNvPr>
          <p:cNvSpPr txBox="1">
            <a:spLocks noGrp="1" noChangeArrowheads="1"/>
          </p:cNvSpPr>
          <p:nvPr>
            <p:ph type="body" idx="1"/>
          </p:nvPr>
        </p:nvSpPr>
        <p:spPr bwMode="auto">
          <a:xfrm>
            <a:off x="679450" y="4714875"/>
            <a:ext cx="5438775" cy="4467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a:latin typeface="Arial" panose="020B0604020202020204" pitchFamily="34" charset="0"/>
                <a:ea typeface="SimSun" panose="02010600030101010101" pitchFamily="2" charset="-122"/>
              </a:rPr>
              <a:t>Ausbildung erläutern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a:latin typeface="Arial" panose="020B0604020202020204" pitchFamily="34" charset="0"/>
                <a:ea typeface="SimSun" panose="02010600030101010101" pitchFamily="2" charset="-122"/>
              </a:rPr>
              <a:t>Zeitlich eng, aber immer was rauskippen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a:latin typeface="Arial" panose="020B0604020202020204" pitchFamily="34" charset="0"/>
                <a:ea typeface="SimSun" panose="02010600030101010101" pitchFamily="2" charset="-122"/>
              </a:rPr>
              <a:t>Erwartungen mit Zetteln aus Mappen</a:t>
            </a:r>
          </a:p>
        </p:txBody>
      </p:sp>
    </p:spTree>
    <p:extLst>
      <p:ext uri="{BB962C8B-B14F-4D97-AF65-F5344CB8AC3E}">
        <p14:creationId xmlns:p14="http://schemas.microsoft.com/office/powerpoint/2010/main" val="41708910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1FFF360-B63F-4F49-926F-41B97880C127}"/>
              </a:ext>
            </a:extLst>
          </p:cNvPr>
          <p:cNvSpPr>
            <a:spLocks noGrp="1" noChangeArrowheads="1"/>
          </p:cNvSpPr>
          <p:nvPr>
            <p:ph type="sldNum"/>
          </p:nvPr>
        </p:nvSpPr>
        <p:spPr>
          <a:ln/>
        </p:spPr>
        <p:txBody>
          <a:bodyPr/>
          <a:lstStyle/>
          <a:p>
            <a:fld id="{2486FFD7-5DC2-FD45-BD10-FC2F9BF1862D}" type="slidenum">
              <a:rPr lang="de-DE" altLang="de-DE"/>
              <a:pPr/>
              <a:t>27</a:t>
            </a:fld>
            <a:endParaRPr lang="de-DE" altLang="de-DE"/>
          </a:p>
        </p:txBody>
      </p:sp>
      <p:sp>
        <p:nvSpPr>
          <p:cNvPr id="91137" name="Text Box 1">
            <a:extLst>
              <a:ext uri="{FF2B5EF4-FFF2-40B4-BE49-F238E27FC236}">
                <a16:creationId xmlns:a16="http://schemas.microsoft.com/office/drawing/2014/main" id="{5F1ABFF4-AB2E-C845-8AE2-9B8570CDFB83}"/>
              </a:ext>
            </a:extLst>
          </p:cNvPr>
          <p:cNvSpPr txBox="1">
            <a:spLocks noGrp="1" noRot="1" noChangeAspect="1" noChangeArrowheads="1"/>
          </p:cNvSpPr>
          <p:nvPr>
            <p:ph type="sldImg"/>
          </p:nvPr>
        </p:nvSpPr>
        <p:spPr bwMode="auto">
          <a:xfrm>
            <a:off x="917575" y="744538"/>
            <a:ext cx="4962525"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1138" name="Text Box 2">
            <a:extLst>
              <a:ext uri="{FF2B5EF4-FFF2-40B4-BE49-F238E27FC236}">
                <a16:creationId xmlns:a16="http://schemas.microsoft.com/office/drawing/2014/main" id="{488305F8-6E0A-7748-A0AF-E905AD39D599}"/>
              </a:ext>
            </a:extLst>
          </p:cNvPr>
          <p:cNvSpPr txBox="1">
            <a:spLocks noGrp="1" noChangeArrowheads="1"/>
          </p:cNvSpPr>
          <p:nvPr>
            <p:ph type="body" idx="1"/>
          </p:nvPr>
        </p:nvSpPr>
        <p:spPr bwMode="auto">
          <a:xfrm>
            <a:off x="679450" y="4714875"/>
            <a:ext cx="5438775" cy="4467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a:latin typeface="Arial" panose="020B0604020202020204" pitchFamily="34" charset="0"/>
                <a:ea typeface="SimSun" panose="02010600030101010101" pitchFamily="2" charset="-122"/>
              </a:rPr>
              <a:t>Ausbildung erläutern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a:latin typeface="Arial" panose="020B0604020202020204" pitchFamily="34" charset="0"/>
                <a:ea typeface="SimSun" panose="02010600030101010101" pitchFamily="2" charset="-122"/>
              </a:rPr>
              <a:t>Zeitlich eng, aber immer was rauskippen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a:latin typeface="Arial" panose="020B0604020202020204" pitchFamily="34" charset="0"/>
                <a:ea typeface="SimSun" panose="02010600030101010101" pitchFamily="2" charset="-122"/>
              </a:rPr>
              <a:t>Erwartungen mit Zetteln aus Mappen</a:t>
            </a:r>
          </a:p>
        </p:txBody>
      </p:sp>
    </p:spTree>
    <p:extLst>
      <p:ext uri="{BB962C8B-B14F-4D97-AF65-F5344CB8AC3E}">
        <p14:creationId xmlns:p14="http://schemas.microsoft.com/office/powerpoint/2010/main" val="29696030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30BB5B4-9853-764E-893A-05FF0A49213E}"/>
              </a:ext>
            </a:extLst>
          </p:cNvPr>
          <p:cNvSpPr>
            <a:spLocks noGrp="1" noChangeArrowheads="1"/>
          </p:cNvSpPr>
          <p:nvPr>
            <p:ph type="sldNum"/>
          </p:nvPr>
        </p:nvSpPr>
        <p:spPr>
          <a:ln/>
        </p:spPr>
        <p:txBody>
          <a:bodyPr/>
          <a:lstStyle/>
          <a:p>
            <a:fld id="{2CAFA525-76ED-AF49-BFBA-F7240FE767D4}" type="slidenum">
              <a:rPr lang="de-DE" altLang="de-DE"/>
              <a:pPr/>
              <a:t>28</a:t>
            </a:fld>
            <a:endParaRPr lang="de-DE" altLang="de-DE"/>
          </a:p>
        </p:txBody>
      </p:sp>
      <p:sp>
        <p:nvSpPr>
          <p:cNvPr id="96257" name="Text Box 1">
            <a:extLst>
              <a:ext uri="{FF2B5EF4-FFF2-40B4-BE49-F238E27FC236}">
                <a16:creationId xmlns:a16="http://schemas.microsoft.com/office/drawing/2014/main" id="{62B2E246-DE4A-1343-BDE1-306DD9051946}"/>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6258" name="Text Box 2">
            <a:extLst>
              <a:ext uri="{FF2B5EF4-FFF2-40B4-BE49-F238E27FC236}">
                <a16:creationId xmlns:a16="http://schemas.microsoft.com/office/drawing/2014/main" id="{17CA3B32-2758-D147-AC26-9B91DE479CE6}"/>
              </a:ext>
            </a:extLst>
          </p:cNvPr>
          <p:cNvSpPr txBox="1">
            <a:spLocks noGrp="1" noChangeArrowheads="1"/>
          </p:cNvSpPr>
          <p:nvPr>
            <p:ph type="body" idx="1"/>
          </p:nvPr>
        </p:nvSpPr>
        <p:spPr bwMode="auto">
          <a:xfrm>
            <a:off x="679450" y="4714875"/>
            <a:ext cx="5435600" cy="44640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BAC592D-1642-0C48-A12F-95E067DCFF64}"/>
              </a:ext>
            </a:extLst>
          </p:cNvPr>
          <p:cNvSpPr>
            <a:spLocks noGrp="1" noChangeArrowheads="1"/>
          </p:cNvSpPr>
          <p:nvPr>
            <p:ph type="sldNum"/>
          </p:nvPr>
        </p:nvSpPr>
        <p:spPr>
          <a:ln/>
        </p:spPr>
        <p:txBody>
          <a:bodyPr/>
          <a:lstStyle/>
          <a:p>
            <a:fld id="{BD56AECE-8E0F-0941-9779-4D611B2B6C28}" type="slidenum">
              <a:rPr lang="de-DE" altLang="de-DE"/>
              <a:pPr/>
              <a:t>29</a:t>
            </a:fld>
            <a:endParaRPr lang="de-DE" altLang="de-DE"/>
          </a:p>
        </p:txBody>
      </p:sp>
      <p:sp>
        <p:nvSpPr>
          <p:cNvPr id="97281" name="Text Box 1">
            <a:extLst>
              <a:ext uri="{FF2B5EF4-FFF2-40B4-BE49-F238E27FC236}">
                <a16:creationId xmlns:a16="http://schemas.microsoft.com/office/drawing/2014/main" id="{3C5D1EC8-3084-B343-AB6F-D3A955A5FBDA}"/>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7282" name="Text Box 2">
            <a:extLst>
              <a:ext uri="{FF2B5EF4-FFF2-40B4-BE49-F238E27FC236}">
                <a16:creationId xmlns:a16="http://schemas.microsoft.com/office/drawing/2014/main" id="{19396D61-01C0-864F-917D-D76222E5D337}"/>
              </a:ext>
            </a:extLst>
          </p:cNvPr>
          <p:cNvSpPr txBox="1">
            <a:spLocks noGrp="1" noChangeArrowheads="1"/>
          </p:cNvSpPr>
          <p:nvPr>
            <p:ph type="body" idx="1"/>
          </p:nvPr>
        </p:nvSpPr>
        <p:spPr bwMode="auto">
          <a:xfrm>
            <a:off x="679450" y="4714875"/>
            <a:ext cx="5435600" cy="44640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5AB5B29-A485-DA47-8063-72EF7920BBFC}"/>
              </a:ext>
            </a:extLst>
          </p:cNvPr>
          <p:cNvSpPr>
            <a:spLocks noGrp="1" noChangeArrowheads="1"/>
          </p:cNvSpPr>
          <p:nvPr>
            <p:ph type="sldNum"/>
          </p:nvPr>
        </p:nvSpPr>
        <p:spPr>
          <a:ln/>
        </p:spPr>
        <p:txBody>
          <a:bodyPr/>
          <a:lstStyle/>
          <a:p>
            <a:fld id="{744028F8-AB42-F546-B931-9C1ABED18964}" type="slidenum">
              <a:rPr lang="de-DE" altLang="de-DE"/>
              <a:pPr/>
              <a:t>3</a:t>
            </a:fld>
            <a:endParaRPr lang="de-DE" altLang="de-DE"/>
          </a:p>
        </p:txBody>
      </p:sp>
      <p:sp>
        <p:nvSpPr>
          <p:cNvPr id="61441" name="Text Box 1">
            <a:extLst>
              <a:ext uri="{FF2B5EF4-FFF2-40B4-BE49-F238E27FC236}">
                <a16:creationId xmlns:a16="http://schemas.microsoft.com/office/drawing/2014/main" id="{9EDC98C3-3A0B-C046-892D-5355B272E357}"/>
              </a:ext>
            </a:extLst>
          </p:cNvPr>
          <p:cNvSpPr txBox="1">
            <a:spLocks noGrp="1" noRot="1" noChangeAspect="1" noChangeArrowheads="1"/>
          </p:cNvSpPr>
          <p:nvPr>
            <p:ph type="sldImg"/>
          </p:nvPr>
        </p:nvSpPr>
        <p:spPr bwMode="auto">
          <a:xfrm>
            <a:off x="917575" y="744538"/>
            <a:ext cx="4962525"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42" name="Text Box 2">
            <a:extLst>
              <a:ext uri="{FF2B5EF4-FFF2-40B4-BE49-F238E27FC236}">
                <a16:creationId xmlns:a16="http://schemas.microsoft.com/office/drawing/2014/main" id="{DC8E8FA4-BBD7-6B4E-A5C3-C1E30B040BDE}"/>
              </a:ext>
            </a:extLst>
          </p:cNvPr>
          <p:cNvSpPr txBox="1">
            <a:spLocks noGrp="1" noChangeArrowheads="1"/>
          </p:cNvSpPr>
          <p:nvPr>
            <p:ph type="body" idx="1"/>
          </p:nvPr>
        </p:nvSpPr>
        <p:spPr bwMode="auto">
          <a:xfrm>
            <a:off x="679450" y="4714875"/>
            <a:ext cx="5438775" cy="4467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latin typeface="Arial" panose="020B0604020202020204" pitchFamily="34" charset="0"/>
                <a:ea typeface="SimSun" panose="02010600030101010101" pitchFamily="2" charset="-122"/>
              </a:rPr>
              <a:t>Ausbildung erläutern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sz="2000">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latin typeface="Arial" panose="020B0604020202020204" pitchFamily="34" charset="0"/>
                <a:ea typeface="SimSun" panose="02010600030101010101" pitchFamily="2" charset="-122"/>
              </a:rPr>
              <a:t>Zeitlich eng, aber immer was rauskippen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sz="2000">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latin typeface="Arial" panose="020B0604020202020204" pitchFamily="34" charset="0"/>
                <a:ea typeface="SimSun" panose="02010600030101010101" pitchFamily="2" charset="-122"/>
              </a:rPr>
              <a:t>Erwartungen mit Zetteln aus Mappen</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BAC592D-1642-0C48-A12F-95E067DCFF64}"/>
              </a:ext>
            </a:extLst>
          </p:cNvPr>
          <p:cNvSpPr>
            <a:spLocks noGrp="1" noChangeArrowheads="1"/>
          </p:cNvSpPr>
          <p:nvPr>
            <p:ph type="sldNum"/>
          </p:nvPr>
        </p:nvSpPr>
        <p:spPr>
          <a:ln/>
        </p:spPr>
        <p:txBody>
          <a:bodyPr/>
          <a:lstStyle/>
          <a:p>
            <a:fld id="{BD56AECE-8E0F-0941-9779-4D611B2B6C28}" type="slidenum">
              <a:rPr lang="de-DE" altLang="de-DE"/>
              <a:pPr/>
              <a:t>30</a:t>
            </a:fld>
            <a:endParaRPr lang="de-DE" altLang="de-DE"/>
          </a:p>
        </p:txBody>
      </p:sp>
      <p:sp>
        <p:nvSpPr>
          <p:cNvPr id="97281" name="Text Box 1">
            <a:extLst>
              <a:ext uri="{FF2B5EF4-FFF2-40B4-BE49-F238E27FC236}">
                <a16:creationId xmlns:a16="http://schemas.microsoft.com/office/drawing/2014/main" id="{3C5D1EC8-3084-B343-AB6F-D3A955A5FBDA}"/>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7282" name="Text Box 2">
            <a:extLst>
              <a:ext uri="{FF2B5EF4-FFF2-40B4-BE49-F238E27FC236}">
                <a16:creationId xmlns:a16="http://schemas.microsoft.com/office/drawing/2014/main" id="{19396D61-01C0-864F-917D-D76222E5D337}"/>
              </a:ext>
            </a:extLst>
          </p:cNvPr>
          <p:cNvSpPr txBox="1">
            <a:spLocks noGrp="1" noChangeArrowheads="1"/>
          </p:cNvSpPr>
          <p:nvPr>
            <p:ph type="body" idx="1"/>
          </p:nvPr>
        </p:nvSpPr>
        <p:spPr bwMode="auto">
          <a:xfrm>
            <a:off x="679450" y="4714875"/>
            <a:ext cx="5435600" cy="44640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extLst>
      <p:ext uri="{BB962C8B-B14F-4D97-AF65-F5344CB8AC3E}">
        <p14:creationId xmlns:p14="http://schemas.microsoft.com/office/powerpoint/2010/main" val="24875327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BAC592D-1642-0C48-A12F-95E067DCFF64}"/>
              </a:ext>
            </a:extLst>
          </p:cNvPr>
          <p:cNvSpPr>
            <a:spLocks noGrp="1" noChangeArrowheads="1"/>
          </p:cNvSpPr>
          <p:nvPr>
            <p:ph type="sldNum"/>
          </p:nvPr>
        </p:nvSpPr>
        <p:spPr>
          <a:ln/>
        </p:spPr>
        <p:txBody>
          <a:bodyPr/>
          <a:lstStyle/>
          <a:p>
            <a:fld id="{BD56AECE-8E0F-0941-9779-4D611B2B6C28}" type="slidenum">
              <a:rPr lang="de-DE" altLang="de-DE"/>
              <a:pPr/>
              <a:t>31</a:t>
            </a:fld>
            <a:endParaRPr lang="de-DE" altLang="de-DE"/>
          </a:p>
        </p:txBody>
      </p:sp>
      <p:sp>
        <p:nvSpPr>
          <p:cNvPr id="97281" name="Text Box 1">
            <a:extLst>
              <a:ext uri="{FF2B5EF4-FFF2-40B4-BE49-F238E27FC236}">
                <a16:creationId xmlns:a16="http://schemas.microsoft.com/office/drawing/2014/main" id="{3C5D1EC8-3084-B343-AB6F-D3A955A5FBDA}"/>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7282" name="Text Box 2">
            <a:extLst>
              <a:ext uri="{FF2B5EF4-FFF2-40B4-BE49-F238E27FC236}">
                <a16:creationId xmlns:a16="http://schemas.microsoft.com/office/drawing/2014/main" id="{19396D61-01C0-864F-917D-D76222E5D337}"/>
              </a:ext>
            </a:extLst>
          </p:cNvPr>
          <p:cNvSpPr txBox="1">
            <a:spLocks noGrp="1" noChangeArrowheads="1"/>
          </p:cNvSpPr>
          <p:nvPr>
            <p:ph type="body" idx="1"/>
          </p:nvPr>
        </p:nvSpPr>
        <p:spPr bwMode="auto">
          <a:xfrm>
            <a:off x="679450" y="4714875"/>
            <a:ext cx="5435600" cy="44640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extLst>
      <p:ext uri="{BB962C8B-B14F-4D97-AF65-F5344CB8AC3E}">
        <p14:creationId xmlns:p14="http://schemas.microsoft.com/office/powerpoint/2010/main" val="2751391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BAC592D-1642-0C48-A12F-95E067DCFF64}"/>
              </a:ext>
            </a:extLst>
          </p:cNvPr>
          <p:cNvSpPr>
            <a:spLocks noGrp="1" noChangeArrowheads="1"/>
          </p:cNvSpPr>
          <p:nvPr>
            <p:ph type="sldNum"/>
          </p:nvPr>
        </p:nvSpPr>
        <p:spPr>
          <a:ln/>
        </p:spPr>
        <p:txBody>
          <a:bodyPr/>
          <a:lstStyle/>
          <a:p>
            <a:fld id="{BD56AECE-8E0F-0941-9779-4D611B2B6C28}" type="slidenum">
              <a:rPr lang="de-DE" altLang="de-DE"/>
              <a:pPr/>
              <a:t>32</a:t>
            </a:fld>
            <a:endParaRPr lang="de-DE" altLang="de-DE"/>
          </a:p>
        </p:txBody>
      </p:sp>
      <p:sp>
        <p:nvSpPr>
          <p:cNvPr id="97281" name="Text Box 1">
            <a:extLst>
              <a:ext uri="{FF2B5EF4-FFF2-40B4-BE49-F238E27FC236}">
                <a16:creationId xmlns:a16="http://schemas.microsoft.com/office/drawing/2014/main" id="{3C5D1EC8-3084-B343-AB6F-D3A955A5FBDA}"/>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7282" name="Text Box 2">
            <a:extLst>
              <a:ext uri="{FF2B5EF4-FFF2-40B4-BE49-F238E27FC236}">
                <a16:creationId xmlns:a16="http://schemas.microsoft.com/office/drawing/2014/main" id="{19396D61-01C0-864F-917D-D76222E5D337}"/>
              </a:ext>
            </a:extLst>
          </p:cNvPr>
          <p:cNvSpPr txBox="1">
            <a:spLocks noGrp="1" noChangeArrowheads="1"/>
          </p:cNvSpPr>
          <p:nvPr>
            <p:ph type="body" idx="1"/>
          </p:nvPr>
        </p:nvSpPr>
        <p:spPr bwMode="auto">
          <a:xfrm>
            <a:off x="679450" y="4714875"/>
            <a:ext cx="5435600" cy="44640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extLst>
      <p:ext uri="{BB962C8B-B14F-4D97-AF65-F5344CB8AC3E}">
        <p14:creationId xmlns:p14="http://schemas.microsoft.com/office/powerpoint/2010/main" val="23827396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BAC592D-1642-0C48-A12F-95E067DCFF64}"/>
              </a:ext>
            </a:extLst>
          </p:cNvPr>
          <p:cNvSpPr>
            <a:spLocks noGrp="1" noChangeArrowheads="1"/>
          </p:cNvSpPr>
          <p:nvPr>
            <p:ph type="sldNum"/>
          </p:nvPr>
        </p:nvSpPr>
        <p:spPr>
          <a:ln/>
        </p:spPr>
        <p:txBody>
          <a:bodyPr/>
          <a:lstStyle/>
          <a:p>
            <a:fld id="{BD56AECE-8E0F-0941-9779-4D611B2B6C28}" type="slidenum">
              <a:rPr lang="de-DE" altLang="de-DE"/>
              <a:pPr/>
              <a:t>33</a:t>
            </a:fld>
            <a:endParaRPr lang="de-DE" altLang="de-DE"/>
          </a:p>
        </p:txBody>
      </p:sp>
      <p:sp>
        <p:nvSpPr>
          <p:cNvPr id="97281" name="Text Box 1">
            <a:extLst>
              <a:ext uri="{FF2B5EF4-FFF2-40B4-BE49-F238E27FC236}">
                <a16:creationId xmlns:a16="http://schemas.microsoft.com/office/drawing/2014/main" id="{3C5D1EC8-3084-B343-AB6F-D3A955A5FBDA}"/>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7282" name="Text Box 2">
            <a:extLst>
              <a:ext uri="{FF2B5EF4-FFF2-40B4-BE49-F238E27FC236}">
                <a16:creationId xmlns:a16="http://schemas.microsoft.com/office/drawing/2014/main" id="{19396D61-01C0-864F-917D-D76222E5D337}"/>
              </a:ext>
            </a:extLst>
          </p:cNvPr>
          <p:cNvSpPr txBox="1">
            <a:spLocks noGrp="1" noChangeArrowheads="1"/>
          </p:cNvSpPr>
          <p:nvPr>
            <p:ph type="body" idx="1"/>
          </p:nvPr>
        </p:nvSpPr>
        <p:spPr bwMode="auto">
          <a:xfrm>
            <a:off x="679450" y="4714875"/>
            <a:ext cx="5435600" cy="44640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extLst>
      <p:ext uri="{BB962C8B-B14F-4D97-AF65-F5344CB8AC3E}">
        <p14:creationId xmlns:p14="http://schemas.microsoft.com/office/powerpoint/2010/main" val="29611367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BAC592D-1642-0C48-A12F-95E067DCFF64}"/>
              </a:ext>
            </a:extLst>
          </p:cNvPr>
          <p:cNvSpPr>
            <a:spLocks noGrp="1" noChangeArrowheads="1"/>
          </p:cNvSpPr>
          <p:nvPr>
            <p:ph type="sldNum"/>
          </p:nvPr>
        </p:nvSpPr>
        <p:spPr>
          <a:ln/>
        </p:spPr>
        <p:txBody>
          <a:bodyPr/>
          <a:lstStyle/>
          <a:p>
            <a:fld id="{BD56AECE-8E0F-0941-9779-4D611B2B6C28}" type="slidenum">
              <a:rPr lang="de-DE" altLang="de-DE"/>
              <a:pPr/>
              <a:t>34</a:t>
            </a:fld>
            <a:endParaRPr lang="de-DE" altLang="de-DE"/>
          </a:p>
        </p:txBody>
      </p:sp>
      <p:sp>
        <p:nvSpPr>
          <p:cNvPr id="97281" name="Text Box 1">
            <a:extLst>
              <a:ext uri="{FF2B5EF4-FFF2-40B4-BE49-F238E27FC236}">
                <a16:creationId xmlns:a16="http://schemas.microsoft.com/office/drawing/2014/main" id="{3C5D1EC8-3084-B343-AB6F-D3A955A5FBDA}"/>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7282" name="Text Box 2">
            <a:extLst>
              <a:ext uri="{FF2B5EF4-FFF2-40B4-BE49-F238E27FC236}">
                <a16:creationId xmlns:a16="http://schemas.microsoft.com/office/drawing/2014/main" id="{19396D61-01C0-864F-917D-D76222E5D337}"/>
              </a:ext>
            </a:extLst>
          </p:cNvPr>
          <p:cNvSpPr txBox="1">
            <a:spLocks noGrp="1" noChangeArrowheads="1"/>
          </p:cNvSpPr>
          <p:nvPr>
            <p:ph type="body" idx="1"/>
          </p:nvPr>
        </p:nvSpPr>
        <p:spPr bwMode="auto">
          <a:xfrm>
            <a:off x="679450" y="4714875"/>
            <a:ext cx="5435600" cy="44640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dirty="0"/>
          </a:p>
        </p:txBody>
      </p:sp>
    </p:spTree>
    <p:extLst>
      <p:ext uri="{BB962C8B-B14F-4D97-AF65-F5344CB8AC3E}">
        <p14:creationId xmlns:p14="http://schemas.microsoft.com/office/powerpoint/2010/main" val="18800599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BAC592D-1642-0C48-A12F-95E067DCFF64}"/>
              </a:ext>
            </a:extLst>
          </p:cNvPr>
          <p:cNvSpPr>
            <a:spLocks noGrp="1" noChangeArrowheads="1"/>
          </p:cNvSpPr>
          <p:nvPr>
            <p:ph type="sldNum"/>
          </p:nvPr>
        </p:nvSpPr>
        <p:spPr>
          <a:ln/>
        </p:spPr>
        <p:txBody>
          <a:bodyPr/>
          <a:lstStyle/>
          <a:p>
            <a:fld id="{BD56AECE-8E0F-0941-9779-4D611B2B6C28}" type="slidenum">
              <a:rPr lang="de-DE" altLang="de-DE"/>
              <a:pPr/>
              <a:t>35</a:t>
            </a:fld>
            <a:endParaRPr lang="de-DE" altLang="de-DE"/>
          </a:p>
        </p:txBody>
      </p:sp>
      <p:sp>
        <p:nvSpPr>
          <p:cNvPr id="97281" name="Text Box 1">
            <a:extLst>
              <a:ext uri="{FF2B5EF4-FFF2-40B4-BE49-F238E27FC236}">
                <a16:creationId xmlns:a16="http://schemas.microsoft.com/office/drawing/2014/main" id="{3C5D1EC8-3084-B343-AB6F-D3A955A5FBDA}"/>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7282" name="Text Box 2">
            <a:extLst>
              <a:ext uri="{FF2B5EF4-FFF2-40B4-BE49-F238E27FC236}">
                <a16:creationId xmlns:a16="http://schemas.microsoft.com/office/drawing/2014/main" id="{19396D61-01C0-864F-917D-D76222E5D337}"/>
              </a:ext>
            </a:extLst>
          </p:cNvPr>
          <p:cNvSpPr txBox="1">
            <a:spLocks noGrp="1" noChangeArrowheads="1"/>
          </p:cNvSpPr>
          <p:nvPr>
            <p:ph type="body" idx="1"/>
          </p:nvPr>
        </p:nvSpPr>
        <p:spPr bwMode="auto">
          <a:xfrm>
            <a:off x="679450" y="4714875"/>
            <a:ext cx="5435600" cy="44640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dirty="0"/>
          </a:p>
        </p:txBody>
      </p:sp>
    </p:spTree>
    <p:extLst>
      <p:ext uri="{BB962C8B-B14F-4D97-AF65-F5344CB8AC3E}">
        <p14:creationId xmlns:p14="http://schemas.microsoft.com/office/powerpoint/2010/main" val="16969996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CA0E192-11C6-4B40-A397-088FB9F5F670}"/>
              </a:ext>
            </a:extLst>
          </p:cNvPr>
          <p:cNvSpPr>
            <a:spLocks noGrp="1" noChangeArrowheads="1"/>
          </p:cNvSpPr>
          <p:nvPr>
            <p:ph type="sldNum"/>
          </p:nvPr>
        </p:nvSpPr>
        <p:spPr>
          <a:ln/>
        </p:spPr>
        <p:txBody>
          <a:bodyPr/>
          <a:lstStyle/>
          <a:p>
            <a:fld id="{F7FECF2C-0342-6C4A-A1EC-4DCE7AEE4194}" type="slidenum">
              <a:rPr lang="de-DE" altLang="de-DE"/>
              <a:pPr/>
              <a:t>36</a:t>
            </a:fld>
            <a:endParaRPr lang="de-DE" altLang="de-DE"/>
          </a:p>
        </p:txBody>
      </p:sp>
      <p:sp>
        <p:nvSpPr>
          <p:cNvPr id="102401" name="Text Box 1">
            <a:extLst>
              <a:ext uri="{FF2B5EF4-FFF2-40B4-BE49-F238E27FC236}">
                <a16:creationId xmlns:a16="http://schemas.microsoft.com/office/drawing/2014/main" id="{17F5C6D4-4991-804B-A585-FCF0FD0FDF54}"/>
              </a:ext>
            </a:extLst>
          </p:cNvPr>
          <p:cNvSpPr txBox="1">
            <a:spLocks noGrp="1" noRot="1" noChangeAspect="1" noChangeArrowheads="1"/>
          </p:cNvSpPr>
          <p:nvPr>
            <p:ph type="sldImg"/>
          </p:nvPr>
        </p:nvSpPr>
        <p:spPr bwMode="auto">
          <a:xfrm>
            <a:off x="917575" y="744538"/>
            <a:ext cx="4962525"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02" name="Text Box 2">
            <a:extLst>
              <a:ext uri="{FF2B5EF4-FFF2-40B4-BE49-F238E27FC236}">
                <a16:creationId xmlns:a16="http://schemas.microsoft.com/office/drawing/2014/main" id="{4DF882C9-C301-7041-846C-3A886EC8C397}"/>
              </a:ext>
            </a:extLst>
          </p:cNvPr>
          <p:cNvSpPr txBox="1">
            <a:spLocks noGrp="1" noChangeArrowheads="1"/>
          </p:cNvSpPr>
          <p:nvPr>
            <p:ph type="body" idx="1"/>
          </p:nvPr>
        </p:nvSpPr>
        <p:spPr bwMode="auto">
          <a:xfrm>
            <a:off x="679450" y="4714875"/>
            <a:ext cx="5438775" cy="4467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a:latin typeface="Arial" panose="020B0604020202020204" pitchFamily="34" charset="0"/>
                <a:ea typeface="SimSun" panose="02010600030101010101" pitchFamily="2" charset="-122"/>
              </a:rPr>
              <a:t>Ausbildung erläutern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a:latin typeface="Arial" panose="020B0604020202020204" pitchFamily="34" charset="0"/>
                <a:ea typeface="SimSun" panose="02010600030101010101" pitchFamily="2" charset="-122"/>
              </a:rPr>
              <a:t>Zeitlich eng, aber immer was rauskippen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a:latin typeface="Arial" panose="020B0604020202020204" pitchFamily="34" charset="0"/>
                <a:ea typeface="SimSun" panose="02010600030101010101" pitchFamily="2" charset="-122"/>
              </a:rPr>
              <a:t>Erwartungen mit Zetteln aus Mappen</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2F770E2-8CC3-8D43-B913-A92C90C15501}"/>
              </a:ext>
            </a:extLst>
          </p:cNvPr>
          <p:cNvSpPr>
            <a:spLocks noGrp="1" noChangeArrowheads="1"/>
          </p:cNvSpPr>
          <p:nvPr>
            <p:ph type="sldNum"/>
          </p:nvPr>
        </p:nvSpPr>
        <p:spPr>
          <a:ln/>
        </p:spPr>
        <p:txBody>
          <a:bodyPr/>
          <a:lstStyle/>
          <a:p>
            <a:fld id="{DBD02B09-B305-5A49-8ADA-4081DF23D4AA}" type="slidenum">
              <a:rPr lang="de-DE" altLang="de-DE"/>
              <a:pPr/>
              <a:t>37</a:t>
            </a:fld>
            <a:endParaRPr lang="de-DE" altLang="de-DE"/>
          </a:p>
        </p:txBody>
      </p:sp>
      <p:sp>
        <p:nvSpPr>
          <p:cNvPr id="103425" name="Text Box 1">
            <a:extLst>
              <a:ext uri="{FF2B5EF4-FFF2-40B4-BE49-F238E27FC236}">
                <a16:creationId xmlns:a16="http://schemas.microsoft.com/office/drawing/2014/main" id="{B5DC64F0-29E1-684F-822A-EC4AB7080158}"/>
              </a:ext>
            </a:extLst>
          </p:cNvPr>
          <p:cNvSpPr txBox="1">
            <a:spLocks noGrp="1" noRot="1" noChangeAspect="1" noChangeArrowheads="1"/>
          </p:cNvSpPr>
          <p:nvPr>
            <p:ph type="sldImg"/>
          </p:nvPr>
        </p:nvSpPr>
        <p:spPr bwMode="auto">
          <a:xfrm>
            <a:off x="917575" y="744538"/>
            <a:ext cx="4962525"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3426" name="Text Box 2">
            <a:extLst>
              <a:ext uri="{FF2B5EF4-FFF2-40B4-BE49-F238E27FC236}">
                <a16:creationId xmlns:a16="http://schemas.microsoft.com/office/drawing/2014/main" id="{23ECBAF1-BAA5-6044-B903-88AA7788D75C}"/>
              </a:ext>
            </a:extLst>
          </p:cNvPr>
          <p:cNvSpPr txBox="1">
            <a:spLocks noGrp="1" noChangeArrowheads="1"/>
          </p:cNvSpPr>
          <p:nvPr>
            <p:ph type="body" idx="1"/>
          </p:nvPr>
        </p:nvSpPr>
        <p:spPr bwMode="auto">
          <a:xfrm>
            <a:off x="679450" y="4714875"/>
            <a:ext cx="5438775" cy="4467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latin typeface="Arial" panose="020B0604020202020204" pitchFamily="34" charset="0"/>
                <a:ea typeface="SimSun" panose="02010600030101010101" pitchFamily="2" charset="-122"/>
              </a:rPr>
              <a:t>Ausbildung erläutern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sz="2000">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latin typeface="Arial" panose="020B0604020202020204" pitchFamily="34" charset="0"/>
                <a:ea typeface="SimSun" panose="02010600030101010101" pitchFamily="2" charset="-122"/>
              </a:rPr>
              <a:t>Zeitlich eng, aber immer was rauskippen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sz="2000">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latin typeface="Arial" panose="020B0604020202020204" pitchFamily="34" charset="0"/>
                <a:ea typeface="SimSun" panose="02010600030101010101" pitchFamily="2" charset="-122"/>
              </a:rPr>
              <a:t>Erwartungen mit Zetteln aus Mappen</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89CD8D5-F87F-D54B-9E25-328941E6A03D}"/>
              </a:ext>
            </a:extLst>
          </p:cNvPr>
          <p:cNvSpPr>
            <a:spLocks noGrp="1" noChangeArrowheads="1"/>
          </p:cNvSpPr>
          <p:nvPr>
            <p:ph type="sldNum"/>
          </p:nvPr>
        </p:nvSpPr>
        <p:spPr>
          <a:ln/>
        </p:spPr>
        <p:txBody>
          <a:bodyPr/>
          <a:lstStyle/>
          <a:p>
            <a:fld id="{45394CD2-CD85-684C-9C10-76A211AAB05F}" type="slidenum">
              <a:rPr lang="de-DE" altLang="de-DE"/>
              <a:pPr/>
              <a:t>38</a:t>
            </a:fld>
            <a:endParaRPr lang="de-DE" altLang="de-DE"/>
          </a:p>
        </p:txBody>
      </p:sp>
      <p:sp>
        <p:nvSpPr>
          <p:cNvPr id="106497" name="Text Box 1">
            <a:extLst>
              <a:ext uri="{FF2B5EF4-FFF2-40B4-BE49-F238E27FC236}">
                <a16:creationId xmlns:a16="http://schemas.microsoft.com/office/drawing/2014/main" id="{381D6633-C879-4045-B9AD-8533E62DA994}"/>
              </a:ext>
            </a:extLst>
          </p:cNvPr>
          <p:cNvSpPr txBox="1">
            <a:spLocks noGrp="1" noRot="1" noChangeAspect="1" noChangeArrowheads="1"/>
          </p:cNvSpPr>
          <p:nvPr>
            <p:ph type="sldImg"/>
          </p:nvPr>
        </p:nvSpPr>
        <p:spPr bwMode="auto">
          <a:xfrm>
            <a:off x="930275" y="739775"/>
            <a:ext cx="4938713" cy="37036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6498" name="Text Box 2">
            <a:extLst>
              <a:ext uri="{FF2B5EF4-FFF2-40B4-BE49-F238E27FC236}">
                <a16:creationId xmlns:a16="http://schemas.microsoft.com/office/drawing/2014/main" id="{D4D578D9-11E1-FE49-92D5-13334EA9DF10}"/>
              </a:ext>
            </a:extLst>
          </p:cNvPr>
          <p:cNvSpPr txBox="1">
            <a:spLocks noGrp="1" noChangeArrowheads="1"/>
          </p:cNvSpPr>
          <p:nvPr>
            <p:ph type="body" idx="1"/>
          </p:nvPr>
        </p:nvSpPr>
        <p:spPr bwMode="auto">
          <a:xfrm>
            <a:off x="679450" y="4714875"/>
            <a:ext cx="5435600" cy="44640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8F56B91-599F-4C44-9197-8BD9CDF91AFC}"/>
              </a:ext>
            </a:extLst>
          </p:cNvPr>
          <p:cNvSpPr>
            <a:spLocks noGrp="1" noChangeArrowheads="1"/>
          </p:cNvSpPr>
          <p:nvPr>
            <p:ph type="sldNum"/>
          </p:nvPr>
        </p:nvSpPr>
        <p:spPr>
          <a:ln/>
        </p:spPr>
        <p:txBody>
          <a:bodyPr/>
          <a:lstStyle/>
          <a:p>
            <a:fld id="{A0625E50-487A-DA46-8303-2D7AAA44EA75}" type="slidenum">
              <a:rPr lang="de-DE" altLang="de-DE"/>
              <a:pPr/>
              <a:t>39</a:t>
            </a:fld>
            <a:endParaRPr lang="de-DE" altLang="de-DE"/>
          </a:p>
        </p:txBody>
      </p:sp>
      <p:sp>
        <p:nvSpPr>
          <p:cNvPr id="107521" name="Text Box 1">
            <a:extLst>
              <a:ext uri="{FF2B5EF4-FFF2-40B4-BE49-F238E27FC236}">
                <a16:creationId xmlns:a16="http://schemas.microsoft.com/office/drawing/2014/main" id="{79852AE2-84F9-D747-9EC1-DEB4FED2C4AC}"/>
              </a:ext>
            </a:extLst>
          </p:cNvPr>
          <p:cNvSpPr txBox="1">
            <a:spLocks noGrp="1" noRot="1" noChangeAspect="1" noChangeArrowheads="1"/>
          </p:cNvSpPr>
          <p:nvPr>
            <p:ph type="sldImg"/>
          </p:nvPr>
        </p:nvSpPr>
        <p:spPr bwMode="auto">
          <a:xfrm>
            <a:off x="917575" y="754063"/>
            <a:ext cx="4960938" cy="371951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7522" name="Text Box 2">
            <a:extLst>
              <a:ext uri="{FF2B5EF4-FFF2-40B4-BE49-F238E27FC236}">
                <a16:creationId xmlns:a16="http://schemas.microsoft.com/office/drawing/2014/main" id="{9B89480F-9576-AB43-BB3E-1A5ACEDFF98C}"/>
              </a:ext>
            </a:extLst>
          </p:cNvPr>
          <p:cNvSpPr txBox="1">
            <a:spLocks noGrp="1" noChangeArrowheads="1"/>
          </p:cNvSpPr>
          <p:nvPr>
            <p:ph type="body" idx="1"/>
          </p:nvPr>
        </p:nvSpPr>
        <p:spPr bwMode="auto">
          <a:xfrm>
            <a:off x="679450" y="4714875"/>
            <a:ext cx="5435600" cy="44640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A313C41-0853-0D4B-9B53-E580ED0CB40B}"/>
              </a:ext>
            </a:extLst>
          </p:cNvPr>
          <p:cNvSpPr>
            <a:spLocks noGrp="1" noChangeArrowheads="1"/>
          </p:cNvSpPr>
          <p:nvPr>
            <p:ph type="sldNum"/>
          </p:nvPr>
        </p:nvSpPr>
        <p:spPr>
          <a:ln/>
        </p:spPr>
        <p:txBody>
          <a:bodyPr/>
          <a:lstStyle/>
          <a:p>
            <a:fld id="{E9AEC756-CC7C-7744-BA2A-BBCAA79F1214}" type="slidenum">
              <a:rPr lang="de-DE" altLang="de-DE"/>
              <a:pPr/>
              <a:t>4</a:t>
            </a:fld>
            <a:endParaRPr lang="de-DE" altLang="de-DE"/>
          </a:p>
        </p:txBody>
      </p:sp>
      <p:sp>
        <p:nvSpPr>
          <p:cNvPr id="62465" name="Text Box 1">
            <a:extLst>
              <a:ext uri="{FF2B5EF4-FFF2-40B4-BE49-F238E27FC236}">
                <a16:creationId xmlns:a16="http://schemas.microsoft.com/office/drawing/2014/main" id="{4F211835-1CEE-A445-BE9D-3297BFF47281}"/>
              </a:ext>
            </a:extLst>
          </p:cNvPr>
          <p:cNvSpPr txBox="1">
            <a:spLocks noGrp="1" noRot="1" noChangeAspect="1" noChangeArrowheads="1"/>
          </p:cNvSpPr>
          <p:nvPr>
            <p:ph type="sldImg"/>
          </p:nvPr>
        </p:nvSpPr>
        <p:spPr bwMode="auto">
          <a:xfrm>
            <a:off x="917575" y="744538"/>
            <a:ext cx="4962525"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2466" name="Text Box 2">
            <a:extLst>
              <a:ext uri="{FF2B5EF4-FFF2-40B4-BE49-F238E27FC236}">
                <a16:creationId xmlns:a16="http://schemas.microsoft.com/office/drawing/2014/main" id="{5EC2DAFC-9402-454D-9314-0BF9195B285A}"/>
              </a:ext>
            </a:extLst>
          </p:cNvPr>
          <p:cNvSpPr txBox="1">
            <a:spLocks noGrp="1" noChangeArrowheads="1"/>
          </p:cNvSpPr>
          <p:nvPr>
            <p:ph type="body" idx="1"/>
          </p:nvPr>
        </p:nvSpPr>
        <p:spPr bwMode="auto">
          <a:xfrm>
            <a:off x="679450" y="4714875"/>
            <a:ext cx="5438775" cy="4467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latin typeface="Arial" panose="020B0604020202020204" pitchFamily="34" charset="0"/>
                <a:ea typeface="SimSun" panose="02010600030101010101" pitchFamily="2" charset="-122"/>
              </a:rPr>
              <a:t>Ausbildung erläutern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sz="2000">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latin typeface="Arial" panose="020B0604020202020204" pitchFamily="34" charset="0"/>
                <a:ea typeface="SimSun" panose="02010600030101010101" pitchFamily="2" charset="-122"/>
              </a:rPr>
              <a:t>Zeitlich eng, aber immer was rauskippen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sz="2000">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latin typeface="Arial" panose="020B0604020202020204" pitchFamily="34" charset="0"/>
                <a:ea typeface="SimSun" panose="02010600030101010101" pitchFamily="2" charset="-122"/>
              </a:rPr>
              <a:t>Erwartungen mit Zetteln aus Mappen</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C392FCA-EC0A-0A41-83DB-2871C3675103}"/>
              </a:ext>
            </a:extLst>
          </p:cNvPr>
          <p:cNvSpPr>
            <a:spLocks noGrp="1" noChangeArrowheads="1"/>
          </p:cNvSpPr>
          <p:nvPr>
            <p:ph type="sldNum"/>
          </p:nvPr>
        </p:nvSpPr>
        <p:spPr>
          <a:ln/>
        </p:spPr>
        <p:txBody>
          <a:bodyPr/>
          <a:lstStyle/>
          <a:p>
            <a:fld id="{4F84EB8F-7438-B04C-9E93-7A417E4EA063}" type="slidenum">
              <a:rPr lang="de-DE" altLang="de-DE"/>
              <a:pPr/>
              <a:t>40</a:t>
            </a:fld>
            <a:endParaRPr lang="de-DE" altLang="de-DE"/>
          </a:p>
        </p:txBody>
      </p:sp>
      <p:sp>
        <p:nvSpPr>
          <p:cNvPr id="108545" name="Text Box 1">
            <a:extLst>
              <a:ext uri="{FF2B5EF4-FFF2-40B4-BE49-F238E27FC236}">
                <a16:creationId xmlns:a16="http://schemas.microsoft.com/office/drawing/2014/main" id="{22BBB863-0C4E-004E-A96F-F637742855A0}"/>
              </a:ext>
            </a:extLst>
          </p:cNvPr>
          <p:cNvSpPr txBox="1">
            <a:spLocks noGrp="1" noRot="1" noChangeAspect="1" noChangeArrowheads="1"/>
          </p:cNvSpPr>
          <p:nvPr>
            <p:ph type="sldImg"/>
          </p:nvPr>
        </p:nvSpPr>
        <p:spPr bwMode="auto">
          <a:xfrm>
            <a:off x="930275" y="739775"/>
            <a:ext cx="4938713" cy="37036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8546" name="Text Box 2">
            <a:extLst>
              <a:ext uri="{FF2B5EF4-FFF2-40B4-BE49-F238E27FC236}">
                <a16:creationId xmlns:a16="http://schemas.microsoft.com/office/drawing/2014/main" id="{050BB58A-82BE-EA49-B09E-5F56D73DE948}"/>
              </a:ext>
            </a:extLst>
          </p:cNvPr>
          <p:cNvSpPr txBox="1">
            <a:spLocks noGrp="1" noChangeArrowheads="1"/>
          </p:cNvSpPr>
          <p:nvPr>
            <p:ph type="body" idx="1"/>
          </p:nvPr>
        </p:nvSpPr>
        <p:spPr bwMode="auto">
          <a:xfrm>
            <a:off x="679450" y="4714875"/>
            <a:ext cx="5437188" cy="44656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C5255E1-80E8-764F-BD24-5F30987868F8}"/>
              </a:ext>
            </a:extLst>
          </p:cNvPr>
          <p:cNvSpPr>
            <a:spLocks noGrp="1" noChangeArrowheads="1"/>
          </p:cNvSpPr>
          <p:nvPr>
            <p:ph type="sldNum"/>
          </p:nvPr>
        </p:nvSpPr>
        <p:spPr>
          <a:ln/>
        </p:spPr>
        <p:txBody>
          <a:bodyPr/>
          <a:lstStyle/>
          <a:p>
            <a:fld id="{B7026514-DD61-B841-B7CD-207919741B5D}" type="slidenum">
              <a:rPr lang="de-DE" altLang="de-DE"/>
              <a:pPr/>
              <a:t>41</a:t>
            </a:fld>
            <a:endParaRPr lang="de-DE" altLang="de-DE"/>
          </a:p>
        </p:txBody>
      </p:sp>
      <p:sp>
        <p:nvSpPr>
          <p:cNvPr id="111617" name="Text Box 1">
            <a:extLst>
              <a:ext uri="{FF2B5EF4-FFF2-40B4-BE49-F238E27FC236}">
                <a16:creationId xmlns:a16="http://schemas.microsoft.com/office/drawing/2014/main" id="{ABC597BC-BA0C-5243-811A-3E83C16DA009}"/>
              </a:ext>
            </a:extLst>
          </p:cNvPr>
          <p:cNvSpPr txBox="1">
            <a:spLocks noGrp="1" noRot="1" noChangeAspect="1" noChangeArrowheads="1"/>
          </p:cNvSpPr>
          <p:nvPr>
            <p:ph type="sldImg"/>
          </p:nvPr>
        </p:nvSpPr>
        <p:spPr bwMode="auto">
          <a:xfrm>
            <a:off x="917575" y="744538"/>
            <a:ext cx="4962525"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1618" name="Text Box 2">
            <a:extLst>
              <a:ext uri="{FF2B5EF4-FFF2-40B4-BE49-F238E27FC236}">
                <a16:creationId xmlns:a16="http://schemas.microsoft.com/office/drawing/2014/main" id="{56DBE199-0C56-354F-A692-A3EB8D84DE8B}"/>
              </a:ext>
            </a:extLst>
          </p:cNvPr>
          <p:cNvSpPr txBox="1">
            <a:spLocks noGrp="1" noChangeArrowheads="1"/>
          </p:cNvSpPr>
          <p:nvPr>
            <p:ph type="body" idx="1"/>
          </p:nvPr>
        </p:nvSpPr>
        <p:spPr bwMode="auto">
          <a:xfrm>
            <a:off x="679450" y="4714875"/>
            <a:ext cx="5438775" cy="4467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a:latin typeface="Arial" panose="020B0604020202020204" pitchFamily="34" charset="0"/>
                <a:ea typeface="SimSun" panose="02010600030101010101" pitchFamily="2" charset="-122"/>
              </a:rPr>
              <a:t>Ausbildung erläutern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a:latin typeface="Arial" panose="020B0604020202020204" pitchFamily="34" charset="0"/>
                <a:ea typeface="SimSun" panose="02010600030101010101" pitchFamily="2" charset="-122"/>
              </a:rPr>
              <a:t>Zeitlich eng, aber immer was rauskippen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a:latin typeface="Arial" panose="020B0604020202020204" pitchFamily="34" charset="0"/>
                <a:ea typeface="SimSun" panose="02010600030101010101" pitchFamily="2" charset="-122"/>
              </a:rPr>
              <a:t>Erwartungen mit Zetteln aus Mappen</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E92E3B8-661D-1D43-8F88-57170D9CBDF6}"/>
              </a:ext>
            </a:extLst>
          </p:cNvPr>
          <p:cNvSpPr>
            <a:spLocks noGrp="1" noChangeArrowheads="1"/>
          </p:cNvSpPr>
          <p:nvPr>
            <p:ph type="sldNum"/>
          </p:nvPr>
        </p:nvSpPr>
        <p:spPr>
          <a:ln/>
        </p:spPr>
        <p:txBody>
          <a:bodyPr/>
          <a:lstStyle/>
          <a:p>
            <a:fld id="{E22C7231-F0DF-5F4A-9FDF-92E0B8FF37BA}" type="slidenum">
              <a:rPr lang="de-DE" altLang="de-DE"/>
              <a:pPr/>
              <a:t>42</a:t>
            </a:fld>
            <a:endParaRPr lang="de-DE" altLang="de-DE"/>
          </a:p>
        </p:txBody>
      </p:sp>
      <p:sp>
        <p:nvSpPr>
          <p:cNvPr id="112641" name="Text Box 1">
            <a:extLst>
              <a:ext uri="{FF2B5EF4-FFF2-40B4-BE49-F238E27FC236}">
                <a16:creationId xmlns:a16="http://schemas.microsoft.com/office/drawing/2014/main" id="{445980E6-4DD6-1549-AD13-2D9260E8CE24}"/>
              </a:ext>
            </a:extLst>
          </p:cNvPr>
          <p:cNvSpPr txBox="1">
            <a:spLocks noGrp="1" noRot="1" noChangeAspect="1" noChangeArrowheads="1"/>
          </p:cNvSpPr>
          <p:nvPr>
            <p:ph type="sldImg"/>
          </p:nvPr>
        </p:nvSpPr>
        <p:spPr bwMode="auto">
          <a:xfrm>
            <a:off x="917575" y="744538"/>
            <a:ext cx="4962525"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2642" name="Text Box 2">
            <a:extLst>
              <a:ext uri="{FF2B5EF4-FFF2-40B4-BE49-F238E27FC236}">
                <a16:creationId xmlns:a16="http://schemas.microsoft.com/office/drawing/2014/main" id="{CF37B8F0-5F26-B846-9540-0872F2639845}"/>
              </a:ext>
            </a:extLst>
          </p:cNvPr>
          <p:cNvSpPr txBox="1">
            <a:spLocks noGrp="1" noChangeArrowheads="1"/>
          </p:cNvSpPr>
          <p:nvPr>
            <p:ph type="body" idx="1"/>
          </p:nvPr>
        </p:nvSpPr>
        <p:spPr bwMode="auto">
          <a:xfrm>
            <a:off x="679450" y="4714875"/>
            <a:ext cx="5438775" cy="4467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a:latin typeface="Arial" panose="020B0604020202020204" pitchFamily="34" charset="0"/>
                <a:ea typeface="SimSun" panose="02010600030101010101" pitchFamily="2" charset="-122"/>
              </a:rPr>
              <a:t>Ausbildung erläutern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a:latin typeface="Arial" panose="020B0604020202020204" pitchFamily="34" charset="0"/>
                <a:ea typeface="SimSun" panose="02010600030101010101" pitchFamily="2" charset="-122"/>
              </a:rPr>
              <a:t>Zeitlich eng, aber immer was rauskippen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a:latin typeface="Arial" panose="020B0604020202020204" pitchFamily="34" charset="0"/>
                <a:ea typeface="SimSun" panose="02010600030101010101" pitchFamily="2" charset="-122"/>
              </a:rPr>
              <a:t>Erwartungen mit Zetteln aus Mappen</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4CAD19B-2298-B043-9E12-A436B7A9C5D5}"/>
              </a:ext>
            </a:extLst>
          </p:cNvPr>
          <p:cNvSpPr>
            <a:spLocks noGrp="1" noChangeArrowheads="1"/>
          </p:cNvSpPr>
          <p:nvPr>
            <p:ph type="sldNum"/>
          </p:nvPr>
        </p:nvSpPr>
        <p:spPr>
          <a:ln/>
        </p:spPr>
        <p:txBody>
          <a:bodyPr/>
          <a:lstStyle/>
          <a:p>
            <a:fld id="{7845C23C-B40B-6543-B45F-C30B2E142F60}" type="slidenum">
              <a:rPr lang="de-DE" altLang="de-DE"/>
              <a:pPr/>
              <a:t>43</a:t>
            </a:fld>
            <a:endParaRPr lang="de-DE" altLang="de-DE"/>
          </a:p>
        </p:txBody>
      </p:sp>
      <p:sp>
        <p:nvSpPr>
          <p:cNvPr id="113665" name="Text Box 1">
            <a:extLst>
              <a:ext uri="{FF2B5EF4-FFF2-40B4-BE49-F238E27FC236}">
                <a16:creationId xmlns:a16="http://schemas.microsoft.com/office/drawing/2014/main" id="{36468A82-D7EA-9343-9797-FCCFE82F3D07}"/>
              </a:ext>
            </a:extLst>
          </p:cNvPr>
          <p:cNvSpPr txBox="1">
            <a:spLocks noGrp="1" noRot="1" noChangeAspect="1" noChangeArrowheads="1"/>
          </p:cNvSpPr>
          <p:nvPr>
            <p:ph type="sldImg"/>
          </p:nvPr>
        </p:nvSpPr>
        <p:spPr bwMode="auto">
          <a:xfrm>
            <a:off x="917575" y="744538"/>
            <a:ext cx="4962525"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3666" name="Text Box 2">
            <a:extLst>
              <a:ext uri="{FF2B5EF4-FFF2-40B4-BE49-F238E27FC236}">
                <a16:creationId xmlns:a16="http://schemas.microsoft.com/office/drawing/2014/main" id="{BC2A9D88-8DF6-124D-B981-A33FA5D2C1F8}"/>
              </a:ext>
            </a:extLst>
          </p:cNvPr>
          <p:cNvSpPr txBox="1">
            <a:spLocks noGrp="1" noChangeArrowheads="1"/>
          </p:cNvSpPr>
          <p:nvPr>
            <p:ph type="body" idx="1"/>
          </p:nvPr>
        </p:nvSpPr>
        <p:spPr bwMode="auto">
          <a:xfrm>
            <a:off x="679450" y="4714875"/>
            <a:ext cx="5438775" cy="4467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a:latin typeface="Arial" panose="020B0604020202020204" pitchFamily="34" charset="0"/>
                <a:ea typeface="SimSun" panose="02010600030101010101" pitchFamily="2" charset="-122"/>
              </a:rPr>
              <a:t>Ausbildung erläutern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a:latin typeface="Arial" panose="020B0604020202020204" pitchFamily="34" charset="0"/>
                <a:ea typeface="SimSun" panose="02010600030101010101" pitchFamily="2" charset="-122"/>
              </a:rPr>
              <a:t>Zeitlich eng, aber immer was rauskippen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a:latin typeface="Arial" panose="020B0604020202020204" pitchFamily="34" charset="0"/>
                <a:ea typeface="SimSun" panose="02010600030101010101" pitchFamily="2" charset="-122"/>
              </a:rPr>
              <a:t>Erwartungen mit Zetteln aus Mappen</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D510961-44AA-0A43-BC77-00282C2A4A99}"/>
              </a:ext>
            </a:extLst>
          </p:cNvPr>
          <p:cNvSpPr>
            <a:spLocks noGrp="1" noChangeArrowheads="1"/>
          </p:cNvSpPr>
          <p:nvPr>
            <p:ph type="sldNum"/>
          </p:nvPr>
        </p:nvSpPr>
        <p:spPr>
          <a:ln/>
        </p:spPr>
        <p:txBody>
          <a:bodyPr/>
          <a:lstStyle/>
          <a:p>
            <a:fld id="{D4EBE9A7-4810-EB4D-853C-3CB25F9E3495}" type="slidenum">
              <a:rPr lang="de-DE" altLang="de-DE"/>
              <a:pPr/>
              <a:t>44</a:t>
            </a:fld>
            <a:endParaRPr lang="de-DE" altLang="de-DE"/>
          </a:p>
        </p:txBody>
      </p:sp>
      <p:sp>
        <p:nvSpPr>
          <p:cNvPr id="114689" name="Text Box 1">
            <a:extLst>
              <a:ext uri="{FF2B5EF4-FFF2-40B4-BE49-F238E27FC236}">
                <a16:creationId xmlns:a16="http://schemas.microsoft.com/office/drawing/2014/main" id="{4EDF8707-7B68-2B4D-9E4E-C0CFECC45156}"/>
              </a:ext>
            </a:extLst>
          </p:cNvPr>
          <p:cNvSpPr txBox="1">
            <a:spLocks noGrp="1" noRot="1" noChangeAspect="1" noChangeArrowheads="1"/>
          </p:cNvSpPr>
          <p:nvPr>
            <p:ph type="sldImg"/>
          </p:nvPr>
        </p:nvSpPr>
        <p:spPr bwMode="auto">
          <a:xfrm>
            <a:off x="917575" y="744538"/>
            <a:ext cx="4962525"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4690" name="Text Box 2">
            <a:extLst>
              <a:ext uri="{FF2B5EF4-FFF2-40B4-BE49-F238E27FC236}">
                <a16:creationId xmlns:a16="http://schemas.microsoft.com/office/drawing/2014/main" id="{E6BA2F64-27D9-4B4D-8C48-4976C3267365}"/>
              </a:ext>
            </a:extLst>
          </p:cNvPr>
          <p:cNvSpPr txBox="1">
            <a:spLocks noGrp="1" noChangeArrowheads="1"/>
          </p:cNvSpPr>
          <p:nvPr>
            <p:ph type="body" idx="1"/>
          </p:nvPr>
        </p:nvSpPr>
        <p:spPr bwMode="auto">
          <a:xfrm>
            <a:off x="679450" y="4714875"/>
            <a:ext cx="5438775" cy="4467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a:latin typeface="Arial" panose="020B0604020202020204" pitchFamily="34" charset="0"/>
                <a:ea typeface="SimSun" panose="02010600030101010101" pitchFamily="2" charset="-122"/>
              </a:rPr>
              <a:t>Ausbildung erläutern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a:latin typeface="Arial" panose="020B0604020202020204" pitchFamily="34" charset="0"/>
                <a:ea typeface="SimSun" panose="02010600030101010101" pitchFamily="2" charset="-122"/>
              </a:rPr>
              <a:t>Zeitlich eng, aber immer was rauskippen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a:latin typeface="Arial" panose="020B0604020202020204" pitchFamily="34" charset="0"/>
                <a:ea typeface="SimSun" panose="02010600030101010101" pitchFamily="2" charset="-122"/>
              </a:rPr>
              <a:t>Erwartungen mit Zetteln aus Mappen</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A1E71E3-4B4E-044F-9871-502662C18065}"/>
              </a:ext>
            </a:extLst>
          </p:cNvPr>
          <p:cNvSpPr>
            <a:spLocks noGrp="1" noChangeArrowheads="1"/>
          </p:cNvSpPr>
          <p:nvPr>
            <p:ph type="sldNum"/>
          </p:nvPr>
        </p:nvSpPr>
        <p:spPr>
          <a:ln/>
        </p:spPr>
        <p:txBody>
          <a:bodyPr/>
          <a:lstStyle/>
          <a:p>
            <a:fld id="{AF389D33-7B5F-B54E-BA61-6E78CC165E8E}" type="slidenum">
              <a:rPr lang="de-DE" altLang="de-DE"/>
              <a:pPr/>
              <a:t>45</a:t>
            </a:fld>
            <a:endParaRPr lang="de-DE" altLang="de-DE"/>
          </a:p>
        </p:txBody>
      </p:sp>
      <p:sp>
        <p:nvSpPr>
          <p:cNvPr id="115713" name="Text Box 1">
            <a:extLst>
              <a:ext uri="{FF2B5EF4-FFF2-40B4-BE49-F238E27FC236}">
                <a16:creationId xmlns:a16="http://schemas.microsoft.com/office/drawing/2014/main" id="{A30C79E2-43E7-2543-B475-6F626DE91882}"/>
              </a:ext>
            </a:extLst>
          </p:cNvPr>
          <p:cNvSpPr txBox="1">
            <a:spLocks noGrp="1" noRot="1" noChangeAspect="1" noChangeArrowheads="1"/>
          </p:cNvSpPr>
          <p:nvPr>
            <p:ph type="sldImg"/>
          </p:nvPr>
        </p:nvSpPr>
        <p:spPr bwMode="auto">
          <a:xfrm>
            <a:off x="917575" y="744538"/>
            <a:ext cx="4962525"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5714" name="Text Box 2">
            <a:extLst>
              <a:ext uri="{FF2B5EF4-FFF2-40B4-BE49-F238E27FC236}">
                <a16:creationId xmlns:a16="http://schemas.microsoft.com/office/drawing/2014/main" id="{3CFC8F59-4614-5940-8093-4109BCD5CE68}"/>
              </a:ext>
            </a:extLst>
          </p:cNvPr>
          <p:cNvSpPr txBox="1">
            <a:spLocks noGrp="1" noChangeArrowheads="1"/>
          </p:cNvSpPr>
          <p:nvPr>
            <p:ph type="body" idx="1"/>
          </p:nvPr>
        </p:nvSpPr>
        <p:spPr bwMode="auto">
          <a:xfrm>
            <a:off x="679450" y="4714875"/>
            <a:ext cx="5438775" cy="4467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a:latin typeface="Arial" panose="020B0604020202020204" pitchFamily="34" charset="0"/>
                <a:ea typeface="SimSun" panose="02010600030101010101" pitchFamily="2" charset="-122"/>
              </a:rPr>
              <a:t>Ausbildung erläutern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a:latin typeface="Arial" panose="020B0604020202020204" pitchFamily="34" charset="0"/>
                <a:ea typeface="SimSun" panose="02010600030101010101" pitchFamily="2" charset="-122"/>
              </a:rPr>
              <a:t>Zeitlich eng, aber immer was rauskippen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a:latin typeface="Arial" panose="020B0604020202020204" pitchFamily="34" charset="0"/>
                <a:ea typeface="SimSun" panose="02010600030101010101" pitchFamily="2" charset="-122"/>
              </a:rPr>
              <a:t>Erwartungen mit Zetteln aus Mappen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656E9F6-F379-C14F-875E-EFA14695BC18}"/>
              </a:ext>
            </a:extLst>
          </p:cNvPr>
          <p:cNvSpPr>
            <a:spLocks noGrp="1" noChangeArrowheads="1"/>
          </p:cNvSpPr>
          <p:nvPr>
            <p:ph type="sldNum"/>
          </p:nvPr>
        </p:nvSpPr>
        <p:spPr>
          <a:ln/>
        </p:spPr>
        <p:txBody>
          <a:bodyPr/>
          <a:lstStyle/>
          <a:p>
            <a:fld id="{EA4B664B-C495-484F-93F9-D0125F66A5B7}" type="slidenum">
              <a:rPr lang="de-DE" altLang="de-DE"/>
              <a:pPr/>
              <a:t>5</a:t>
            </a:fld>
            <a:endParaRPr lang="de-DE" altLang="de-DE"/>
          </a:p>
        </p:txBody>
      </p:sp>
      <p:sp>
        <p:nvSpPr>
          <p:cNvPr id="65537" name="Text Box 1">
            <a:extLst>
              <a:ext uri="{FF2B5EF4-FFF2-40B4-BE49-F238E27FC236}">
                <a16:creationId xmlns:a16="http://schemas.microsoft.com/office/drawing/2014/main" id="{3391E38A-27E9-E24D-A54A-C70CB91868F2}"/>
              </a:ext>
            </a:extLst>
          </p:cNvPr>
          <p:cNvSpPr txBox="1">
            <a:spLocks noGrp="1" noRot="1" noChangeAspect="1" noChangeArrowheads="1"/>
          </p:cNvSpPr>
          <p:nvPr>
            <p:ph type="sldImg"/>
          </p:nvPr>
        </p:nvSpPr>
        <p:spPr bwMode="auto">
          <a:xfrm>
            <a:off x="917575" y="744538"/>
            <a:ext cx="4962525"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38" name="Text Box 2">
            <a:extLst>
              <a:ext uri="{FF2B5EF4-FFF2-40B4-BE49-F238E27FC236}">
                <a16:creationId xmlns:a16="http://schemas.microsoft.com/office/drawing/2014/main" id="{2295D1D8-106A-094C-AD8D-44D0CC6F103B}"/>
              </a:ext>
            </a:extLst>
          </p:cNvPr>
          <p:cNvSpPr txBox="1">
            <a:spLocks noGrp="1" noChangeArrowheads="1"/>
          </p:cNvSpPr>
          <p:nvPr>
            <p:ph type="body" idx="1"/>
          </p:nvPr>
        </p:nvSpPr>
        <p:spPr bwMode="auto">
          <a:xfrm>
            <a:off x="679450" y="4714875"/>
            <a:ext cx="5438775" cy="4467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latin typeface="Arial" panose="020B0604020202020204" pitchFamily="34" charset="0"/>
                <a:ea typeface="SimSun" panose="02010600030101010101" pitchFamily="2" charset="-122"/>
              </a:rPr>
              <a:t>Ausbildung erläutern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sz="2000">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latin typeface="Arial" panose="020B0604020202020204" pitchFamily="34" charset="0"/>
                <a:ea typeface="SimSun" panose="02010600030101010101" pitchFamily="2" charset="-122"/>
              </a:rPr>
              <a:t>Zeitlich eng, aber immer was rauskippen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sz="2000">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latin typeface="Arial" panose="020B0604020202020204" pitchFamily="34" charset="0"/>
                <a:ea typeface="SimSun" panose="02010600030101010101" pitchFamily="2" charset="-122"/>
              </a:rPr>
              <a:t>Erwartungen mit Zetteln aus Mappen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E3A3A6D-52E7-D64D-B38A-DF85909A7759}"/>
              </a:ext>
            </a:extLst>
          </p:cNvPr>
          <p:cNvSpPr>
            <a:spLocks noGrp="1" noChangeArrowheads="1"/>
          </p:cNvSpPr>
          <p:nvPr>
            <p:ph type="sldNum"/>
          </p:nvPr>
        </p:nvSpPr>
        <p:spPr>
          <a:ln/>
        </p:spPr>
        <p:txBody>
          <a:bodyPr/>
          <a:lstStyle/>
          <a:p>
            <a:fld id="{38A8088A-E131-EC4A-B97F-58C5E4378CF6}" type="slidenum">
              <a:rPr lang="de-DE" altLang="de-DE"/>
              <a:pPr/>
              <a:t>6</a:t>
            </a:fld>
            <a:endParaRPr lang="de-DE" altLang="de-DE"/>
          </a:p>
        </p:txBody>
      </p:sp>
      <p:sp>
        <p:nvSpPr>
          <p:cNvPr id="66561" name="Text Box 1">
            <a:extLst>
              <a:ext uri="{FF2B5EF4-FFF2-40B4-BE49-F238E27FC236}">
                <a16:creationId xmlns:a16="http://schemas.microsoft.com/office/drawing/2014/main" id="{15C65E8A-7C04-DE4D-AA61-F5883D2CA020}"/>
              </a:ext>
            </a:extLst>
          </p:cNvPr>
          <p:cNvSpPr txBox="1">
            <a:spLocks noGrp="1" noRot="1" noChangeAspect="1" noChangeArrowheads="1"/>
          </p:cNvSpPr>
          <p:nvPr>
            <p:ph type="sldImg"/>
          </p:nvPr>
        </p:nvSpPr>
        <p:spPr bwMode="auto">
          <a:xfrm>
            <a:off x="917575" y="744538"/>
            <a:ext cx="4962525"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6562" name="Text Box 2">
            <a:extLst>
              <a:ext uri="{FF2B5EF4-FFF2-40B4-BE49-F238E27FC236}">
                <a16:creationId xmlns:a16="http://schemas.microsoft.com/office/drawing/2014/main" id="{3CCD0BA8-29E7-A844-9C9C-D375C0F912FD}"/>
              </a:ext>
            </a:extLst>
          </p:cNvPr>
          <p:cNvSpPr txBox="1">
            <a:spLocks noGrp="1" noChangeArrowheads="1"/>
          </p:cNvSpPr>
          <p:nvPr>
            <p:ph type="body" idx="1"/>
          </p:nvPr>
        </p:nvSpPr>
        <p:spPr bwMode="auto">
          <a:xfrm>
            <a:off x="679450" y="4714875"/>
            <a:ext cx="5438775" cy="4467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latin typeface="Arial" panose="020B0604020202020204" pitchFamily="34" charset="0"/>
                <a:ea typeface="SimSun" panose="02010600030101010101" pitchFamily="2" charset="-122"/>
              </a:rPr>
              <a:t>Ausbildung erläutern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sz="2000">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latin typeface="Arial" panose="020B0604020202020204" pitchFamily="34" charset="0"/>
                <a:ea typeface="SimSun" panose="02010600030101010101" pitchFamily="2" charset="-122"/>
              </a:rPr>
              <a:t>Zeitlich eng, aber immer was rauskippen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sz="2000">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latin typeface="Arial" panose="020B0604020202020204" pitchFamily="34" charset="0"/>
                <a:ea typeface="SimSun" panose="02010600030101010101" pitchFamily="2" charset="-122"/>
              </a:rPr>
              <a:t>Erwartungen mit Zetteln aus Mappen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F5BD205-351A-1547-A537-80C792FE153E}"/>
              </a:ext>
            </a:extLst>
          </p:cNvPr>
          <p:cNvSpPr>
            <a:spLocks noGrp="1" noChangeArrowheads="1"/>
          </p:cNvSpPr>
          <p:nvPr>
            <p:ph type="sldNum"/>
          </p:nvPr>
        </p:nvSpPr>
        <p:spPr>
          <a:ln/>
        </p:spPr>
        <p:txBody>
          <a:bodyPr/>
          <a:lstStyle/>
          <a:p>
            <a:fld id="{609914D2-A754-5747-9DF4-4E37768465DA}" type="slidenum">
              <a:rPr lang="de-DE" altLang="de-DE"/>
              <a:pPr/>
              <a:t>7</a:t>
            </a:fld>
            <a:endParaRPr lang="de-DE" altLang="de-DE"/>
          </a:p>
        </p:txBody>
      </p:sp>
      <p:sp>
        <p:nvSpPr>
          <p:cNvPr id="69633" name="Text Box 1">
            <a:extLst>
              <a:ext uri="{FF2B5EF4-FFF2-40B4-BE49-F238E27FC236}">
                <a16:creationId xmlns:a16="http://schemas.microsoft.com/office/drawing/2014/main" id="{D9F19B55-219B-904B-AE8E-C2770B5B2D1E}"/>
              </a:ext>
            </a:extLst>
          </p:cNvPr>
          <p:cNvSpPr txBox="1">
            <a:spLocks noGrp="1" noRot="1" noChangeAspect="1" noChangeArrowheads="1"/>
          </p:cNvSpPr>
          <p:nvPr>
            <p:ph type="sldImg"/>
          </p:nvPr>
        </p:nvSpPr>
        <p:spPr bwMode="auto">
          <a:xfrm>
            <a:off x="917575" y="744538"/>
            <a:ext cx="4962525"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9634" name="Text Box 2">
            <a:extLst>
              <a:ext uri="{FF2B5EF4-FFF2-40B4-BE49-F238E27FC236}">
                <a16:creationId xmlns:a16="http://schemas.microsoft.com/office/drawing/2014/main" id="{B36F2186-AAEA-464E-B190-BA3AE0DDA833}"/>
              </a:ext>
            </a:extLst>
          </p:cNvPr>
          <p:cNvSpPr txBox="1">
            <a:spLocks noGrp="1" noChangeArrowheads="1"/>
          </p:cNvSpPr>
          <p:nvPr>
            <p:ph type="body" idx="1"/>
          </p:nvPr>
        </p:nvSpPr>
        <p:spPr bwMode="auto">
          <a:xfrm>
            <a:off x="679450" y="4714875"/>
            <a:ext cx="5438775" cy="4467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a:latin typeface="Arial" panose="020B0604020202020204" pitchFamily="34" charset="0"/>
                <a:ea typeface="SimSun" panose="02010600030101010101" pitchFamily="2" charset="-122"/>
              </a:rPr>
              <a:t>Ausbildung erläutern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a:latin typeface="Arial" panose="020B0604020202020204" pitchFamily="34" charset="0"/>
                <a:ea typeface="SimSun" panose="02010600030101010101" pitchFamily="2" charset="-122"/>
              </a:rPr>
              <a:t>Zeitlich eng, aber immer was rauskippen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a:latin typeface="Arial" panose="020B0604020202020204" pitchFamily="34" charset="0"/>
                <a:ea typeface="SimSun" panose="02010600030101010101" pitchFamily="2" charset="-122"/>
              </a:rPr>
              <a:t>Erwartungen mit Zetteln aus Mappen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D2E9AF0-2FB7-914A-99F5-2192F28BB8CF}"/>
              </a:ext>
            </a:extLst>
          </p:cNvPr>
          <p:cNvSpPr>
            <a:spLocks noGrp="1" noChangeArrowheads="1"/>
          </p:cNvSpPr>
          <p:nvPr>
            <p:ph type="sldNum"/>
          </p:nvPr>
        </p:nvSpPr>
        <p:spPr>
          <a:ln/>
        </p:spPr>
        <p:txBody>
          <a:bodyPr/>
          <a:lstStyle/>
          <a:p>
            <a:fld id="{37A0FF25-DF61-7C46-91C1-C7DB63D593EA}" type="slidenum">
              <a:rPr lang="de-DE" altLang="de-DE"/>
              <a:pPr/>
              <a:t>8</a:t>
            </a:fld>
            <a:endParaRPr lang="de-DE" altLang="de-DE"/>
          </a:p>
        </p:txBody>
      </p:sp>
      <p:sp>
        <p:nvSpPr>
          <p:cNvPr id="70657" name="Text Box 1">
            <a:extLst>
              <a:ext uri="{FF2B5EF4-FFF2-40B4-BE49-F238E27FC236}">
                <a16:creationId xmlns:a16="http://schemas.microsoft.com/office/drawing/2014/main" id="{BDCA3C92-1AC2-AD45-B14E-82FFFEB63859}"/>
              </a:ext>
            </a:extLst>
          </p:cNvPr>
          <p:cNvSpPr txBox="1">
            <a:spLocks noGrp="1" noRot="1" noChangeAspect="1" noChangeArrowheads="1"/>
          </p:cNvSpPr>
          <p:nvPr>
            <p:ph type="sldImg"/>
          </p:nvPr>
        </p:nvSpPr>
        <p:spPr bwMode="auto">
          <a:xfrm>
            <a:off x="917575" y="744538"/>
            <a:ext cx="4962525"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0658" name="Text Box 2">
            <a:extLst>
              <a:ext uri="{FF2B5EF4-FFF2-40B4-BE49-F238E27FC236}">
                <a16:creationId xmlns:a16="http://schemas.microsoft.com/office/drawing/2014/main" id="{D12AD87D-E62E-CA4A-91B4-7BA2E949E7C5}"/>
              </a:ext>
            </a:extLst>
          </p:cNvPr>
          <p:cNvSpPr txBox="1">
            <a:spLocks noGrp="1" noChangeArrowheads="1"/>
          </p:cNvSpPr>
          <p:nvPr>
            <p:ph type="body" idx="1"/>
          </p:nvPr>
        </p:nvSpPr>
        <p:spPr bwMode="auto">
          <a:xfrm>
            <a:off x="679450" y="4714875"/>
            <a:ext cx="5438775" cy="4467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latin typeface="Arial" panose="020B0604020202020204" pitchFamily="34" charset="0"/>
                <a:ea typeface="SimSun" panose="02010600030101010101" pitchFamily="2" charset="-122"/>
              </a:rPr>
              <a:t>Ausbildung erläutern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sz="2000">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latin typeface="Arial" panose="020B0604020202020204" pitchFamily="34" charset="0"/>
                <a:ea typeface="SimSun" panose="02010600030101010101" pitchFamily="2" charset="-122"/>
              </a:rPr>
              <a:t>Zeitlich eng, aber immer was rauskippen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sz="2000">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latin typeface="Arial" panose="020B0604020202020204" pitchFamily="34" charset="0"/>
                <a:ea typeface="SimSun" panose="02010600030101010101" pitchFamily="2" charset="-122"/>
              </a:rPr>
              <a:t>Erwartungen mit Zetteln aus Mappen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B182DCC-52CA-E241-B536-C139EC8C552B}"/>
              </a:ext>
            </a:extLst>
          </p:cNvPr>
          <p:cNvSpPr>
            <a:spLocks noGrp="1" noChangeArrowheads="1"/>
          </p:cNvSpPr>
          <p:nvPr>
            <p:ph type="sldNum"/>
          </p:nvPr>
        </p:nvSpPr>
        <p:spPr>
          <a:ln/>
        </p:spPr>
        <p:txBody>
          <a:bodyPr/>
          <a:lstStyle/>
          <a:p>
            <a:fld id="{C601C9FD-CF49-5A49-BF24-7782F06AAB8B}" type="slidenum">
              <a:rPr lang="de-DE" altLang="de-DE"/>
              <a:pPr/>
              <a:t>9</a:t>
            </a:fld>
            <a:endParaRPr lang="de-DE" altLang="de-DE"/>
          </a:p>
        </p:txBody>
      </p:sp>
      <p:sp>
        <p:nvSpPr>
          <p:cNvPr id="72705" name="Text Box 1">
            <a:extLst>
              <a:ext uri="{FF2B5EF4-FFF2-40B4-BE49-F238E27FC236}">
                <a16:creationId xmlns:a16="http://schemas.microsoft.com/office/drawing/2014/main" id="{9C146985-90D4-AA4B-9089-EEB255655F51}"/>
              </a:ext>
            </a:extLst>
          </p:cNvPr>
          <p:cNvSpPr txBox="1">
            <a:spLocks noGrp="1" noRot="1" noChangeAspect="1" noChangeArrowheads="1"/>
          </p:cNvSpPr>
          <p:nvPr>
            <p:ph type="sldImg"/>
          </p:nvPr>
        </p:nvSpPr>
        <p:spPr bwMode="auto">
          <a:xfrm>
            <a:off x="917575" y="744538"/>
            <a:ext cx="4962525"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2706" name="Text Box 2">
            <a:extLst>
              <a:ext uri="{FF2B5EF4-FFF2-40B4-BE49-F238E27FC236}">
                <a16:creationId xmlns:a16="http://schemas.microsoft.com/office/drawing/2014/main" id="{7BF2F289-57E3-AC4C-87BB-12E6413ED7E9}"/>
              </a:ext>
            </a:extLst>
          </p:cNvPr>
          <p:cNvSpPr txBox="1">
            <a:spLocks noGrp="1" noChangeArrowheads="1"/>
          </p:cNvSpPr>
          <p:nvPr>
            <p:ph type="body" idx="1"/>
          </p:nvPr>
        </p:nvSpPr>
        <p:spPr bwMode="auto">
          <a:xfrm>
            <a:off x="679450" y="4714875"/>
            <a:ext cx="5438775" cy="4467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latin typeface="Arial" panose="020B0604020202020204" pitchFamily="34" charset="0"/>
                <a:ea typeface="SimSun" panose="02010600030101010101" pitchFamily="2" charset="-122"/>
              </a:rPr>
              <a:t>Ausbildung erläutern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sz="2000">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latin typeface="Arial" panose="020B0604020202020204" pitchFamily="34" charset="0"/>
                <a:ea typeface="SimSun" panose="02010600030101010101" pitchFamily="2" charset="-122"/>
              </a:rPr>
              <a:t>Zeitlich eng, aber immer was rauskippen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sz="2000">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latin typeface="Arial" panose="020B0604020202020204" pitchFamily="34" charset="0"/>
                <a:ea typeface="SimSun" panose="02010600030101010101" pitchFamily="2" charset="-122"/>
              </a:rPr>
              <a:t>Erwartungen mit Zetteln aus Mappen</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496902-70B2-074E-A22E-2635A5DE9CAA}"/>
              </a:ext>
            </a:extLst>
          </p:cNvPr>
          <p:cNvSpPr>
            <a:spLocks noGrp="1"/>
          </p:cNvSpPr>
          <p:nvPr>
            <p:ph type="ctrTitle"/>
          </p:nvPr>
        </p:nvSpPr>
        <p:spPr>
          <a:xfrm>
            <a:off x="1143000" y="1122363"/>
            <a:ext cx="6858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1531CBA3-3AA2-F049-A765-B03B0165624D}"/>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DF08DFDD-B11C-104F-BAAC-961AE95920F6}"/>
              </a:ext>
            </a:extLst>
          </p:cNvPr>
          <p:cNvSpPr>
            <a:spLocks noGrp="1"/>
          </p:cNvSpPr>
          <p:nvPr>
            <p:ph type="dt" sz="half" idx="10"/>
          </p:nvPr>
        </p:nvSpPr>
        <p:spPr/>
        <p:txBody>
          <a:bodyPr/>
          <a:lstStyle/>
          <a:p>
            <a:fld id="{5D44E28C-0D46-2345-BA2F-6FBBB860DF61}" type="datetimeFigureOut">
              <a:rPr lang="de-DE" smtClean="0"/>
              <a:t>22.11.24</a:t>
            </a:fld>
            <a:endParaRPr lang="de-DE"/>
          </a:p>
        </p:txBody>
      </p:sp>
      <p:sp>
        <p:nvSpPr>
          <p:cNvPr id="5" name="Fußzeilenplatzhalter 4">
            <a:extLst>
              <a:ext uri="{FF2B5EF4-FFF2-40B4-BE49-F238E27FC236}">
                <a16:creationId xmlns:a16="http://schemas.microsoft.com/office/drawing/2014/main" id="{B875FF8C-A9CA-EF4B-8D5F-14ED3D7C67B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E67C3A33-2806-DA40-8EDB-46818E02C3E0}"/>
              </a:ext>
            </a:extLst>
          </p:cNvPr>
          <p:cNvSpPr>
            <a:spLocks noGrp="1"/>
          </p:cNvSpPr>
          <p:nvPr>
            <p:ph type="sldNum" sz="quarter" idx="12"/>
          </p:nvPr>
        </p:nvSpPr>
        <p:spPr/>
        <p:txBody>
          <a:bodyPr/>
          <a:lstStyle/>
          <a:p>
            <a:fld id="{73E53CC4-B098-774A-9D05-D6D1929BECEA}" type="slidenum">
              <a:rPr lang="de-DE" smtClean="0"/>
              <a:t>‹Nr.›</a:t>
            </a:fld>
            <a:endParaRPr lang="de-DE"/>
          </a:p>
        </p:txBody>
      </p:sp>
    </p:spTree>
    <p:extLst>
      <p:ext uri="{BB962C8B-B14F-4D97-AF65-F5344CB8AC3E}">
        <p14:creationId xmlns:p14="http://schemas.microsoft.com/office/powerpoint/2010/main" val="31889765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84945A-C919-DF44-ADD1-7B9BE91089A0}"/>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FB49E8F3-5400-404A-A99A-329DE6922CB9}"/>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182A215F-0E2E-0C4C-8943-4CD34056A9CB}"/>
              </a:ext>
            </a:extLst>
          </p:cNvPr>
          <p:cNvSpPr>
            <a:spLocks noGrp="1"/>
          </p:cNvSpPr>
          <p:nvPr>
            <p:ph type="dt" sz="half" idx="10"/>
          </p:nvPr>
        </p:nvSpPr>
        <p:spPr/>
        <p:txBody>
          <a:bodyPr/>
          <a:lstStyle/>
          <a:p>
            <a:fld id="{5D44E28C-0D46-2345-BA2F-6FBBB860DF61}" type="datetimeFigureOut">
              <a:rPr lang="de-DE" smtClean="0"/>
              <a:t>22.11.24</a:t>
            </a:fld>
            <a:endParaRPr lang="de-DE"/>
          </a:p>
        </p:txBody>
      </p:sp>
      <p:sp>
        <p:nvSpPr>
          <p:cNvPr id="5" name="Fußzeilenplatzhalter 4">
            <a:extLst>
              <a:ext uri="{FF2B5EF4-FFF2-40B4-BE49-F238E27FC236}">
                <a16:creationId xmlns:a16="http://schemas.microsoft.com/office/drawing/2014/main" id="{5E2623E2-6EAF-C040-A5DE-2B20EAF68094}"/>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A957493E-C879-8448-AB42-032529BB294C}"/>
              </a:ext>
            </a:extLst>
          </p:cNvPr>
          <p:cNvSpPr>
            <a:spLocks noGrp="1"/>
          </p:cNvSpPr>
          <p:nvPr>
            <p:ph type="sldNum" sz="quarter" idx="12"/>
          </p:nvPr>
        </p:nvSpPr>
        <p:spPr/>
        <p:txBody>
          <a:bodyPr/>
          <a:lstStyle/>
          <a:p>
            <a:fld id="{73E53CC4-B098-774A-9D05-D6D1929BECEA}" type="slidenum">
              <a:rPr lang="de-DE" smtClean="0"/>
              <a:t>‹Nr.›</a:t>
            </a:fld>
            <a:endParaRPr lang="de-DE"/>
          </a:p>
        </p:txBody>
      </p:sp>
    </p:spTree>
    <p:extLst>
      <p:ext uri="{BB962C8B-B14F-4D97-AF65-F5344CB8AC3E}">
        <p14:creationId xmlns:p14="http://schemas.microsoft.com/office/powerpoint/2010/main" val="2236375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EC17A7B4-189B-E942-B359-0320EA39992D}"/>
              </a:ext>
            </a:extLst>
          </p:cNvPr>
          <p:cNvSpPr>
            <a:spLocks noGrp="1"/>
          </p:cNvSpPr>
          <p:nvPr>
            <p:ph type="title" orient="vert"/>
          </p:nvPr>
        </p:nvSpPr>
        <p:spPr>
          <a:xfrm>
            <a:off x="6543675" y="365125"/>
            <a:ext cx="1971675"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6FE3FB1F-E821-0E43-B7C2-D070D4616DE5}"/>
              </a:ext>
            </a:extLst>
          </p:cNvPr>
          <p:cNvSpPr>
            <a:spLocks noGrp="1"/>
          </p:cNvSpPr>
          <p:nvPr>
            <p:ph type="body" orient="vert" idx="1"/>
          </p:nvPr>
        </p:nvSpPr>
        <p:spPr>
          <a:xfrm>
            <a:off x="628650" y="365125"/>
            <a:ext cx="5762625"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552CA8FE-0E62-554B-8C2C-C3F3D034F682}"/>
              </a:ext>
            </a:extLst>
          </p:cNvPr>
          <p:cNvSpPr>
            <a:spLocks noGrp="1"/>
          </p:cNvSpPr>
          <p:nvPr>
            <p:ph type="dt" sz="half" idx="10"/>
          </p:nvPr>
        </p:nvSpPr>
        <p:spPr/>
        <p:txBody>
          <a:bodyPr/>
          <a:lstStyle/>
          <a:p>
            <a:fld id="{5D44E28C-0D46-2345-BA2F-6FBBB860DF61}" type="datetimeFigureOut">
              <a:rPr lang="de-DE" smtClean="0"/>
              <a:t>22.11.24</a:t>
            </a:fld>
            <a:endParaRPr lang="de-DE"/>
          </a:p>
        </p:txBody>
      </p:sp>
      <p:sp>
        <p:nvSpPr>
          <p:cNvPr id="5" name="Fußzeilenplatzhalter 4">
            <a:extLst>
              <a:ext uri="{FF2B5EF4-FFF2-40B4-BE49-F238E27FC236}">
                <a16:creationId xmlns:a16="http://schemas.microsoft.com/office/drawing/2014/main" id="{76975FFD-B0D0-D443-91C1-07A99E86EA70}"/>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8A90ABF7-2934-1047-9E9B-F44A361D4133}"/>
              </a:ext>
            </a:extLst>
          </p:cNvPr>
          <p:cNvSpPr>
            <a:spLocks noGrp="1"/>
          </p:cNvSpPr>
          <p:nvPr>
            <p:ph type="sldNum" sz="quarter" idx="12"/>
          </p:nvPr>
        </p:nvSpPr>
        <p:spPr/>
        <p:txBody>
          <a:bodyPr/>
          <a:lstStyle/>
          <a:p>
            <a:fld id="{73E53CC4-B098-774A-9D05-D6D1929BECEA}" type="slidenum">
              <a:rPr lang="de-DE" smtClean="0"/>
              <a:t>‹Nr.›</a:t>
            </a:fld>
            <a:endParaRPr lang="de-DE"/>
          </a:p>
        </p:txBody>
      </p:sp>
    </p:spTree>
    <p:extLst>
      <p:ext uri="{BB962C8B-B14F-4D97-AF65-F5344CB8AC3E}">
        <p14:creationId xmlns:p14="http://schemas.microsoft.com/office/powerpoint/2010/main" val="29767292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6A70A4-95C0-FC44-A6C1-66C7378FE88F}"/>
              </a:ext>
            </a:extLst>
          </p:cNvPr>
          <p:cNvSpPr>
            <a:spLocks noGrp="1"/>
          </p:cNvSpPr>
          <p:nvPr>
            <p:ph type="ctrTitle"/>
          </p:nvPr>
        </p:nvSpPr>
        <p:spPr>
          <a:xfrm>
            <a:off x="1143000" y="1122363"/>
            <a:ext cx="6858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72EF69BF-F949-B34C-90F4-4832267DE5E0}"/>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2544BB49-9804-5D4D-81E8-38741478B765}"/>
              </a:ext>
            </a:extLst>
          </p:cNvPr>
          <p:cNvSpPr>
            <a:spLocks noGrp="1"/>
          </p:cNvSpPr>
          <p:nvPr>
            <p:ph type="dt" sz="half" idx="10"/>
          </p:nvPr>
        </p:nvSpPr>
        <p:spPr/>
        <p:txBody>
          <a:bodyPr/>
          <a:lstStyle/>
          <a:p>
            <a:fld id="{4BD6212E-203F-A741-9F4F-BC790FFB2DB3}" type="datetimeFigureOut">
              <a:rPr lang="de-DE" smtClean="0"/>
              <a:t>22.11.24</a:t>
            </a:fld>
            <a:endParaRPr lang="de-DE"/>
          </a:p>
        </p:txBody>
      </p:sp>
      <p:sp>
        <p:nvSpPr>
          <p:cNvPr id="5" name="Fußzeilenplatzhalter 4">
            <a:extLst>
              <a:ext uri="{FF2B5EF4-FFF2-40B4-BE49-F238E27FC236}">
                <a16:creationId xmlns:a16="http://schemas.microsoft.com/office/drawing/2014/main" id="{87AF86AF-B753-0246-9DBD-4D37291F2AE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D9289B6A-9B23-AF4B-9F3F-4C5D366F3423}"/>
              </a:ext>
            </a:extLst>
          </p:cNvPr>
          <p:cNvSpPr>
            <a:spLocks noGrp="1"/>
          </p:cNvSpPr>
          <p:nvPr>
            <p:ph type="sldNum" sz="quarter" idx="12"/>
          </p:nvPr>
        </p:nvSpPr>
        <p:spPr/>
        <p:txBody>
          <a:bodyPr/>
          <a:lstStyle/>
          <a:p>
            <a:fld id="{2CF3B026-9B6A-D145-A405-4A5686A31741}" type="slidenum">
              <a:rPr lang="de-DE" smtClean="0"/>
              <a:t>‹Nr.›</a:t>
            </a:fld>
            <a:endParaRPr lang="de-DE"/>
          </a:p>
        </p:txBody>
      </p:sp>
    </p:spTree>
    <p:extLst>
      <p:ext uri="{BB962C8B-B14F-4D97-AF65-F5344CB8AC3E}">
        <p14:creationId xmlns:p14="http://schemas.microsoft.com/office/powerpoint/2010/main" val="35154541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C389EC-FB60-9941-9CAF-AEAF1725296D}"/>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0849B968-AFAF-954C-92DC-86665A7E3241}"/>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9D6C3332-3415-D147-9680-146DA9F4F62C}"/>
              </a:ext>
            </a:extLst>
          </p:cNvPr>
          <p:cNvSpPr>
            <a:spLocks noGrp="1"/>
          </p:cNvSpPr>
          <p:nvPr>
            <p:ph type="dt" sz="half" idx="10"/>
          </p:nvPr>
        </p:nvSpPr>
        <p:spPr/>
        <p:txBody>
          <a:bodyPr/>
          <a:lstStyle/>
          <a:p>
            <a:fld id="{4BD6212E-203F-A741-9F4F-BC790FFB2DB3}" type="datetimeFigureOut">
              <a:rPr lang="de-DE" smtClean="0"/>
              <a:t>22.11.24</a:t>
            </a:fld>
            <a:endParaRPr lang="de-DE"/>
          </a:p>
        </p:txBody>
      </p:sp>
      <p:sp>
        <p:nvSpPr>
          <p:cNvPr id="5" name="Fußzeilenplatzhalter 4">
            <a:extLst>
              <a:ext uri="{FF2B5EF4-FFF2-40B4-BE49-F238E27FC236}">
                <a16:creationId xmlns:a16="http://schemas.microsoft.com/office/drawing/2014/main" id="{B8EDFCFA-2474-5F4F-8424-7745AE6E791E}"/>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DD26BBE7-5BF3-4B4F-AFA7-1B289B887F23}"/>
              </a:ext>
            </a:extLst>
          </p:cNvPr>
          <p:cNvSpPr>
            <a:spLocks noGrp="1"/>
          </p:cNvSpPr>
          <p:nvPr>
            <p:ph type="sldNum" sz="quarter" idx="12"/>
          </p:nvPr>
        </p:nvSpPr>
        <p:spPr/>
        <p:txBody>
          <a:bodyPr/>
          <a:lstStyle/>
          <a:p>
            <a:fld id="{2CF3B026-9B6A-D145-A405-4A5686A31741}" type="slidenum">
              <a:rPr lang="de-DE" smtClean="0"/>
              <a:t>‹Nr.›</a:t>
            </a:fld>
            <a:endParaRPr lang="de-DE"/>
          </a:p>
        </p:txBody>
      </p:sp>
    </p:spTree>
    <p:extLst>
      <p:ext uri="{BB962C8B-B14F-4D97-AF65-F5344CB8AC3E}">
        <p14:creationId xmlns:p14="http://schemas.microsoft.com/office/powerpoint/2010/main" val="35090852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F0D07A-3DE2-534F-86ED-D7D28CF6C591}"/>
              </a:ext>
            </a:extLst>
          </p:cNvPr>
          <p:cNvSpPr>
            <a:spLocks noGrp="1"/>
          </p:cNvSpPr>
          <p:nvPr>
            <p:ph type="title"/>
          </p:nvPr>
        </p:nvSpPr>
        <p:spPr>
          <a:xfrm>
            <a:off x="623888" y="1709738"/>
            <a:ext cx="78867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F2D26206-80E3-E040-B8CB-6B95A681505D}"/>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9BA8FEE0-EA43-A24B-BC72-69F31C553893}"/>
              </a:ext>
            </a:extLst>
          </p:cNvPr>
          <p:cNvSpPr>
            <a:spLocks noGrp="1"/>
          </p:cNvSpPr>
          <p:nvPr>
            <p:ph type="dt" sz="half" idx="10"/>
          </p:nvPr>
        </p:nvSpPr>
        <p:spPr/>
        <p:txBody>
          <a:bodyPr/>
          <a:lstStyle/>
          <a:p>
            <a:fld id="{4BD6212E-203F-A741-9F4F-BC790FFB2DB3}" type="datetimeFigureOut">
              <a:rPr lang="de-DE" smtClean="0"/>
              <a:t>22.11.24</a:t>
            </a:fld>
            <a:endParaRPr lang="de-DE"/>
          </a:p>
        </p:txBody>
      </p:sp>
      <p:sp>
        <p:nvSpPr>
          <p:cNvPr id="5" name="Fußzeilenplatzhalter 4">
            <a:extLst>
              <a:ext uri="{FF2B5EF4-FFF2-40B4-BE49-F238E27FC236}">
                <a16:creationId xmlns:a16="http://schemas.microsoft.com/office/drawing/2014/main" id="{DCE1DDC3-9731-CE48-A3F4-89F878E03DA4}"/>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0E808925-E64B-D243-949C-3B7504DF20D5}"/>
              </a:ext>
            </a:extLst>
          </p:cNvPr>
          <p:cNvSpPr>
            <a:spLocks noGrp="1"/>
          </p:cNvSpPr>
          <p:nvPr>
            <p:ph type="sldNum" sz="quarter" idx="12"/>
          </p:nvPr>
        </p:nvSpPr>
        <p:spPr/>
        <p:txBody>
          <a:bodyPr/>
          <a:lstStyle/>
          <a:p>
            <a:fld id="{2CF3B026-9B6A-D145-A405-4A5686A31741}" type="slidenum">
              <a:rPr lang="de-DE" smtClean="0"/>
              <a:t>‹Nr.›</a:t>
            </a:fld>
            <a:endParaRPr lang="de-DE"/>
          </a:p>
        </p:txBody>
      </p:sp>
    </p:spTree>
    <p:extLst>
      <p:ext uri="{BB962C8B-B14F-4D97-AF65-F5344CB8AC3E}">
        <p14:creationId xmlns:p14="http://schemas.microsoft.com/office/powerpoint/2010/main" val="30385187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7E77A9-F336-8B48-A261-21D1C2550C1C}"/>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8EDB5253-0A03-A24F-9D8F-256F117AFCC8}"/>
              </a:ext>
            </a:extLst>
          </p:cNvPr>
          <p:cNvSpPr>
            <a:spLocks noGrp="1"/>
          </p:cNvSpPr>
          <p:nvPr>
            <p:ph sz="half" idx="1"/>
          </p:nvPr>
        </p:nvSpPr>
        <p:spPr>
          <a:xfrm>
            <a:off x="628650" y="1825625"/>
            <a:ext cx="386715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9DC10D62-F01D-0F4E-8A64-81E11FD96954}"/>
              </a:ext>
            </a:extLst>
          </p:cNvPr>
          <p:cNvSpPr>
            <a:spLocks noGrp="1"/>
          </p:cNvSpPr>
          <p:nvPr>
            <p:ph sz="half" idx="2"/>
          </p:nvPr>
        </p:nvSpPr>
        <p:spPr>
          <a:xfrm>
            <a:off x="4648200" y="1825625"/>
            <a:ext cx="386715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1F0C3FAD-DFBF-2542-98DA-84EEC2D6BF79}"/>
              </a:ext>
            </a:extLst>
          </p:cNvPr>
          <p:cNvSpPr>
            <a:spLocks noGrp="1"/>
          </p:cNvSpPr>
          <p:nvPr>
            <p:ph type="dt" sz="half" idx="10"/>
          </p:nvPr>
        </p:nvSpPr>
        <p:spPr/>
        <p:txBody>
          <a:bodyPr/>
          <a:lstStyle/>
          <a:p>
            <a:fld id="{4BD6212E-203F-A741-9F4F-BC790FFB2DB3}" type="datetimeFigureOut">
              <a:rPr lang="de-DE" smtClean="0"/>
              <a:t>22.11.24</a:t>
            </a:fld>
            <a:endParaRPr lang="de-DE"/>
          </a:p>
        </p:txBody>
      </p:sp>
      <p:sp>
        <p:nvSpPr>
          <p:cNvPr id="6" name="Fußzeilenplatzhalter 5">
            <a:extLst>
              <a:ext uri="{FF2B5EF4-FFF2-40B4-BE49-F238E27FC236}">
                <a16:creationId xmlns:a16="http://schemas.microsoft.com/office/drawing/2014/main" id="{B46058D4-C8B6-5547-AABB-64F968F7AA64}"/>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E778FDF2-B47A-D64F-9481-44C60F6E8799}"/>
              </a:ext>
            </a:extLst>
          </p:cNvPr>
          <p:cNvSpPr>
            <a:spLocks noGrp="1"/>
          </p:cNvSpPr>
          <p:nvPr>
            <p:ph type="sldNum" sz="quarter" idx="12"/>
          </p:nvPr>
        </p:nvSpPr>
        <p:spPr/>
        <p:txBody>
          <a:bodyPr/>
          <a:lstStyle/>
          <a:p>
            <a:fld id="{2CF3B026-9B6A-D145-A405-4A5686A31741}" type="slidenum">
              <a:rPr lang="de-DE" smtClean="0"/>
              <a:t>‹Nr.›</a:t>
            </a:fld>
            <a:endParaRPr lang="de-DE"/>
          </a:p>
        </p:txBody>
      </p:sp>
    </p:spTree>
    <p:extLst>
      <p:ext uri="{BB962C8B-B14F-4D97-AF65-F5344CB8AC3E}">
        <p14:creationId xmlns:p14="http://schemas.microsoft.com/office/powerpoint/2010/main" val="30010570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3645FE-FFA3-0149-AA4A-E1B4B122BE92}"/>
              </a:ext>
            </a:extLst>
          </p:cNvPr>
          <p:cNvSpPr>
            <a:spLocks noGrp="1"/>
          </p:cNvSpPr>
          <p:nvPr>
            <p:ph type="title"/>
          </p:nvPr>
        </p:nvSpPr>
        <p:spPr>
          <a:xfrm>
            <a:off x="630238" y="365125"/>
            <a:ext cx="78867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ADEB9B60-2F0F-C840-B604-C6E0BD4244C0}"/>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55DCE0CE-0CB2-7544-8765-0C8041DA0E67}"/>
              </a:ext>
            </a:extLst>
          </p:cNvPr>
          <p:cNvSpPr>
            <a:spLocks noGrp="1"/>
          </p:cNvSpPr>
          <p:nvPr>
            <p:ph sz="half" idx="2"/>
          </p:nvPr>
        </p:nvSpPr>
        <p:spPr>
          <a:xfrm>
            <a:off x="630238" y="2505075"/>
            <a:ext cx="386873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C1D171A7-ACBE-8241-8F72-EE58FE0014F7}"/>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338038A5-8495-0448-919D-348BDD854B0F}"/>
              </a:ext>
            </a:extLst>
          </p:cNvPr>
          <p:cNvSpPr>
            <a:spLocks noGrp="1"/>
          </p:cNvSpPr>
          <p:nvPr>
            <p:ph sz="quarter" idx="4"/>
          </p:nvPr>
        </p:nvSpPr>
        <p:spPr>
          <a:xfrm>
            <a:off x="4629150" y="2505075"/>
            <a:ext cx="38877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7A1AB349-7CC7-7C4D-9FBC-4057659C0D1F}"/>
              </a:ext>
            </a:extLst>
          </p:cNvPr>
          <p:cNvSpPr>
            <a:spLocks noGrp="1"/>
          </p:cNvSpPr>
          <p:nvPr>
            <p:ph type="dt" sz="half" idx="10"/>
          </p:nvPr>
        </p:nvSpPr>
        <p:spPr/>
        <p:txBody>
          <a:bodyPr/>
          <a:lstStyle/>
          <a:p>
            <a:fld id="{4BD6212E-203F-A741-9F4F-BC790FFB2DB3}" type="datetimeFigureOut">
              <a:rPr lang="de-DE" smtClean="0"/>
              <a:t>22.11.24</a:t>
            </a:fld>
            <a:endParaRPr lang="de-DE"/>
          </a:p>
        </p:txBody>
      </p:sp>
      <p:sp>
        <p:nvSpPr>
          <p:cNvPr id="8" name="Fußzeilenplatzhalter 7">
            <a:extLst>
              <a:ext uri="{FF2B5EF4-FFF2-40B4-BE49-F238E27FC236}">
                <a16:creationId xmlns:a16="http://schemas.microsoft.com/office/drawing/2014/main" id="{1F968154-1606-FA4C-B9DB-B06343D01F16}"/>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2229507A-7029-7045-BDD7-0CFC7FE89D06}"/>
              </a:ext>
            </a:extLst>
          </p:cNvPr>
          <p:cNvSpPr>
            <a:spLocks noGrp="1"/>
          </p:cNvSpPr>
          <p:nvPr>
            <p:ph type="sldNum" sz="quarter" idx="12"/>
          </p:nvPr>
        </p:nvSpPr>
        <p:spPr/>
        <p:txBody>
          <a:bodyPr/>
          <a:lstStyle/>
          <a:p>
            <a:fld id="{2CF3B026-9B6A-D145-A405-4A5686A31741}" type="slidenum">
              <a:rPr lang="de-DE" smtClean="0"/>
              <a:t>‹Nr.›</a:t>
            </a:fld>
            <a:endParaRPr lang="de-DE"/>
          </a:p>
        </p:txBody>
      </p:sp>
    </p:spTree>
    <p:extLst>
      <p:ext uri="{BB962C8B-B14F-4D97-AF65-F5344CB8AC3E}">
        <p14:creationId xmlns:p14="http://schemas.microsoft.com/office/powerpoint/2010/main" val="23795261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85D904-34AA-B24A-8A8A-4A2EEB75DD64}"/>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4C596066-7CA8-C145-9B2C-B790CE3E9227}"/>
              </a:ext>
            </a:extLst>
          </p:cNvPr>
          <p:cNvSpPr>
            <a:spLocks noGrp="1"/>
          </p:cNvSpPr>
          <p:nvPr>
            <p:ph type="dt" sz="half" idx="10"/>
          </p:nvPr>
        </p:nvSpPr>
        <p:spPr/>
        <p:txBody>
          <a:bodyPr/>
          <a:lstStyle/>
          <a:p>
            <a:fld id="{4BD6212E-203F-A741-9F4F-BC790FFB2DB3}" type="datetimeFigureOut">
              <a:rPr lang="de-DE" smtClean="0"/>
              <a:t>22.11.24</a:t>
            </a:fld>
            <a:endParaRPr lang="de-DE"/>
          </a:p>
        </p:txBody>
      </p:sp>
      <p:sp>
        <p:nvSpPr>
          <p:cNvPr id="4" name="Fußzeilenplatzhalter 3">
            <a:extLst>
              <a:ext uri="{FF2B5EF4-FFF2-40B4-BE49-F238E27FC236}">
                <a16:creationId xmlns:a16="http://schemas.microsoft.com/office/drawing/2014/main" id="{CCBD5663-6A7C-2847-A29C-0AAEDA13ED58}"/>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4ABF1CCB-D4FA-0749-B091-598C537D11F8}"/>
              </a:ext>
            </a:extLst>
          </p:cNvPr>
          <p:cNvSpPr>
            <a:spLocks noGrp="1"/>
          </p:cNvSpPr>
          <p:nvPr>
            <p:ph type="sldNum" sz="quarter" idx="12"/>
          </p:nvPr>
        </p:nvSpPr>
        <p:spPr/>
        <p:txBody>
          <a:bodyPr/>
          <a:lstStyle/>
          <a:p>
            <a:fld id="{2CF3B026-9B6A-D145-A405-4A5686A31741}" type="slidenum">
              <a:rPr lang="de-DE" smtClean="0"/>
              <a:t>‹Nr.›</a:t>
            </a:fld>
            <a:endParaRPr lang="de-DE"/>
          </a:p>
        </p:txBody>
      </p:sp>
    </p:spTree>
    <p:extLst>
      <p:ext uri="{BB962C8B-B14F-4D97-AF65-F5344CB8AC3E}">
        <p14:creationId xmlns:p14="http://schemas.microsoft.com/office/powerpoint/2010/main" val="36993263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252C4E7E-6171-7742-8476-0C750A146B8B}"/>
              </a:ext>
            </a:extLst>
          </p:cNvPr>
          <p:cNvSpPr>
            <a:spLocks noGrp="1"/>
          </p:cNvSpPr>
          <p:nvPr>
            <p:ph type="dt" sz="half" idx="10"/>
          </p:nvPr>
        </p:nvSpPr>
        <p:spPr/>
        <p:txBody>
          <a:bodyPr/>
          <a:lstStyle/>
          <a:p>
            <a:fld id="{4BD6212E-203F-A741-9F4F-BC790FFB2DB3}" type="datetimeFigureOut">
              <a:rPr lang="de-DE" smtClean="0"/>
              <a:t>22.11.24</a:t>
            </a:fld>
            <a:endParaRPr lang="de-DE"/>
          </a:p>
        </p:txBody>
      </p:sp>
      <p:sp>
        <p:nvSpPr>
          <p:cNvPr id="3" name="Fußzeilenplatzhalter 2">
            <a:extLst>
              <a:ext uri="{FF2B5EF4-FFF2-40B4-BE49-F238E27FC236}">
                <a16:creationId xmlns:a16="http://schemas.microsoft.com/office/drawing/2014/main" id="{C32263F5-ADA3-6945-8DC9-23BDD99BB8E3}"/>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4967F6F7-FF3A-BF47-8FFA-8AAD2BC6D3EB}"/>
              </a:ext>
            </a:extLst>
          </p:cNvPr>
          <p:cNvSpPr>
            <a:spLocks noGrp="1"/>
          </p:cNvSpPr>
          <p:nvPr>
            <p:ph type="sldNum" sz="quarter" idx="12"/>
          </p:nvPr>
        </p:nvSpPr>
        <p:spPr/>
        <p:txBody>
          <a:bodyPr/>
          <a:lstStyle/>
          <a:p>
            <a:fld id="{2CF3B026-9B6A-D145-A405-4A5686A31741}" type="slidenum">
              <a:rPr lang="de-DE" smtClean="0"/>
              <a:t>‹Nr.›</a:t>
            </a:fld>
            <a:endParaRPr lang="de-DE"/>
          </a:p>
        </p:txBody>
      </p:sp>
    </p:spTree>
    <p:extLst>
      <p:ext uri="{BB962C8B-B14F-4D97-AF65-F5344CB8AC3E}">
        <p14:creationId xmlns:p14="http://schemas.microsoft.com/office/powerpoint/2010/main" val="7823418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0ADEE2-2A7F-A248-A32D-3CB4EB825283}"/>
              </a:ext>
            </a:extLst>
          </p:cNvPr>
          <p:cNvSpPr>
            <a:spLocks noGrp="1"/>
          </p:cNvSpPr>
          <p:nvPr>
            <p:ph type="title"/>
          </p:nvPr>
        </p:nvSpPr>
        <p:spPr>
          <a:xfrm>
            <a:off x="630238" y="457200"/>
            <a:ext cx="2949575"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1916BA50-69F7-4247-9604-D04395D7DD5B}"/>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5D63BC56-B3DB-5041-B9B3-91A760E4607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3DD6A523-676E-C545-80E4-DAE5072EEF2F}"/>
              </a:ext>
            </a:extLst>
          </p:cNvPr>
          <p:cNvSpPr>
            <a:spLocks noGrp="1"/>
          </p:cNvSpPr>
          <p:nvPr>
            <p:ph type="dt" sz="half" idx="10"/>
          </p:nvPr>
        </p:nvSpPr>
        <p:spPr/>
        <p:txBody>
          <a:bodyPr/>
          <a:lstStyle/>
          <a:p>
            <a:fld id="{4BD6212E-203F-A741-9F4F-BC790FFB2DB3}" type="datetimeFigureOut">
              <a:rPr lang="de-DE" smtClean="0"/>
              <a:t>22.11.24</a:t>
            </a:fld>
            <a:endParaRPr lang="de-DE"/>
          </a:p>
        </p:txBody>
      </p:sp>
      <p:sp>
        <p:nvSpPr>
          <p:cNvPr id="6" name="Fußzeilenplatzhalter 5">
            <a:extLst>
              <a:ext uri="{FF2B5EF4-FFF2-40B4-BE49-F238E27FC236}">
                <a16:creationId xmlns:a16="http://schemas.microsoft.com/office/drawing/2014/main" id="{A7AD9946-3857-EB44-BBDD-CA5D010B52FB}"/>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050CE1E8-88F9-A44C-9D58-13D091D26172}"/>
              </a:ext>
            </a:extLst>
          </p:cNvPr>
          <p:cNvSpPr>
            <a:spLocks noGrp="1"/>
          </p:cNvSpPr>
          <p:nvPr>
            <p:ph type="sldNum" sz="quarter" idx="12"/>
          </p:nvPr>
        </p:nvSpPr>
        <p:spPr/>
        <p:txBody>
          <a:bodyPr/>
          <a:lstStyle/>
          <a:p>
            <a:fld id="{2CF3B026-9B6A-D145-A405-4A5686A31741}" type="slidenum">
              <a:rPr lang="de-DE" smtClean="0"/>
              <a:t>‹Nr.›</a:t>
            </a:fld>
            <a:endParaRPr lang="de-DE"/>
          </a:p>
        </p:txBody>
      </p:sp>
    </p:spTree>
    <p:extLst>
      <p:ext uri="{BB962C8B-B14F-4D97-AF65-F5344CB8AC3E}">
        <p14:creationId xmlns:p14="http://schemas.microsoft.com/office/powerpoint/2010/main" val="2059530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2B7CC7-1DBE-EC46-8230-C2B2D22215B7}"/>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4789B3AC-E76C-D04B-B77B-08B71119989D}"/>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297041AB-06A1-D043-8D48-E242746C679C}"/>
              </a:ext>
            </a:extLst>
          </p:cNvPr>
          <p:cNvSpPr>
            <a:spLocks noGrp="1"/>
          </p:cNvSpPr>
          <p:nvPr>
            <p:ph type="dt" sz="half" idx="10"/>
          </p:nvPr>
        </p:nvSpPr>
        <p:spPr/>
        <p:txBody>
          <a:bodyPr/>
          <a:lstStyle/>
          <a:p>
            <a:fld id="{5D44E28C-0D46-2345-BA2F-6FBBB860DF61}" type="datetimeFigureOut">
              <a:rPr lang="de-DE" smtClean="0"/>
              <a:t>22.11.24</a:t>
            </a:fld>
            <a:endParaRPr lang="de-DE"/>
          </a:p>
        </p:txBody>
      </p:sp>
      <p:sp>
        <p:nvSpPr>
          <p:cNvPr id="5" name="Fußzeilenplatzhalter 4">
            <a:extLst>
              <a:ext uri="{FF2B5EF4-FFF2-40B4-BE49-F238E27FC236}">
                <a16:creationId xmlns:a16="http://schemas.microsoft.com/office/drawing/2014/main" id="{AA3AEA10-3539-3F45-95CB-A398FE2B6E0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6295607A-DA07-5945-A691-ECB538ED3579}"/>
              </a:ext>
            </a:extLst>
          </p:cNvPr>
          <p:cNvSpPr>
            <a:spLocks noGrp="1"/>
          </p:cNvSpPr>
          <p:nvPr>
            <p:ph type="sldNum" sz="quarter" idx="12"/>
          </p:nvPr>
        </p:nvSpPr>
        <p:spPr/>
        <p:txBody>
          <a:bodyPr/>
          <a:lstStyle/>
          <a:p>
            <a:fld id="{73E53CC4-B098-774A-9D05-D6D1929BECEA}" type="slidenum">
              <a:rPr lang="de-DE" smtClean="0"/>
              <a:t>‹Nr.›</a:t>
            </a:fld>
            <a:endParaRPr lang="de-DE"/>
          </a:p>
        </p:txBody>
      </p:sp>
    </p:spTree>
    <p:extLst>
      <p:ext uri="{BB962C8B-B14F-4D97-AF65-F5344CB8AC3E}">
        <p14:creationId xmlns:p14="http://schemas.microsoft.com/office/powerpoint/2010/main" val="15298529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B660D4-B1FD-5744-8DC5-AB728C1A4A15}"/>
              </a:ext>
            </a:extLst>
          </p:cNvPr>
          <p:cNvSpPr>
            <a:spLocks noGrp="1"/>
          </p:cNvSpPr>
          <p:nvPr>
            <p:ph type="title"/>
          </p:nvPr>
        </p:nvSpPr>
        <p:spPr>
          <a:xfrm>
            <a:off x="630238" y="457200"/>
            <a:ext cx="2949575"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DB453553-7EEB-0F4D-81F5-A0E221B84EF8}"/>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84392CB9-7D98-C64A-A3E0-BA54CD66E61E}"/>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B30EBABA-478B-344C-9EAF-D3F549D85DF0}"/>
              </a:ext>
            </a:extLst>
          </p:cNvPr>
          <p:cNvSpPr>
            <a:spLocks noGrp="1"/>
          </p:cNvSpPr>
          <p:nvPr>
            <p:ph type="dt" sz="half" idx="10"/>
          </p:nvPr>
        </p:nvSpPr>
        <p:spPr/>
        <p:txBody>
          <a:bodyPr/>
          <a:lstStyle/>
          <a:p>
            <a:fld id="{4BD6212E-203F-A741-9F4F-BC790FFB2DB3}" type="datetimeFigureOut">
              <a:rPr lang="de-DE" smtClean="0"/>
              <a:t>22.11.24</a:t>
            </a:fld>
            <a:endParaRPr lang="de-DE"/>
          </a:p>
        </p:txBody>
      </p:sp>
      <p:sp>
        <p:nvSpPr>
          <p:cNvPr id="6" name="Fußzeilenplatzhalter 5">
            <a:extLst>
              <a:ext uri="{FF2B5EF4-FFF2-40B4-BE49-F238E27FC236}">
                <a16:creationId xmlns:a16="http://schemas.microsoft.com/office/drawing/2014/main" id="{0ABFCC7E-77AA-E748-BCFF-AE160504557F}"/>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96E4CBA8-9611-A24E-88F2-EED904CA8D9B}"/>
              </a:ext>
            </a:extLst>
          </p:cNvPr>
          <p:cNvSpPr>
            <a:spLocks noGrp="1"/>
          </p:cNvSpPr>
          <p:nvPr>
            <p:ph type="sldNum" sz="quarter" idx="12"/>
          </p:nvPr>
        </p:nvSpPr>
        <p:spPr/>
        <p:txBody>
          <a:bodyPr/>
          <a:lstStyle/>
          <a:p>
            <a:fld id="{2CF3B026-9B6A-D145-A405-4A5686A31741}" type="slidenum">
              <a:rPr lang="de-DE" smtClean="0"/>
              <a:t>‹Nr.›</a:t>
            </a:fld>
            <a:endParaRPr lang="de-DE"/>
          </a:p>
        </p:txBody>
      </p:sp>
    </p:spTree>
    <p:extLst>
      <p:ext uri="{BB962C8B-B14F-4D97-AF65-F5344CB8AC3E}">
        <p14:creationId xmlns:p14="http://schemas.microsoft.com/office/powerpoint/2010/main" val="12985124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174B34-1BB8-2648-B9B9-A5C320080F80}"/>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E730C5CD-B6B4-B549-A798-31453BAB7E92}"/>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019A12F6-4DEF-544C-9FC7-90E51104316B}"/>
              </a:ext>
            </a:extLst>
          </p:cNvPr>
          <p:cNvSpPr>
            <a:spLocks noGrp="1"/>
          </p:cNvSpPr>
          <p:nvPr>
            <p:ph type="dt" sz="half" idx="10"/>
          </p:nvPr>
        </p:nvSpPr>
        <p:spPr/>
        <p:txBody>
          <a:bodyPr/>
          <a:lstStyle/>
          <a:p>
            <a:fld id="{4BD6212E-203F-A741-9F4F-BC790FFB2DB3}" type="datetimeFigureOut">
              <a:rPr lang="de-DE" smtClean="0"/>
              <a:t>22.11.24</a:t>
            </a:fld>
            <a:endParaRPr lang="de-DE"/>
          </a:p>
        </p:txBody>
      </p:sp>
      <p:sp>
        <p:nvSpPr>
          <p:cNvPr id="5" name="Fußzeilenplatzhalter 4">
            <a:extLst>
              <a:ext uri="{FF2B5EF4-FFF2-40B4-BE49-F238E27FC236}">
                <a16:creationId xmlns:a16="http://schemas.microsoft.com/office/drawing/2014/main" id="{A7219F71-5420-0E43-8D68-BD4C0B3761D4}"/>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C9B4C977-B812-C04C-AD11-5E0D966F2C26}"/>
              </a:ext>
            </a:extLst>
          </p:cNvPr>
          <p:cNvSpPr>
            <a:spLocks noGrp="1"/>
          </p:cNvSpPr>
          <p:nvPr>
            <p:ph type="sldNum" sz="quarter" idx="12"/>
          </p:nvPr>
        </p:nvSpPr>
        <p:spPr/>
        <p:txBody>
          <a:bodyPr/>
          <a:lstStyle/>
          <a:p>
            <a:fld id="{2CF3B026-9B6A-D145-A405-4A5686A31741}" type="slidenum">
              <a:rPr lang="de-DE" smtClean="0"/>
              <a:t>‹Nr.›</a:t>
            </a:fld>
            <a:endParaRPr lang="de-DE"/>
          </a:p>
        </p:txBody>
      </p:sp>
    </p:spTree>
    <p:extLst>
      <p:ext uri="{BB962C8B-B14F-4D97-AF65-F5344CB8AC3E}">
        <p14:creationId xmlns:p14="http://schemas.microsoft.com/office/powerpoint/2010/main" val="2438722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8A80E47E-3452-BF49-8156-9638CCCDE8D6}"/>
              </a:ext>
            </a:extLst>
          </p:cNvPr>
          <p:cNvSpPr>
            <a:spLocks noGrp="1"/>
          </p:cNvSpPr>
          <p:nvPr>
            <p:ph type="title" orient="vert"/>
          </p:nvPr>
        </p:nvSpPr>
        <p:spPr>
          <a:xfrm>
            <a:off x="6543675" y="365125"/>
            <a:ext cx="1971675"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0A46B9B2-8C5E-7D4C-8F32-869E73A00236}"/>
              </a:ext>
            </a:extLst>
          </p:cNvPr>
          <p:cNvSpPr>
            <a:spLocks noGrp="1"/>
          </p:cNvSpPr>
          <p:nvPr>
            <p:ph type="body" orient="vert" idx="1"/>
          </p:nvPr>
        </p:nvSpPr>
        <p:spPr>
          <a:xfrm>
            <a:off x="628650" y="365125"/>
            <a:ext cx="5762625"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7778C23D-B81E-4047-873C-A398F6E23723}"/>
              </a:ext>
            </a:extLst>
          </p:cNvPr>
          <p:cNvSpPr>
            <a:spLocks noGrp="1"/>
          </p:cNvSpPr>
          <p:nvPr>
            <p:ph type="dt" sz="half" idx="10"/>
          </p:nvPr>
        </p:nvSpPr>
        <p:spPr/>
        <p:txBody>
          <a:bodyPr/>
          <a:lstStyle/>
          <a:p>
            <a:fld id="{4BD6212E-203F-A741-9F4F-BC790FFB2DB3}" type="datetimeFigureOut">
              <a:rPr lang="de-DE" smtClean="0"/>
              <a:t>22.11.24</a:t>
            </a:fld>
            <a:endParaRPr lang="de-DE"/>
          </a:p>
        </p:txBody>
      </p:sp>
      <p:sp>
        <p:nvSpPr>
          <p:cNvPr id="5" name="Fußzeilenplatzhalter 4">
            <a:extLst>
              <a:ext uri="{FF2B5EF4-FFF2-40B4-BE49-F238E27FC236}">
                <a16:creationId xmlns:a16="http://schemas.microsoft.com/office/drawing/2014/main" id="{32B29B4E-D492-0F48-89B5-77BC522D9DA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34CD0752-2D01-EC4F-B975-8CCA5E621555}"/>
              </a:ext>
            </a:extLst>
          </p:cNvPr>
          <p:cNvSpPr>
            <a:spLocks noGrp="1"/>
          </p:cNvSpPr>
          <p:nvPr>
            <p:ph type="sldNum" sz="quarter" idx="12"/>
          </p:nvPr>
        </p:nvSpPr>
        <p:spPr/>
        <p:txBody>
          <a:bodyPr/>
          <a:lstStyle/>
          <a:p>
            <a:fld id="{2CF3B026-9B6A-D145-A405-4A5686A31741}" type="slidenum">
              <a:rPr lang="de-DE" smtClean="0"/>
              <a:t>‹Nr.›</a:t>
            </a:fld>
            <a:endParaRPr lang="de-DE"/>
          </a:p>
        </p:txBody>
      </p:sp>
    </p:spTree>
    <p:extLst>
      <p:ext uri="{BB962C8B-B14F-4D97-AF65-F5344CB8AC3E}">
        <p14:creationId xmlns:p14="http://schemas.microsoft.com/office/powerpoint/2010/main" val="11756931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75E932-2496-A94A-9719-D939AA47BE24}"/>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7DD1E4B5-D4A3-1747-B1AA-3A17C2337AE1}"/>
              </a:ext>
            </a:extLst>
          </p:cNvPr>
          <p:cNvSpPr>
            <a:spLocks noGrp="1"/>
          </p:cNvSpPr>
          <p:nvPr>
            <p:ph type="dt" sz="half" idx="10"/>
          </p:nvPr>
        </p:nvSpPr>
        <p:spPr/>
        <p:txBody>
          <a:bodyPr/>
          <a:lstStyle/>
          <a:p>
            <a:fld id="{4BD6212E-203F-A741-9F4F-BC790FFB2DB3}" type="datetimeFigureOut">
              <a:rPr lang="de-DE" smtClean="0"/>
              <a:t>22.11.24</a:t>
            </a:fld>
            <a:endParaRPr lang="de-DE"/>
          </a:p>
        </p:txBody>
      </p:sp>
      <p:sp>
        <p:nvSpPr>
          <p:cNvPr id="4" name="Fußzeilenplatzhalter 3">
            <a:extLst>
              <a:ext uri="{FF2B5EF4-FFF2-40B4-BE49-F238E27FC236}">
                <a16:creationId xmlns:a16="http://schemas.microsoft.com/office/drawing/2014/main" id="{6AC0E664-D66E-B24F-9644-619FB4891F22}"/>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04A6F512-4162-4B48-B2AF-4FCE45C6528C}"/>
              </a:ext>
            </a:extLst>
          </p:cNvPr>
          <p:cNvSpPr>
            <a:spLocks noGrp="1"/>
          </p:cNvSpPr>
          <p:nvPr>
            <p:ph type="sldNum" sz="quarter" idx="12"/>
          </p:nvPr>
        </p:nvSpPr>
        <p:spPr/>
        <p:txBody>
          <a:bodyPr/>
          <a:lstStyle/>
          <a:p>
            <a:fld id="{2CF3B026-9B6A-D145-A405-4A5686A31741}" type="slidenum">
              <a:rPr lang="de-DE" smtClean="0"/>
              <a:t>‹Nr.›</a:t>
            </a:fld>
            <a:endParaRPr lang="de-DE"/>
          </a:p>
        </p:txBody>
      </p:sp>
    </p:spTree>
    <p:extLst>
      <p:ext uri="{BB962C8B-B14F-4D97-AF65-F5344CB8AC3E}">
        <p14:creationId xmlns:p14="http://schemas.microsoft.com/office/powerpoint/2010/main" val="11189618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AEFD49-971D-D941-90A9-01D0F2B8FFF6}"/>
              </a:ext>
            </a:extLst>
          </p:cNvPr>
          <p:cNvSpPr>
            <a:spLocks noGrp="1"/>
          </p:cNvSpPr>
          <p:nvPr>
            <p:ph type="ctrTitle"/>
          </p:nvPr>
        </p:nvSpPr>
        <p:spPr>
          <a:xfrm>
            <a:off x="1143000" y="1122363"/>
            <a:ext cx="6858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9E3B72FE-1D91-A043-A546-D00C5946CCF5}"/>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C6478DE4-DB18-1548-A95C-49440BFD17A3}"/>
              </a:ext>
            </a:extLst>
          </p:cNvPr>
          <p:cNvSpPr>
            <a:spLocks noGrp="1"/>
          </p:cNvSpPr>
          <p:nvPr>
            <p:ph type="dt" idx="10"/>
          </p:nvPr>
        </p:nvSpPr>
        <p:spPr/>
        <p:txBody>
          <a:bodyPr/>
          <a:lstStyle>
            <a:lvl1pPr>
              <a:defRPr/>
            </a:lvl1pPr>
          </a:lstStyle>
          <a:p>
            <a:endParaRPr lang="de-DE" altLang="de-DE"/>
          </a:p>
        </p:txBody>
      </p:sp>
      <p:sp>
        <p:nvSpPr>
          <p:cNvPr id="5" name="Fußzeilenplatzhalter 4">
            <a:extLst>
              <a:ext uri="{FF2B5EF4-FFF2-40B4-BE49-F238E27FC236}">
                <a16:creationId xmlns:a16="http://schemas.microsoft.com/office/drawing/2014/main" id="{FE1EBBE7-D40F-794F-8912-4654AEE5BC34}"/>
              </a:ext>
            </a:extLst>
          </p:cNvPr>
          <p:cNvSpPr>
            <a:spLocks noGrp="1"/>
          </p:cNvSpPr>
          <p:nvPr>
            <p:ph type="ftr" idx="11"/>
          </p:nvPr>
        </p:nvSpPr>
        <p:spPr/>
        <p:txBody>
          <a:bodyPr/>
          <a:lstStyle>
            <a:lvl1pPr>
              <a:defRPr/>
            </a:lvl1pPr>
          </a:lstStyle>
          <a:p>
            <a:endParaRPr lang="de-DE" altLang="de-DE"/>
          </a:p>
        </p:txBody>
      </p:sp>
      <p:sp>
        <p:nvSpPr>
          <p:cNvPr id="6" name="Foliennummernplatzhalter 5">
            <a:extLst>
              <a:ext uri="{FF2B5EF4-FFF2-40B4-BE49-F238E27FC236}">
                <a16:creationId xmlns:a16="http://schemas.microsoft.com/office/drawing/2014/main" id="{D87F7941-BC6D-564C-8ABC-C81C6C78BF38}"/>
              </a:ext>
            </a:extLst>
          </p:cNvPr>
          <p:cNvSpPr>
            <a:spLocks noGrp="1"/>
          </p:cNvSpPr>
          <p:nvPr>
            <p:ph type="sldNum" idx="12"/>
          </p:nvPr>
        </p:nvSpPr>
        <p:spPr/>
        <p:txBody>
          <a:bodyPr/>
          <a:lstStyle>
            <a:lvl1pPr>
              <a:defRPr/>
            </a:lvl1pPr>
          </a:lstStyle>
          <a:p>
            <a:fld id="{9FB18CBF-F7EA-C545-8257-03CBD6232131}" type="slidenum">
              <a:rPr lang="de-DE" altLang="de-DE"/>
              <a:pPr/>
              <a:t>‹Nr.›</a:t>
            </a:fld>
            <a:endParaRPr lang="de-DE" altLang="de-DE"/>
          </a:p>
        </p:txBody>
      </p:sp>
    </p:spTree>
    <p:extLst>
      <p:ext uri="{BB962C8B-B14F-4D97-AF65-F5344CB8AC3E}">
        <p14:creationId xmlns:p14="http://schemas.microsoft.com/office/powerpoint/2010/main" val="20306929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2CBE4E-E886-3F49-AAB8-F09E178DA5DC}"/>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9ED8FD94-C3DE-CB49-A236-256D59EAF345}"/>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40A5B073-319B-944E-8E9B-35F7504FBAD5}"/>
              </a:ext>
            </a:extLst>
          </p:cNvPr>
          <p:cNvSpPr>
            <a:spLocks noGrp="1"/>
          </p:cNvSpPr>
          <p:nvPr>
            <p:ph type="dt" idx="10"/>
          </p:nvPr>
        </p:nvSpPr>
        <p:spPr/>
        <p:txBody>
          <a:bodyPr/>
          <a:lstStyle>
            <a:lvl1pPr>
              <a:defRPr/>
            </a:lvl1pPr>
          </a:lstStyle>
          <a:p>
            <a:endParaRPr lang="de-DE" altLang="de-DE"/>
          </a:p>
        </p:txBody>
      </p:sp>
      <p:sp>
        <p:nvSpPr>
          <p:cNvPr id="5" name="Fußzeilenplatzhalter 4">
            <a:extLst>
              <a:ext uri="{FF2B5EF4-FFF2-40B4-BE49-F238E27FC236}">
                <a16:creationId xmlns:a16="http://schemas.microsoft.com/office/drawing/2014/main" id="{4AD427A0-2F21-F244-80EB-7338D612919B}"/>
              </a:ext>
            </a:extLst>
          </p:cNvPr>
          <p:cNvSpPr>
            <a:spLocks noGrp="1"/>
          </p:cNvSpPr>
          <p:nvPr>
            <p:ph type="ftr" idx="11"/>
          </p:nvPr>
        </p:nvSpPr>
        <p:spPr/>
        <p:txBody>
          <a:bodyPr/>
          <a:lstStyle>
            <a:lvl1pPr>
              <a:defRPr/>
            </a:lvl1pPr>
          </a:lstStyle>
          <a:p>
            <a:endParaRPr lang="de-DE" altLang="de-DE"/>
          </a:p>
        </p:txBody>
      </p:sp>
      <p:sp>
        <p:nvSpPr>
          <p:cNvPr id="6" name="Foliennummernplatzhalter 5">
            <a:extLst>
              <a:ext uri="{FF2B5EF4-FFF2-40B4-BE49-F238E27FC236}">
                <a16:creationId xmlns:a16="http://schemas.microsoft.com/office/drawing/2014/main" id="{1F32780F-68ED-A642-8C86-A41F9B023B25}"/>
              </a:ext>
            </a:extLst>
          </p:cNvPr>
          <p:cNvSpPr>
            <a:spLocks noGrp="1"/>
          </p:cNvSpPr>
          <p:nvPr>
            <p:ph type="sldNum" idx="12"/>
          </p:nvPr>
        </p:nvSpPr>
        <p:spPr/>
        <p:txBody>
          <a:bodyPr/>
          <a:lstStyle>
            <a:lvl1pPr>
              <a:defRPr/>
            </a:lvl1pPr>
          </a:lstStyle>
          <a:p>
            <a:fld id="{71F03CDB-E985-134E-A356-DED849D3D59F}" type="slidenum">
              <a:rPr lang="de-DE" altLang="de-DE"/>
              <a:pPr/>
              <a:t>‹Nr.›</a:t>
            </a:fld>
            <a:endParaRPr lang="de-DE" altLang="de-DE"/>
          </a:p>
        </p:txBody>
      </p:sp>
    </p:spTree>
    <p:extLst>
      <p:ext uri="{BB962C8B-B14F-4D97-AF65-F5344CB8AC3E}">
        <p14:creationId xmlns:p14="http://schemas.microsoft.com/office/powerpoint/2010/main" val="480036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B14C70-3DE8-F545-AC47-BEEA2640B66C}"/>
              </a:ext>
            </a:extLst>
          </p:cNvPr>
          <p:cNvSpPr>
            <a:spLocks noGrp="1"/>
          </p:cNvSpPr>
          <p:nvPr>
            <p:ph type="title"/>
          </p:nvPr>
        </p:nvSpPr>
        <p:spPr>
          <a:xfrm>
            <a:off x="623888" y="1709738"/>
            <a:ext cx="78867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1762B2D8-5AD9-9045-B6D4-6CF3334D1A5E}"/>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de-DE"/>
              <a:t>Mastertextformat bearbeiten</a:t>
            </a:r>
          </a:p>
        </p:txBody>
      </p:sp>
      <p:sp>
        <p:nvSpPr>
          <p:cNvPr id="4" name="Datumsplatzhalter 3">
            <a:extLst>
              <a:ext uri="{FF2B5EF4-FFF2-40B4-BE49-F238E27FC236}">
                <a16:creationId xmlns:a16="http://schemas.microsoft.com/office/drawing/2014/main" id="{ADDA23D6-50EE-2547-A344-2DE78069A165}"/>
              </a:ext>
            </a:extLst>
          </p:cNvPr>
          <p:cNvSpPr>
            <a:spLocks noGrp="1"/>
          </p:cNvSpPr>
          <p:nvPr>
            <p:ph type="dt" idx="10"/>
          </p:nvPr>
        </p:nvSpPr>
        <p:spPr/>
        <p:txBody>
          <a:bodyPr/>
          <a:lstStyle>
            <a:lvl1pPr>
              <a:defRPr/>
            </a:lvl1pPr>
          </a:lstStyle>
          <a:p>
            <a:endParaRPr lang="de-DE" altLang="de-DE"/>
          </a:p>
        </p:txBody>
      </p:sp>
      <p:sp>
        <p:nvSpPr>
          <p:cNvPr id="5" name="Fußzeilenplatzhalter 4">
            <a:extLst>
              <a:ext uri="{FF2B5EF4-FFF2-40B4-BE49-F238E27FC236}">
                <a16:creationId xmlns:a16="http://schemas.microsoft.com/office/drawing/2014/main" id="{F1DA6B58-1213-644F-A881-79D04E0B3765}"/>
              </a:ext>
            </a:extLst>
          </p:cNvPr>
          <p:cNvSpPr>
            <a:spLocks noGrp="1"/>
          </p:cNvSpPr>
          <p:nvPr>
            <p:ph type="ftr" idx="11"/>
          </p:nvPr>
        </p:nvSpPr>
        <p:spPr/>
        <p:txBody>
          <a:bodyPr/>
          <a:lstStyle>
            <a:lvl1pPr>
              <a:defRPr/>
            </a:lvl1pPr>
          </a:lstStyle>
          <a:p>
            <a:endParaRPr lang="de-DE" altLang="de-DE"/>
          </a:p>
        </p:txBody>
      </p:sp>
      <p:sp>
        <p:nvSpPr>
          <p:cNvPr id="6" name="Foliennummernplatzhalter 5">
            <a:extLst>
              <a:ext uri="{FF2B5EF4-FFF2-40B4-BE49-F238E27FC236}">
                <a16:creationId xmlns:a16="http://schemas.microsoft.com/office/drawing/2014/main" id="{0A0C5160-2736-2E4C-8FE2-0F06E7CF0602}"/>
              </a:ext>
            </a:extLst>
          </p:cNvPr>
          <p:cNvSpPr>
            <a:spLocks noGrp="1"/>
          </p:cNvSpPr>
          <p:nvPr>
            <p:ph type="sldNum" idx="12"/>
          </p:nvPr>
        </p:nvSpPr>
        <p:spPr/>
        <p:txBody>
          <a:bodyPr/>
          <a:lstStyle>
            <a:lvl1pPr>
              <a:defRPr/>
            </a:lvl1pPr>
          </a:lstStyle>
          <a:p>
            <a:fld id="{6F251B6B-5D3B-F94B-80D0-4E72E58E0A08}" type="slidenum">
              <a:rPr lang="de-DE" altLang="de-DE"/>
              <a:pPr/>
              <a:t>‹Nr.›</a:t>
            </a:fld>
            <a:endParaRPr lang="de-DE" altLang="de-DE"/>
          </a:p>
        </p:txBody>
      </p:sp>
    </p:spTree>
    <p:extLst>
      <p:ext uri="{BB962C8B-B14F-4D97-AF65-F5344CB8AC3E}">
        <p14:creationId xmlns:p14="http://schemas.microsoft.com/office/powerpoint/2010/main" val="2371810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4AAFDD-56E0-B64E-87BB-DFAE0CF30C8E}"/>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D6D68AF8-9D19-0441-966C-E610DC05BACD}"/>
              </a:ext>
            </a:extLst>
          </p:cNvPr>
          <p:cNvSpPr>
            <a:spLocks noGrp="1"/>
          </p:cNvSpPr>
          <p:nvPr>
            <p:ph sz="half" idx="1"/>
          </p:nvPr>
        </p:nvSpPr>
        <p:spPr>
          <a:xfrm>
            <a:off x="457200" y="1604963"/>
            <a:ext cx="4037013" cy="452278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9BC70D21-07F0-8D48-8C85-1B2E3BA7D695}"/>
              </a:ext>
            </a:extLst>
          </p:cNvPr>
          <p:cNvSpPr>
            <a:spLocks noGrp="1"/>
          </p:cNvSpPr>
          <p:nvPr>
            <p:ph sz="half" idx="2"/>
          </p:nvPr>
        </p:nvSpPr>
        <p:spPr>
          <a:xfrm>
            <a:off x="4646613" y="1604963"/>
            <a:ext cx="4037012" cy="452278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C0553BA4-A0F6-9945-8733-904A40B8ED19}"/>
              </a:ext>
            </a:extLst>
          </p:cNvPr>
          <p:cNvSpPr>
            <a:spLocks noGrp="1"/>
          </p:cNvSpPr>
          <p:nvPr>
            <p:ph type="dt" idx="10"/>
          </p:nvPr>
        </p:nvSpPr>
        <p:spPr/>
        <p:txBody>
          <a:bodyPr/>
          <a:lstStyle>
            <a:lvl1pPr>
              <a:defRPr/>
            </a:lvl1pPr>
          </a:lstStyle>
          <a:p>
            <a:endParaRPr lang="de-DE" altLang="de-DE"/>
          </a:p>
        </p:txBody>
      </p:sp>
      <p:sp>
        <p:nvSpPr>
          <p:cNvPr id="6" name="Fußzeilenplatzhalter 5">
            <a:extLst>
              <a:ext uri="{FF2B5EF4-FFF2-40B4-BE49-F238E27FC236}">
                <a16:creationId xmlns:a16="http://schemas.microsoft.com/office/drawing/2014/main" id="{03FF01C8-54ED-3545-9172-71110220092B}"/>
              </a:ext>
            </a:extLst>
          </p:cNvPr>
          <p:cNvSpPr>
            <a:spLocks noGrp="1"/>
          </p:cNvSpPr>
          <p:nvPr>
            <p:ph type="ftr" idx="11"/>
          </p:nvPr>
        </p:nvSpPr>
        <p:spPr/>
        <p:txBody>
          <a:bodyPr/>
          <a:lstStyle>
            <a:lvl1pPr>
              <a:defRPr/>
            </a:lvl1pPr>
          </a:lstStyle>
          <a:p>
            <a:endParaRPr lang="de-DE" altLang="de-DE"/>
          </a:p>
        </p:txBody>
      </p:sp>
      <p:sp>
        <p:nvSpPr>
          <p:cNvPr id="7" name="Foliennummernplatzhalter 6">
            <a:extLst>
              <a:ext uri="{FF2B5EF4-FFF2-40B4-BE49-F238E27FC236}">
                <a16:creationId xmlns:a16="http://schemas.microsoft.com/office/drawing/2014/main" id="{90608E4D-F081-4A4B-95C9-2E80D3422904}"/>
              </a:ext>
            </a:extLst>
          </p:cNvPr>
          <p:cNvSpPr>
            <a:spLocks noGrp="1"/>
          </p:cNvSpPr>
          <p:nvPr>
            <p:ph type="sldNum" idx="12"/>
          </p:nvPr>
        </p:nvSpPr>
        <p:spPr/>
        <p:txBody>
          <a:bodyPr/>
          <a:lstStyle>
            <a:lvl1pPr>
              <a:defRPr/>
            </a:lvl1pPr>
          </a:lstStyle>
          <a:p>
            <a:fld id="{B9187102-3BEF-F942-BEDF-4BD13CC275F9}" type="slidenum">
              <a:rPr lang="de-DE" altLang="de-DE"/>
              <a:pPr/>
              <a:t>‹Nr.›</a:t>
            </a:fld>
            <a:endParaRPr lang="de-DE" altLang="de-DE"/>
          </a:p>
        </p:txBody>
      </p:sp>
    </p:spTree>
    <p:extLst>
      <p:ext uri="{BB962C8B-B14F-4D97-AF65-F5344CB8AC3E}">
        <p14:creationId xmlns:p14="http://schemas.microsoft.com/office/powerpoint/2010/main" val="28524899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BF3A30-6F34-0D4A-B6B7-0F7692DE9029}"/>
              </a:ext>
            </a:extLst>
          </p:cNvPr>
          <p:cNvSpPr>
            <a:spLocks noGrp="1"/>
          </p:cNvSpPr>
          <p:nvPr>
            <p:ph type="title"/>
          </p:nvPr>
        </p:nvSpPr>
        <p:spPr>
          <a:xfrm>
            <a:off x="630238" y="365125"/>
            <a:ext cx="78867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48E5305E-70A1-4548-8D21-E44FAF8427F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3704CB68-7A12-8F45-AE94-B9140BAFDB00}"/>
              </a:ext>
            </a:extLst>
          </p:cNvPr>
          <p:cNvSpPr>
            <a:spLocks noGrp="1"/>
          </p:cNvSpPr>
          <p:nvPr>
            <p:ph sz="half" idx="2"/>
          </p:nvPr>
        </p:nvSpPr>
        <p:spPr>
          <a:xfrm>
            <a:off x="630238" y="2505075"/>
            <a:ext cx="386873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7752418B-5B86-9C4C-ADE6-F9D2CA2D6254}"/>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D76EC4B3-3F4B-8744-B48C-805CA65BB4D2}"/>
              </a:ext>
            </a:extLst>
          </p:cNvPr>
          <p:cNvSpPr>
            <a:spLocks noGrp="1"/>
          </p:cNvSpPr>
          <p:nvPr>
            <p:ph sz="quarter" idx="4"/>
          </p:nvPr>
        </p:nvSpPr>
        <p:spPr>
          <a:xfrm>
            <a:off x="4629150" y="2505075"/>
            <a:ext cx="38877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99F2E3C9-207F-7E48-A9D1-3E7F0404DCEB}"/>
              </a:ext>
            </a:extLst>
          </p:cNvPr>
          <p:cNvSpPr>
            <a:spLocks noGrp="1"/>
          </p:cNvSpPr>
          <p:nvPr>
            <p:ph type="dt" idx="10"/>
          </p:nvPr>
        </p:nvSpPr>
        <p:spPr/>
        <p:txBody>
          <a:bodyPr/>
          <a:lstStyle>
            <a:lvl1pPr>
              <a:defRPr/>
            </a:lvl1pPr>
          </a:lstStyle>
          <a:p>
            <a:endParaRPr lang="de-DE" altLang="de-DE"/>
          </a:p>
        </p:txBody>
      </p:sp>
      <p:sp>
        <p:nvSpPr>
          <p:cNvPr id="8" name="Fußzeilenplatzhalter 7">
            <a:extLst>
              <a:ext uri="{FF2B5EF4-FFF2-40B4-BE49-F238E27FC236}">
                <a16:creationId xmlns:a16="http://schemas.microsoft.com/office/drawing/2014/main" id="{BB9A6B9F-3090-AB4F-93A0-851DBD55F1A1}"/>
              </a:ext>
            </a:extLst>
          </p:cNvPr>
          <p:cNvSpPr>
            <a:spLocks noGrp="1"/>
          </p:cNvSpPr>
          <p:nvPr>
            <p:ph type="ftr" idx="11"/>
          </p:nvPr>
        </p:nvSpPr>
        <p:spPr/>
        <p:txBody>
          <a:bodyPr/>
          <a:lstStyle>
            <a:lvl1pPr>
              <a:defRPr/>
            </a:lvl1pPr>
          </a:lstStyle>
          <a:p>
            <a:endParaRPr lang="de-DE" altLang="de-DE"/>
          </a:p>
        </p:txBody>
      </p:sp>
      <p:sp>
        <p:nvSpPr>
          <p:cNvPr id="9" name="Foliennummernplatzhalter 8">
            <a:extLst>
              <a:ext uri="{FF2B5EF4-FFF2-40B4-BE49-F238E27FC236}">
                <a16:creationId xmlns:a16="http://schemas.microsoft.com/office/drawing/2014/main" id="{F1217FA9-99FD-3649-B34C-A132E164372A}"/>
              </a:ext>
            </a:extLst>
          </p:cNvPr>
          <p:cNvSpPr>
            <a:spLocks noGrp="1"/>
          </p:cNvSpPr>
          <p:nvPr>
            <p:ph type="sldNum" idx="12"/>
          </p:nvPr>
        </p:nvSpPr>
        <p:spPr/>
        <p:txBody>
          <a:bodyPr/>
          <a:lstStyle>
            <a:lvl1pPr>
              <a:defRPr/>
            </a:lvl1pPr>
          </a:lstStyle>
          <a:p>
            <a:fld id="{C2835D57-FD75-B847-8705-C90E0896B024}" type="slidenum">
              <a:rPr lang="de-DE" altLang="de-DE"/>
              <a:pPr/>
              <a:t>‹Nr.›</a:t>
            </a:fld>
            <a:endParaRPr lang="de-DE" altLang="de-DE"/>
          </a:p>
        </p:txBody>
      </p:sp>
    </p:spTree>
    <p:extLst>
      <p:ext uri="{BB962C8B-B14F-4D97-AF65-F5344CB8AC3E}">
        <p14:creationId xmlns:p14="http://schemas.microsoft.com/office/powerpoint/2010/main" val="26171978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BA14DA-337B-F447-AFCE-4C0B511A87E7}"/>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8FF9C44B-DD16-FD4E-8581-EC5390AE046F}"/>
              </a:ext>
            </a:extLst>
          </p:cNvPr>
          <p:cNvSpPr>
            <a:spLocks noGrp="1"/>
          </p:cNvSpPr>
          <p:nvPr>
            <p:ph type="dt" idx="10"/>
          </p:nvPr>
        </p:nvSpPr>
        <p:spPr/>
        <p:txBody>
          <a:bodyPr/>
          <a:lstStyle>
            <a:lvl1pPr>
              <a:defRPr/>
            </a:lvl1pPr>
          </a:lstStyle>
          <a:p>
            <a:endParaRPr lang="de-DE" altLang="de-DE"/>
          </a:p>
        </p:txBody>
      </p:sp>
      <p:sp>
        <p:nvSpPr>
          <p:cNvPr id="4" name="Fußzeilenplatzhalter 3">
            <a:extLst>
              <a:ext uri="{FF2B5EF4-FFF2-40B4-BE49-F238E27FC236}">
                <a16:creationId xmlns:a16="http://schemas.microsoft.com/office/drawing/2014/main" id="{F679E488-17A8-B648-928E-4E45B8A5A09F}"/>
              </a:ext>
            </a:extLst>
          </p:cNvPr>
          <p:cNvSpPr>
            <a:spLocks noGrp="1"/>
          </p:cNvSpPr>
          <p:nvPr>
            <p:ph type="ftr" idx="11"/>
          </p:nvPr>
        </p:nvSpPr>
        <p:spPr/>
        <p:txBody>
          <a:bodyPr/>
          <a:lstStyle>
            <a:lvl1pPr>
              <a:defRPr/>
            </a:lvl1pPr>
          </a:lstStyle>
          <a:p>
            <a:endParaRPr lang="de-DE" altLang="de-DE"/>
          </a:p>
        </p:txBody>
      </p:sp>
      <p:sp>
        <p:nvSpPr>
          <p:cNvPr id="5" name="Foliennummernplatzhalter 4">
            <a:extLst>
              <a:ext uri="{FF2B5EF4-FFF2-40B4-BE49-F238E27FC236}">
                <a16:creationId xmlns:a16="http://schemas.microsoft.com/office/drawing/2014/main" id="{C4D4030E-2AB5-AF41-83B8-6101D7C7F83D}"/>
              </a:ext>
            </a:extLst>
          </p:cNvPr>
          <p:cNvSpPr>
            <a:spLocks noGrp="1"/>
          </p:cNvSpPr>
          <p:nvPr>
            <p:ph type="sldNum" idx="12"/>
          </p:nvPr>
        </p:nvSpPr>
        <p:spPr/>
        <p:txBody>
          <a:bodyPr/>
          <a:lstStyle>
            <a:lvl1pPr>
              <a:defRPr/>
            </a:lvl1pPr>
          </a:lstStyle>
          <a:p>
            <a:fld id="{5F7A13A9-8C7D-A147-88C8-5BA286EF099F}" type="slidenum">
              <a:rPr lang="de-DE" altLang="de-DE"/>
              <a:pPr/>
              <a:t>‹Nr.›</a:t>
            </a:fld>
            <a:endParaRPr lang="de-DE" altLang="de-DE"/>
          </a:p>
        </p:txBody>
      </p:sp>
    </p:spTree>
    <p:extLst>
      <p:ext uri="{BB962C8B-B14F-4D97-AF65-F5344CB8AC3E}">
        <p14:creationId xmlns:p14="http://schemas.microsoft.com/office/powerpoint/2010/main" val="3925535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C52749-0384-6145-9070-0C4730C704FC}"/>
              </a:ext>
            </a:extLst>
          </p:cNvPr>
          <p:cNvSpPr>
            <a:spLocks noGrp="1"/>
          </p:cNvSpPr>
          <p:nvPr>
            <p:ph type="title"/>
          </p:nvPr>
        </p:nvSpPr>
        <p:spPr>
          <a:xfrm>
            <a:off x="623888" y="1709738"/>
            <a:ext cx="78867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7313A214-B385-CA4D-BF01-4DA33FC1DFC8}"/>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C0D7E4F4-6510-B744-B125-A84F116FFF84}"/>
              </a:ext>
            </a:extLst>
          </p:cNvPr>
          <p:cNvSpPr>
            <a:spLocks noGrp="1"/>
          </p:cNvSpPr>
          <p:nvPr>
            <p:ph type="dt" sz="half" idx="10"/>
          </p:nvPr>
        </p:nvSpPr>
        <p:spPr/>
        <p:txBody>
          <a:bodyPr/>
          <a:lstStyle/>
          <a:p>
            <a:fld id="{5D44E28C-0D46-2345-BA2F-6FBBB860DF61}" type="datetimeFigureOut">
              <a:rPr lang="de-DE" smtClean="0"/>
              <a:t>22.11.24</a:t>
            </a:fld>
            <a:endParaRPr lang="de-DE"/>
          </a:p>
        </p:txBody>
      </p:sp>
      <p:sp>
        <p:nvSpPr>
          <p:cNvPr id="5" name="Fußzeilenplatzhalter 4">
            <a:extLst>
              <a:ext uri="{FF2B5EF4-FFF2-40B4-BE49-F238E27FC236}">
                <a16:creationId xmlns:a16="http://schemas.microsoft.com/office/drawing/2014/main" id="{2D295B1F-B970-234B-AC81-90CC7812F1CC}"/>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BB8E83A2-47CA-9844-984B-489714965367}"/>
              </a:ext>
            </a:extLst>
          </p:cNvPr>
          <p:cNvSpPr>
            <a:spLocks noGrp="1"/>
          </p:cNvSpPr>
          <p:nvPr>
            <p:ph type="sldNum" sz="quarter" idx="12"/>
          </p:nvPr>
        </p:nvSpPr>
        <p:spPr/>
        <p:txBody>
          <a:bodyPr/>
          <a:lstStyle/>
          <a:p>
            <a:fld id="{73E53CC4-B098-774A-9D05-D6D1929BECEA}" type="slidenum">
              <a:rPr lang="de-DE" smtClean="0"/>
              <a:t>‹Nr.›</a:t>
            </a:fld>
            <a:endParaRPr lang="de-DE"/>
          </a:p>
        </p:txBody>
      </p:sp>
    </p:spTree>
    <p:extLst>
      <p:ext uri="{BB962C8B-B14F-4D97-AF65-F5344CB8AC3E}">
        <p14:creationId xmlns:p14="http://schemas.microsoft.com/office/powerpoint/2010/main" val="40487343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8DA859D2-DC00-F440-AAFE-4688D09A2115}"/>
              </a:ext>
            </a:extLst>
          </p:cNvPr>
          <p:cNvSpPr>
            <a:spLocks noGrp="1"/>
          </p:cNvSpPr>
          <p:nvPr>
            <p:ph type="dt" idx="10"/>
          </p:nvPr>
        </p:nvSpPr>
        <p:spPr/>
        <p:txBody>
          <a:bodyPr/>
          <a:lstStyle>
            <a:lvl1pPr>
              <a:defRPr/>
            </a:lvl1pPr>
          </a:lstStyle>
          <a:p>
            <a:endParaRPr lang="de-DE" altLang="de-DE"/>
          </a:p>
        </p:txBody>
      </p:sp>
      <p:sp>
        <p:nvSpPr>
          <p:cNvPr id="3" name="Fußzeilenplatzhalter 2">
            <a:extLst>
              <a:ext uri="{FF2B5EF4-FFF2-40B4-BE49-F238E27FC236}">
                <a16:creationId xmlns:a16="http://schemas.microsoft.com/office/drawing/2014/main" id="{7FF348A1-39C5-E945-906C-1DA2C4E3C2A3}"/>
              </a:ext>
            </a:extLst>
          </p:cNvPr>
          <p:cNvSpPr>
            <a:spLocks noGrp="1"/>
          </p:cNvSpPr>
          <p:nvPr>
            <p:ph type="ftr" idx="11"/>
          </p:nvPr>
        </p:nvSpPr>
        <p:spPr/>
        <p:txBody>
          <a:bodyPr/>
          <a:lstStyle>
            <a:lvl1pPr>
              <a:defRPr/>
            </a:lvl1pPr>
          </a:lstStyle>
          <a:p>
            <a:endParaRPr lang="de-DE" altLang="de-DE"/>
          </a:p>
        </p:txBody>
      </p:sp>
      <p:sp>
        <p:nvSpPr>
          <p:cNvPr id="4" name="Foliennummernplatzhalter 3">
            <a:extLst>
              <a:ext uri="{FF2B5EF4-FFF2-40B4-BE49-F238E27FC236}">
                <a16:creationId xmlns:a16="http://schemas.microsoft.com/office/drawing/2014/main" id="{6B9DAF07-D0D7-1647-8233-0868EFC3A06C}"/>
              </a:ext>
            </a:extLst>
          </p:cNvPr>
          <p:cNvSpPr>
            <a:spLocks noGrp="1"/>
          </p:cNvSpPr>
          <p:nvPr>
            <p:ph type="sldNum" idx="12"/>
          </p:nvPr>
        </p:nvSpPr>
        <p:spPr/>
        <p:txBody>
          <a:bodyPr/>
          <a:lstStyle>
            <a:lvl1pPr>
              <a:defRPr/>
            </a:lvl1pPr>
          </a:lstStyle>
          <a:p>
            <a:fld id="{8AE91B38-E416-4E4A-BB03-923E213DE284}" type="slidenum">
              <a:rPr lang="de-DE" altLang="de-DE"/>
              <a:pPr/>
              <a:t>‹Nr.›</a:t>
            </a:fld>
            <a:endParaRPr lang="de-DE" altLang="de-DE"/>
          </a:p>
        </p:txBody>
      </p:sp>
    </p:spTree>
    <p:extLst>
      <p:ext uri="{BB962C8B-B14F-4D97-AF65-F5344CB8AC3E}">
        <p14:creationId xmlns:p14="http://schemas.microsoft.com/office/powerpoint/2010/main" val="16335669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238375-6C7E-7E4C-8347-A70D9FB179E6}"/>
              </a:ext>
            </a:extLst>
          </p:cNvPr>
          <p:cNvSpPr>
            <a:spLocks noGrp="1"/>
          </p:cNvSpPr>
          <p:nvPr>
            <p:ph type="title"/>
          </p:nvPr>
        </p:nvSpPr>
        <p:spPr>
          <a:xfrm>
            <a:off x="630238" y="457200"/>
            <a:ext cx="2949575"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A4A4003E-CA67-DD41-AC29-1A00D801C6C8}"/>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289C7F66-FF10-4843-9C5D-4751FAB1BD7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671746B9-A1A3-6545-934E-57CD58EFA255}"/>
              </a:ext>
            </a:extLst>
          </p:cNvPr>
          <p:cNvSpPr>
            <a:spLocks noGrp="1"/>
          </p:cNvSpPr>
          <p:nvPr>
            <p:ph type="dt" idx="10"/>
          </p:nvPr>
        </p:nvSpPr>
        <p:spPr/>
        <p:txBody>
          <a:bodyPr/>
          <a:lstStyle>
            <a:lvl1pPr>
              <a:defRPr/>
            </a:lvl1pPr>
          </a:lstStyle>
          <a:p>
            <a:endParaRPr lang="de-DE" altLang="de-DE"/>
          </a:p>
        </p:txBody>
      </p:sp>
      <p:sp>
        <p:nvSpPr>
          <p:cNvPr id="6" name="Fußzeilenplatzhalter 5">
            <a:extLst>
              <a:ext uri="{FF2B5EF4-FFF2-40B4-BE49-F238E27FC236}">
                <a16:creationId xmlns:a16="http://schemas.microsoft.com/office/drawing/2014/main" id="{81262630-F1AA-9B49-99F3-514733578F64}"/>
              </a:ext>
            </a:extLst>
          </p:cNvPr>
          <p:cNvSpPr>
            <a:spLocks noGrp="1"/>
          </p:cNvSpPr>
          <p:nvPr>
            <p:ph type="ftr" idx="11"/>
          </p:nvPr>
        </p:nvSpPr>
        <p:spPr/>
        <p:txBody>
          <a:bodyPr/>
          <a:lstStyle>
            <a:lvl1pPr>
              <a:defRPr/>
            </a:lvl1pPr>
          </a:lstStyle>
          <a:p>
            <a:endParaRPr lang="de-DE" altLang="de-DE"/>
          </a:p>
        </p:txBody>
      </p:sp>
      <p:sp>
        <p:nvSpPr>
          <p:cNvPr id="7" name="Foliennummernplatzhalter 6">
            <a:extLst>
              <a:ext uri="{FF2B5EF4-FFF2-40B4-BE49-F238E27FC236}">
                <a16:creationId xmlns:a16="http://schemas.microsoft.com/office/drawing/2014/main" id="{579C5CD2-B689-9E45-9CEE-57BAA2F21A23}"/>
              </a:ext>
            </a:extLst>
          </p:cNvPr>
          <p:cNvSpPr>
            <a:spLocks noGrp="1"/>
          </p:cNvSpPr>
          <p:nvPr>
            <p:ph type="sldNum" idx="12"/>
          </p:nvPr>
        </p:nvSpPr>
        <p:spPr/>
        <p:txBody>
          <a:bodyPr/>
          <a:lstStyle>
            <a:lvl1pPr>
              <a:defRPr/>
            </a:lvl1pPr>
          </a:lstStyle>
          <a:p>
            <a:fld id="{A1674E28-B89B-C540-AB16-AC3E9C6CCE50}" type="slidenum">
              <a:rPr lang="de-DE" altLang="de-DE"/>
              <a:pPr/>
              <a:t>‹Nr.›</a:t>
            </a:fld>
            <a:endParaRPr lang="de-DE" altLang="de-DE"/>
          </a:p>
        </p:txBody>
      </p:sp>
    </p:spTree>
    <p:extLst>
      <p:ext uri="{BB962C8B-B14F-4D97-AF65-F5344CB8AC3E}">
        <p14:creationId xmlns:p14="http://schemas.microsoft.com/office/powerpoint/2010/main" val="8881054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6AF1F6-5C10-E14D-A61C-1EAC2064B8A9}"/>
              </a:ext>
            </a:extLst>
          </p:cNvPr>
          <p:cNvSpPr>
            <a:spLocks noGrp="1"/>
          </p:cNvSpPr>
          <p:nvPr>
            <p:ph type="title"/>
          </p:nvPr>
        </p:nvSpPr>
        <p:spPr>
          <a:xfrm>
            <a:off x="630238" y="457200"/>
            <a:ext cx="2949575"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A33F6C52-36E3-224C-86F1-C842401093A3}"/>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6E11D4D8-62D3-B64D-AFD2-4DA6FED2D9B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AF2E7BD4-F6FC-8841-B671-D24E4E9C8E85}"/>
              </a:ext>
            </a:extLst>
          </p:cNvPr>
          <p:cNvSpPr>
            <a:spLocks noGrp="1"/>
          </p:cNvSpPr>
          <p:nvPr>
            <p:ph type="dt" idx="10"/>
          </p:nvPr>
        </p:nvSpPr>
        <p:spPr/>
        <p:txBody>
          <a:bodyPr/>
          <a:lstStyle>
            <a:lvl1pPr>
              <a:defRPr/>
            </a:lvl1pPr>
          </a:lstStyle>
          <a:p>
            <a:endParaRPr lang="de-DE" altLang="de-DE"/>
          </a:p>
        </p:txBody>
      </p:sp>
      <p:sp>
        <p:nvSpPr>
          <p:cNvPr id="6" name="Fußzeilenplatzhalter 5">
            <a:extLst>
              <a:ext uri="{FF2B5EF4-FFF2-40B4-BE49-F238E27FC236}">
                <a16:creationId xmlns:a16="http://schemas.microsoft.com/office/drawing/2014/main" id="{1FB5983A-2E97-694C-839D-84DD255CBA02}"/>
              </a:ext>
            </a:extLst>
          </p:cNvPr>
          <p:cNvSpPr>
            <a:spLocks noGrp="1"/>
          </p:cNvSpPr>
          <p:nvPr>
            <p:ph type="ftr" idx="11"/>
          </p:nvPr>
        </p:nvSpPr>
        <p:spPr/>
        <p:txBody>
          <a:bodyPr/>
          <a:lstStyle>
            <a:lvl1pPr>
              <a:defRPr/>
            </a:lvl1pPr>
          </a:lstStyle>
          <a:p>
            <a:endParaRPr lang="de-DE" altLang="de-DE"/>
          </a:p>
        </p:txBody>
      </p:sp>
      <p:sp>
        <p:nvSpPr>
          <p:cNvPr id="7" name="Foliennummernplatzhalter 6">
            <a:extLst>
              <a:ext uri="{FF2B5EF4-FFF2-40B4-BE49-F238E27FC236}">
                <a16:creationId xmlns:a16="http://schemas.microsoft.com/office/drawing/2014/main" id="{1A6920D0-61EA-8E40-B63B-44E9B90F78A8}"/>
              </a:ext>
            </a:extLst>
          </p:cNvPr>
          <p:cNvSpPr>
            <a:spLocks noGrp="1"/>
          </p:cNvSpPr>
          <p:nvPr>
            <p:ph type="sldNum" idx="12"/>
          </p:nvPr>
        </p:nvSpPr>
        <p:spPr/>
        <p:txBody>
          <a:bodyPr/>
          <a:lstStyle>
            <a:lvl1pPr>
              <a:defRPr/>
            </a:lvl1pPr>
          </a:lstStyle>
          <a:p>
            <a:fld id="{D9B0A0BE-46BE-FE45-9943-7B9AB64548D7}" type="slidenum">
              <a:rPr lang="de-DE" altLang="de-DE"/>
              <a:pPr/>
              <a:t>‹Nr.›</a:t>
            </a:fld>
            <a:endParaRPr lang="de-DE" altLang="de-DE"/>
          </a:p>
        </p:txBody>
      </p:sp>
    </p:spTree>
    <p:extLst>
      <p:ext uri="{BB962C8B-B14F-4D97-AF65-F5344CB8AC3E}">
        <p14:creationId xmlns:p14="http://schemas.microsoft.com/office/powerpoint/2010/main" val="23625218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22BF10-DD51-D84F-B654-245E99E512C0}"/>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899CF2FC-9594-7641-AC7F-340F8ADC0C08}"/>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44C82C3B-C63B-3E43-BFF4-069A9D6167E0}"/>
              </a:ext>
            </a:extLst>
          </p:cNvPr>
          <p:cNvSpPr>
            <a:spLocks noGrp="1"/>
          </p:cNvSpPr>
          <p:nvPr>
            <p:ph type="dt" idx="10"/>
          </p:nvPr>
        </p:nvSpPr>
        <p:spPr/>
        <p:txBody>
          <a:bodyPr/>
          <a:lstStyle>
            <a:lvl1pPr>
              <a:defRPr/>
            </a:lvl1pPr>
          </a:lstStyle>
          <a:p>
            <a:endParaRPr lang="de-DE" altLang="de-DE"/>
          </a:p>
        </p:txBody>
      </p:sp>
      <p:sp>
        <p:nvSpPr>
          <p:cNvPr id="5" name="Fußzeilenplatzhalter 4">
            <a:extLst>
              <a:ext uri="{FF2B5EF4-FFF2-40B4-BE49-F238E27FC236}">
                <a16:creationId xmlns:a16="http://schemas.microsoft.com/office/drawing/2014/main" id="{E7E2E035-C58B-8F48-B557-D8E5E38BEE2E}"/>
              </a:ext>
            </a:extLst>
          </p:cNvPr>
          <p:cNvSpPr>
            <a:spLocks noGrp="1"/>
          </p:cNvSpPr>
          <p:nvPr>
            <p:ph type="ftr" idx="11"/>
          </p:nvPr>
        </p:nvSpPr>
        <p:spPr/>
        <p:txBody>
          <a:bodyPr/>
          <a:lstStyle>
            <a:lvl1pPr>
              <a:defRPr/>
            </a:lvl1pPr>
          </a:lstStyle>
          <a:p>
            <a:endParaRPr lang="de-DE" altLang="de-DE"/>
          </a:p>
        </p:txBody>
      </p:sp>
      <p:sp>
        <p:nvSpPr>
          <p:cNvPr id="6" name="Foliennummernplatzhalter 5">
            <a:extLst>
              <a:ext uri="{FF2B5EF4-FFF2-40B4-BE49-F238E27FC236}">
                <a16:creationId xmlns:a16="http://schemas.microsoft.com/office/drawing/2014/main" id="{2FA874B6-9CB1-1B45-AE3B-013DC9873E60}"/>
              </a:ext>
            </a:extLst>
          </p:cNvPr>
          <p:cNvSpPr>
            <a:spLocks noGrp="1"/>
          </p:cNvSpPr>
          <p:nvPr>
            <p:ph type="sldNum" idx="12"/>
          </p:nvPr>
        </p:nvSpPr>
        <p:spPr/>
        <p:txBody>
          <a:bodyPr/>
          <a:lstStyle>
            <a:lvl1pPr>
              <a:defRPr/>
            </a:lvl1pPr>
          </a:lstStyle>
          <a:p>
            <a:fld id="{DACAE725-A683-B241-B76E-53D74908E05A}" type="slidenum">
              <a:rPr lang="de-DE" altLang="de-DE"/>
              <a:pPr/>
              <a:t>‹Nr.›</a:t>
            </a:fld>
            <a:endParaRPr lang="de-DE" altLang="de-DE"/>
          </a:p>
        </p:txBody>
      </p:sp>
    </p:spTree>
    <p:extLst>
      <p:ext uri="{BB962C8B-B14F-4D97-AF65-F5344CB8AC3E}">
        <p14:creationId xmlns:p14="http://schemas.microsoft.com/office/powerpoint/2010/main" val="5921893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60A5DEF3-5F6A-954C-9B99-7542A8B6C8EA}"/>
              </a:ext>
            </a:extLst>
          </p:cNvPr>
          <p:cNvSpPr>
            <a:spLocks noGrp="1"/>
          </p:cNvSpPr>
          <p:nvPr>
            <p:ph type="title" orient="vert"/>
          </p:nvPr>
        </p:nvSpPr>
        <p:spPr>
          <a:xfrm>
            <a:off x="6627813" y="273050"/>
            <a:ext cx="2055812" cy="5854700"/>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475068F4-605F-3B4E-A6FC-0194F641BB8B}"/>
              </a:ext>
            </a:extLst>
          </p:cNvPr>
          <p:cNvSpPr>
            <a:spLocks noGrp="1"/>
          </p:cNvSpPr>
          <p:nvPr>
            <p:ph type="body" orient="vert" idx="1"/>
          </p:nvPr>
        </p:nvSpPr>
        <p:spPr>
          <a:xfrm>
            <a:off x="457200" y="273050"/>
            <a:ext cx="6018213" cy="5854700"/>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00B7F340-73C5-E645-8FC9-F6B49C90696B}"/>
              </a:ext>
            </a:extLst>
          </p:cNvPr>
          <p:cNvSpPr>
            <a:spLocks noGrp="1"/>
          </p:cNvSpPr>
          <p:nvPr>
            <p:ph type="dt" idx="10"/>
          </p:nvPr>
        </p:nvSpPr>
        <p:spPr/>
        <p:txBody>
          <a:bodyPr/>
          <a:lstStyle>
            <a:lvl1pPr>
              <a:defRPr/>
            </a:lvl1pPr>
          </a:lstStyle>
          <a:p>
            <a:endParaRPr lang="de-DE" altLang="de-DE"/>
          </a:p>
        </p:txBody>
      </p:sp>
      <p:sp>
        <p:nvSpPr>
          <p:cNvPr id="5" name="Fußzeilenplatzhalter 4">
            <a:extLst>
              <a:ext uri="{FF2B5EF4-FFF2-40B4-BE49-F238E27FC236}">
                <a16:creationId xmlns:a16="http://schemas.microsoft.com/office/drawing/2014/main" id="{E98B52F4-3D1C-9242-8C03-422D371D3D78}"/>
              </a:ext>
            </a:extLst>
          </p:cNvPr>
          <p:cNvSpPr>
            <a:spLocks noGrp="1"/>
          </p:cNvSpPr>
          <p:nvPr>
            <p:ph type="ftr" idx="11"/>
          </p:nvPr>
        </p:nvSpPr>
        <p:spPr/>
        <p:txBody>
          <a:bodyPr/>
          <a:lstStyle>
            <a:lvl1pPr>
              <a:defRPr/>
            </a:lvl1pPr>
          </a:lstStyle>
          <a:p>
            <a:endParaRPr lang="de-DE" altLang="de-DE"/>
          </a:p>
        </p:txBody>
      </p:sp>
      <p:sp>
        <p:nvSpPr>
          <p:cNvPr id="6" name="Foliennummernplatzhalter 5">
            <a:extLst>
              <a:ext uri="{FF2B5EF4-FFF2-40B4-BE49-F238E27FC236}">
                <a16:creationId xmlns:a16="http://schemas.microsoft.com/office/drawing/2014/main" id="{7034006F-A6E4-8047-A6F8-8E3A478CDAB2}"/>
              </a:ext>
            </a:extLst>
          </p:cNvPr>
          <p:cNvSpPr>
            <a:spLocks noGrp="1"/>
          </p:cNvSpPr>
          <p:nvPr>
            <p:ph type="sldNum" idx="12"/>
          </p:nvPr>
        </p:nvSpPr>
        <p:spPr/>
        <p:txBody>
          <a:bodyPr/>
          <a:lstStyle>
            <a:lvl1pPr>
              <a:defRPr/>
            </a:lvl1pPr>
          </a:lstStyle>
          <a:p>
            <a:fld id="{282FB5D7-3515-A84E-8A77-326126E89A50}" type="slidenum">
              <a:rPr lang="de-DE" altLang="de-DE"/>
              <a:pPr/>
              <a:t>‹Nr.›</a:t>
            </a:fld>
            <a:endParaRPr lang="de-DE" altLang="de-DE"/>
          </a:p>
        </p:txBody>
      </p:sp>
    </p:spTree>
    <p:extLst>
      <p:ext uri="{BB962C8B-B14F-4D97-AF65-F5344CB8AC3E}">
        <p14:creationId xmlns:p14="http://schemas.microsoft.com/office/powerpoint/2010/main" val="25913101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5B7A00-8CA5-7448-93ED-B692E7988FBA}"/>
              </a:ext>
            </a:extLst>
          </p:cNvPr>
          <p:cNvSpPr>
            <a:spLocks noGrp="1"/>
          </p:cNvSpPr>
          <p:nvPr>
            <p:ph type="title"/>
          </p:nvPr>
        </p:nvSpPr>
        <p:spPr>
          <a:xfrm>
            <a:off x="457200" y="273050"/>
            <a:ext cx="8226425" cy="1141413"/>
          </a:xfrm>
        </p:spPr>
        <p:txBody>
          <a:bodyPr/>
          <a:lstStyle/>
          <a:p>
            <a:r>
              <a:rPr lang="de-DE"/>
              <a:t>Mastertitelformat bearbeiten</a:t>
            </a:r>
          </a:p>
        </p:txBody>
      </p:sp>
      <p:sp>
        <p:nvSpPr>
          <p:cNvPr id="3" name="Textplatzhalter 2">
            <a:extLst>
              <a:ext uri="{FF2B5EF4-FFF2-40B4-BE49-F238E27FC236}">
                <a16:creationId xmlns:a16="http://schemas.microsoft.com/office/drawing/2014/main" id="{E86B0477-02D5-AE4B-871A-3945D9B464E0}"/>
              </a:ext>
            </a:extLst>
          </p:cNvPr>
          <p:cNvSpPr>
            <a:spLocks noGrp="1"/>
          </p:cNvSpPr>
          <p:nvPr>
            <p:ph type="body" sz="half" idx="1"/>
          </p:nvPr>
        </p:nvSpPr>
        <p:spPr>
          <a:xfrm>
            <a:off x="457200" y="1604963"/>
            <a:ext cx="4037013" cy="452278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EB6C8F9D-E01D-684A-8412-838E4EA238AD}"/>
              </a:ext>
            </a:extLst>
          </p:cNvPr>
          <p:cNvSpPr>
            <a:spLocks noGrp="1"/>
          </p:cNvSpPr>
          <p:nvPr>
            <p:ph sz="half" idx="2"/>
          </p:nvPr>
        </p:nvSpPr>
        <p:spPr>
          <a:xfrm>
            <a:off x="4646613" y="1604963"/>
            <a:ext cx="4037012" cy="452278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1C1C12DB-7429-0F4D-9949-5AD2DACD6636}"/>
              </a:ext>
            </a:extLst>
          </p:cNvPr>
          <p:cNvSpPr>
            <a:spLocks noGrp="1"/>
          </p:cNvSpPr>
          <p:nvPr>
            <p:ph type="dt" idx="10"/>
          </p:nvPr>
        </p:nvSpPr>
        <p:spPr>
          <a:xfrm>
            <a:off x="457200" y="6246813"/>
            <a:ext cx="2127250" cy="469900"/>
          </a:xfrm>
        </p:spPr>
        <p:txBody>
          <a:bodyPr/>
          <a:lstStyle>
            <a:lvl1pPr>
              <a:defRPr/>
            </a:lvl1pPr>
          </a:lstStyle>
          <a:p>
            <a:endParaRPr lang="de-DE" altLang="de-DE"/>
          </a:p>
        </p:txBody>
      </p:sp>
      <p:sp>
        <p:nvSpPr>
          <p:cNvPr id="6" name="Fußzeilenplatzhalter 5">
            <a:extLst>
              <a:ext uri="{FF2B5EF4-FFF2-40B4-BE49-F238E27FC236}">
                <a16:creationId xmlns:a16="http://schemas.microsoft.com/office/drawing/2014/main" id="{E79FEA18-8C10-F14D-8A4C-219C04B049AE}"/>
              </a:ext>
            </a:extLst>
          </p:cNvPr>
          <p:cNvSpPr>
            <a:spLocks noGrp="1"/>
          </p:cNvSpPr>
          <p:nvPr>
            <p:ph type="ftr" idx="11"/>
          </p:nvPr>
        </p:nvSpPr>
        <p:spPr>
          <a:xfrm>
            <a:off x="3127375" y="6246813"/>
            <a:ext cx="2895600" cy="469900"/>
          </a:xfrm>
        </p:spPr>
        <p:txBody>
          <a:bodyPr/>
          <a:lstStyle>
            <a:lvl1pPr>
              <a:defRPr/>
            </a:lvl1pPr>
          </a:lstStyle>
          <a:p>
            <a:endParaRPr lang="de-DE" altLang="de-DE"/>
          </a:p>
        </p:txBody>
      </p:sp>
      <p:sp>
        <p:nvSpPr>
          <p:cNvPr id="7" name="Foliennummernplatzhalter 6">
            <a:extLst>
              <a:ext uri="{FF2B5EF4-FFF2-40B4-BE49-F238E27FC236}">
                <a16:creationId xmlns:a16="http://schemas.microsoft.com/office/drawing/2014/main" id="{CF5459EF-8A73-604A-B147-2D80D3B7B19D}"/>
              </a:ext>
            </a:extLst>
          </p:cNvPr>
          <p:cNvSpPr>
            <a:spLocks noGrp="1"/>
          </p:cNvSpPr>
          <p:nvPr>
            <p:ph type="sldNum" idx="12"/>
          </p:nvPr>
        </p:nvSpPr>
        <p:spPr>
          <a:xfrm>
            <a:off x="6556375" y="6246813"/>
            <a:ext cx="2127250" cy="469900"/>
          </a:xfrm>
        </p:spPr>
        <p:txBody>
          <a:bodyPr/>
          <a:lstStyle>
            <a:lvl1pPr>
              <a:defRPr/>
            </a:lvl1pPr>
          </a:lstStyle>
          <a:p>
            <a:fld id="{B0650002-E82F-6D4A-A157-2BE547CA85FF}" type="slidenum">
              <a:rPr lang="de-DE" altLang="de-DE"/>
              <a:pPr/>
              <a:t>‹Nr.›</a:t>
            </a:fld>
            <a:endParaRPr lang="de-DE" altLang="de-DE"/>
          </a:p>
        </p:txBody>
      </p:sp>
    </p:spTree>
    <p:extLst>
      <p:ext uri="{BB962C8B-B14F-4D97-AF65-F5344CB8AC3E}">
        <p14:creationId xmlns:p14="http://schemas.microsoft.com/office/powerpoint/2010/main" val="35990038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chart" preserve="1">
  <p:cSld name="Titel und Diagram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59CE80-C356-6D43-80AF-F77C597ED85E}"/>
              </a:ext>
            </a:extLst>
          </p:cNvPr>
          <p:cNvSpPr>
            <a:spLocks noGrp="1"/>
          </p:cNvSpPr>
          <p:nvPr>
            <p:ph type="title"/>
          </p:nvPr>
        </p:nvSpPr>
        <p:spPr>
          <a:xfrm>
            <a:off x="457200" y="273050"/>
            <a:ext cx="8226425" cy="1141413"/>
          </a:xfrm>
        </p:spPr>
        <p:txBody>
          <a:bodyPr/>
          <a:lstStyle/>
          <a:p>
            <a:r>
              <a:rPr lang="de-DE"/>
              <a:t>Mastertitelformat bearbeiten</a:t>
            </a:r>
          </a:p>
        </p:txBody>
      </p:sp>
      <p:sp>
        <p:nvSpPr>
          <p:cNvPr id="3" name="Diagrammplatzhalter 2">
            <a:extLst>
              <a:ext uri="{FF2B5EF4-FFF2-40B4-BE49-F238E27FC236}">
                <a16:creationId xmlns:a16="http://schemas.microsoft.com/office/drawing/2014/main" id="{EC7DFE73-199D-A24E-9ED8-CFDF1059CFFF}"/>
              </a:ext>
            </a:extLst>
          </p:cNvPr>
          <p:cNvSpPr>
            <a:spLocks noGrp="1"/>
          </p:cNvSpPr>
          <p:nvPr>
            <p:ph type="chart" idx="1"/>
          </p:nvPr>
        </p:nvSpPr>
        <p:spPr>
          <a:xfrm>
            <a:off x="457200" y="1604963"/>
            <a:ext cx="8226425" cy="4522787"/>
          </a:xfrm>
        </p:spPr>
        <p:txBody>
          <a:bodyPr/>
          <a:lstStyle/>
          <a:p>
            <a:endParaRPr lang="de-DE"/>
          </a:p>
        </p:txBody>
      </p:sp>
      <p:sp>
        <p:nvSpPr>
          <p:cNvPr id="4" name="Datumsplatzhalter 3">
            <a:extLst>
              <a:ext uri="{FF2B5EF4-FFF2-40B4-BE49-F238E27FC236}">
                <a16:creationId xmlns:a16="http://schemas.microsoft.com/office/drawing/2014/main" id="{9A88CCDB-8860-CB48-A6C9-84EBDAD8AC21}"/>
              </a:ext>
            </a:extLst>
          </p:cNvPr>
          <p:cNvSpPr>
            <a:spLocks noGrp="1"/>
          </p:cNvSpPr>
          <p:nvPr>
            <p:ph type="dt" idx="10"/>
          </p:nvPr>
        </p:nvSpPr>
        <p:spPr>
          <a:xfrm>
            <a:off x="457200" y="6246813"/>
            <a:ext cx="2127250" cy="469900"/>
          </a:xfrm>
        </p:spPr>
        <p:txBody>
          <a:bodyPr/>
          <a:lstStyle>
            <a:lvl1pPr>
              <a:defRPr/>
            </a:lvl1pPr>
          </a:lstStyle>
          <a:p>
            <a:endParaRPr lang="de-DE" altLang="de-DE"/>
          </a:p>
        </p:txBody>
      </p:sp>
      <p:sp>
        <p:nvSpPr>
          <p:cNvPr id="5" name="Fußzeilenplatzhalter 4">
            <a:extLst>
              <a:ext uri="{FF2B5EF4-FFF2-40B4-BE49-F238E27FC236}">
                <a16:creationId xmlns:a16="http://schemas.microsoft.com/office/drawing/2014/main" id="{7262E742-859C-444E-922C-D3ABF8187BF3}"/>
              </a:ext>
            </a:extLst>
          </p:cNvPr>
          <p:cNvSpPr>
            <a:spLocks noGrp="1"/>
          </p:cNvSpPr>
          <p:nvPr>
            <p:ph type="ftr" idx="11"/>
          </p:nvPr>
        </p:nvSpPr>
        <p:spPr>
          <a:xfrm>
            <a:off x="3127375" y="6246813"/>
            <a:ext cx="2895600" cy="469900"/>
          </a:xfrm>
        </p:spPr>
        <p:txBody>
          <a:bodyPr/>
          <a:lstStyle>
            <a:lvl1pPr>
              <a:defRPr/>
            </a:lvl1pPr>
          </a:lstStyle>
          <a:p>
            <a:endParaRPr lang="de-DE" altLang="de-DE"/>
          </a:p>
        </p:txBody>
      </p:sp>
      <p:sp>
        <p:nvSpPr>
          <p:cNvPr id="6" name="Foliennummernplatzhalter 5">
            <a:extLst>
              <a:ext uri="{FF2B5EF4-FFF2-40B4-BE49-F238E27FC236}">
                <a16:creationId xmlns:a16="http://schemas.microsoft.com/office/drawing/2014/main" id="{6D81EAD0-E028-D346-889E-7D1F5361199E}"/>
              </a:ext>
            </a:extLst>
          </p:cNvPr>
          <p:cNvSpPr>
            <a:spLocks noGrp="1"/>
          </p:cNvSpPr>
          <p:nvPr>
            <p:ph type="sldNum" idx="12"/>
          </p:nvPr>
        </p:nvSpPr>
        <p:spPr>
          <a:xfrm>
            <a:off x="6556375" y="6246813"/>
            <a:ext cx="2127250" cy="469900"/>
          </a:xfrm>
        </p:spPr>
        <p:txBody>
          <a:bodyPr/>
          <a:lstStyle>
            <a:lvl1pPr>
              <a:defRPr/>
            </a:lvl1pPr>
          </a:lstStyle>
          <a:p>
            <a:fld id="{1B302713-6DF3-8540-B41C-688E2AEA925F}" type="slidenum">
              <a:rPr lang="de-DE" altLang="de-DE"/>
              <a:pPr/>
              <a:t>‹Nr.›</a:t>
            </a:fld>
            <a:endParaRPr lang="de-DE" altLang="de-DE"/>
          </a:p>
        </p:txBody>
      </p:sp>
    </p:spTree>
    <p:extLst>
      <p:ext uri="{BB962C8B-B14F-4D97-AF65-F5344CB8AC3E}">
        <p14:creationId xmlns:p14="http://schemas.microsoft.com/office/powerpoint/2010/main" val="33406321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87C4E0-500D-B84E-99BD-4992B5FF7445}"/>
              </a:ext>
            </a:extLst>
          </p:cNvPr>
          <p:cNvSpPr>
            <a:spLocks noGrp="1"/>
          </p:cNvSpPr>
          <p:nvPr>
            <p:ph type="title"/>
          </p:nvPr>
        </p:nvSpPr>
        <p:spPr>
          <a:xfrm>
            <a:off x="457200" y="273050"/>
            <a:ext cx="8226425" cy="1141413"/>
          </a:xfrm>
        </p:spPr>
        <p:txBody>
          <a:bodyPr/>
          <a:lstStyle/>
          <a:p>
            <a:r>
              <a:rPr lang="de-DE"/>
              <a:t>Mastertitelformat bearbeiten</a:t>
            </a:r>
          </a:p>
        </p:txBody>
      </p:sp>
      <p:sp>
        <p:nvSpPr>
          <p:cNvPr id="3" name="Datumsplatzhalter 2">
            <a:extLst>
              <a:ext uri="{FF2B5EF4-FFF2-40B4-BE49-F238E27FC236}">
                <a16:creationId xmlns:a16="http://schemas.microsoft.com/office/drawing/2014/main" id="{7A585097-E7B3-4D40-A168-D5AF3739A7F3}"/>
              </a:ext>
            </a:extLst>
          </p:cNvPr>
          <p:cNvSpPr>
            <a:spLocks noGrp="1"/>
          </p:cNvSpPr>
          <p:nvPr>
            <p:ph type="dt" idx="10"/>
          </p:nvPr>
        </p:nvSpPr>
        <p:spPr>
          <a:xfrm>
            <a:off x="457200" y="6246813"/>
            <a:ext cx="2127250" cy="469900"/>
          </a:xfrm>
        </p:spPr>
        <p:txBody>
          <a:bodyPr/>
          <a:lstStyle>
            <a:lvl1pPr>
              <a:defRPr/>
            </a:lvl1pPr>
          </a:lstStyle>
          <a:p>
            <a:endParaRPr lang="de-DE" altLang="de-DE"/>
          </a:p>
        </p:txBody>
      </p:sp>
      <p:sp>
        <p:nvSpPr>
          <p:cNvPr id="4" name="Fußzeilenplatzhalter 3">
            <a:extLst>
              <a:ext uri="{FF2B5EF4-FFF2-40B4-BE49-F238E27FC236}">
                <a16:creationId xmlns:a16="http://schemas.microsoft.com/office/drawing/2014/main" id="{320D7818-874A-D546-8E6C-68D0A81931AA}"/>
              </a:ext>
            </a:extLst>
          </p:cNvPr>
          <p:cNvSpPr>
            <a:spLocks noGrp="1"/>
          </p:cNvSpPr>
          <p:nvPr>
            <p:ph type="ftr" idx="11"/>
          </p:nvPr>
        </p:nvSpPr>
        <p:spPr>
          <a:xfrm>
            <a:off x="3127375" y="6246813"/>
            <a:ext cx="2895600" cy="469900"/>
          </a:xfrm>
        </p:spPr>
        <p:txBody>
          <a:bodyPr/>
          <a:lstStyle>
            <a:lvl1pPr>
              <a:defRPr/>
            </a:lvl1pPr>
          </a:lstStyle>
          <a:p>
            <a:endParaRPr lang="de-DE" altLang="de-DE"/>
          </a:p>
        </p:txBody>
      </p:sp>
      <p:sp>
        <p:nvSpPr>
          <p:cNvPr id="5" name="Foliennummernplatzhalter 4">
            <a:extLst>
              <a:ext uri="{FF2B5EF4-FFF2-40B4-BE49-F238E27FC236}">
                <a16:creationId xmlns:a16="http://schemas.microsoft.com/office/drawing/2014/main" id="{4F48BDFE-235A-F640-BABB-6C157D61F253}"/>
              </a:ext>
            </a:extLst>
          </p:cNvPr>
          <p:cNvSpPr>
            <a:spLocks noGrp="1"/>
          </p:cNvSpPr>
          <p:nvPr>
            <p:ph type="sldNum" idx="12"/>
          </p:nvPr>
        </p:nvSpPr>
        <p:spPr>
          <a:xfrm>
            <a:off x="6556375" y="6246813"/>
            <a:ext cx="2127250" cy="469900"/>
          </a:xfrm>
        </p:spPr>
        <p:txBody>
          <a:bodyPr/>
          <a:lstStyle>
            <a:lvl1pPr>
              <a:defRPr/>
            </a:lvl1pPr>
          </a:lstStyle>
          <a:p>
            <a:fld id="{B2C46B8C-3A37-2546-9C43-416ABE4D6E08}" type="slidenum">
              <a:rPr lang="de-DE" altLang="de-DE"/>
              <a:pPr/>
              <a:t>‹Nr.›</a:t>
            </a:fld>
            <a:endParaRPr lang="de-DE" altLang="de-DE"/>
          </a:p>
        </p:txBody>
      </p:sp>
    </p:spTree>
    <p:extLst>
      <p:ext uri="{BB962C8B-B14F-4D97-AF65-F5344CB8AC3E}">
        <p14:creationId xmlns:p14="http://schemas.microsoft.com/office/powerpoint/2010/main" val="38705027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p:cSld name="SECTION">
    <p:bg>
      <p:bgPr>
        <a:solidFill>
          <a:srgbClr val="EFEFEF"/>
        </a:solidFill>
        <a:effectLst/>
      </p:bgPr>
    </p:bg>
    <p:spTree>
      <p:nvGrpSpPr>
        <p:cNvPr id="1" name="Shape 43"/>
        <p:cNvGrpSpPr/>
        <p:nvPr/>
      </p:nvGrpSpPr>
      <p:grpSpPr>
        <a:xfrm>
          <a:off x="0" y="0"/>
          <a:ext cx="0" cy="0"/>
          <a:chOff x="0" y="0"/>
          <a:chExt cx="0" cy="0"/>
        </a:xfrm>
      </p:grpSpPr>
      <p:sp>
        <p:nvSpPr>
          <p:cNvPr id="44" name="Google Shape;44;p5"/>
          <p:cNvSpPr/>
          <p:nvPr/>
        </p:nvSpPr>
        <p:spPr>
          <a:xfrm rot="10800000" flipH="1">
            <a:off x="-6375" y="0"/>
            <a:ext cx="9144000" cy="2566000"/>
          </a:xfrm>
          <a:prstGeom prst="rect">
            <a:avLst/>
          </a:prstGeom>
          <a:solidFill>
            <a:srgbClr val="2C3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5"/>
          <p:cNvSpPr txBox="1">
            <a:spLocks noGrp="1"/>
          </p:cNvSpPr>
          <p:nvPr>
            <p:ph type="title" hasCustomPrompt="1"/>
          </p:nvPr>
        </p:nvSpPr>
        <p:spPr>
          <a:xfrm>
            <a:off x="2314725" y="2641159"/>
            <a:ext cx="2051100" cy="808800"/>
          </a:xfrm>
          <a:prstGeom prst="rect">
            <a:avLst/>
          </a:prstGeom>
          <a:noFill/>
        </p:spPr>
        <p:txBody>
          <a:bodyPr spcFirstLastPara="1" wrap="square" lIns="91425" tIns="91425" rIns="91425" bIns="91425" anchor="b" anchorCtr="0">
            <a:noAutofit/>
          </a:bodyPr>
          <a:lstStyle>
            <a:lvl1pPr lvl="0" algn="r" rtl="0">
              <a:spcBef>
                <a:spcPts val="0"/>
              </a:spcBef>
              <a:spcAft>
                <a:spcPts val="0"/>
              </a:spcAft>
              <a:buSzPts val="7200"/>
              <a:buNone/>
              <a:defRPr sz="3000">
                <a:latin typeface="Oswald"/>
                <a:ea typeface="Oswald"/>
                <a:cs typeface="Oswald"/>
                <a:sym typeface="Oswald"/>
              </a:defRPr>
            </a:lvl1pPr>
            <a:lvl2pPr lvl="1"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46" name="Google Shape;46;p5"/>
          <p:cNvSpPr txBox="1">
            <a:spLocks noGrp="1"/>
          </p:cNvSpPr>
          <p:nvPr>
            <p:ph type="ctrTitle" idx="2"/>
          </p:nvPr>
        </p:nvSpPr>
        <p:spPr>
          <a:xfrm>
            <a:off x="1071525" y="1759071"/>
            <a:ext cx="3294300" cy="823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6000"/>
              <a:buNone/>
              <a:defRPr sz="3000">
                <a:solidFill>
                  <a:srgbClr val="F3F3F3"/>
                </a:solidFill>
                <a:latin typeface="Oswald"/>
                <a:ea typeface="Oswald"/>
                <a:cs typeface="Oswald"/>
                <a:sym typeface="Oswald"/>
              </a:defRPr>
            </a:lvl1pPr>
            <a:lvl2pPr lvl="1" algn="r" rtl="0">
              <a:spcBef>
                <a:spcPts val="0"/>
              </a:spcBef>
              <a:spcAft>
                <a:spcPts val="0"/>
              </a:spcAft>
              <a:buClr>
                <a:srgbClr val="434343"/>
              </a:buClr>
              <a:buSzPts val="6000"/>
              <a:buNone/>
              <a:defRPr sz="6000">
                <a:solidFill>
                  <a:srgbClr val="434343"/>
                </a:solidFill>
              </a:defRPr>
            </a:lvl2pPr>
            <a:lvl3pPr lvl="2" algn="r" rtl="0">
              <a:spcBef>
                <a:spcPts val="0"/>
              </a:spcBef>
              <a:spcAft>
                <a:spcPts val="0"/>
              </a:spcAft>
              <a:buClr>
                <a:srgbClr val="434343"/>
              </a:buClr>
              <a:buSzPts val="6000"/>
              <a:buNone/>
              <a:defRPr sz="6000">
                <a:solidFill>
                  <a:srgbClr val="434343"/>
                </a:solidFill>
              </a:defRPr>
            </a:lvl3pPr>
            <a:lvl4pPr lvl="3" algn="r" rtl="0">
              <a:spcBef>
                <a:spcPts val="0"/>
              </a:spcBef>
              <a:spcAft>
                <a:spcPts val="0"/>
              </a:spcAft>
              <a:buClr>
                <a:srgbClr val="434343"/>
              </a:buClr>
              <a:buSzPts val="6000"/>
              <a:buNone/>
              <a:defRPr sz="6000">
                <a:solidFill>
                  <a:srgbClr val="434343"/>
                </a:solidFill>
              </a:defRPr>
            </a:lvl4pPr>
            <a:lvl5pPr lvl="4" algn="r" rtl="0">
              <a:spcBef>
                <a:spcPts val="0"/>
              </a:spcBef>
              <a:spcAft>
                <a:spcPts val="0"/>
              </a:spcAft>
              <a:buClr>
                <a:srgbClr val="434343"/>
              </a:buClr>
              <a:buSzPts val="6000"/>
              <a:buNone/>
              <a:defRPr sz="6000">
                <a:solidFill>
                  <a:srgbClr val="434343"/>
                </a:solidFill>
              </a:defRPr>
            </a:lvl5pPr>
            <a:lvl6pPr lvl="5" algn="r" rtl="0">
              <a:spcBef>
                <a:spcPts val="0"/>
              </a:spcBef>
              <a:spcAft>
                <a:spcPts val="0"/>
              </a:spcAft>
              <a:buClr>
                <a:srgbClr val="434343"/>
              </a:buClr>
              <a:buSzPts val="6000"/>
              <a:buNone/>
              <a:defRPr sz="6000">
                <a:solidFill>
                  <a:srgbClr val="434343"/>
                </a:solidFill>
              </a:defRPr>
            </a:lvl6pPr>
            <a:lvl7pPr lvl="6" algn="r" rtl="0">
              <a:spcBef>
                <a:spcPts val="0"/>
              </a:spcBef>
              <a:spcAft>
                <a:spcPts val="0"/>
              </a:spcAft>
              <a:buClr>
                <a:srgbClr val="434343"/>
              </a:buClr>
              <a:buSzPts val="6000"/>
              <a:buNone/>
              <a:defRPr sz="6000">
                <a:solidFill>
                  <a:srgbClr val="434343"/>
                </a:solidFill>
              </a:defRPr>
            </a:lvl7pPr>
            <a:lvl8pPr lvl="7" algn="r" rtl="0">
              <a:spcBef>
                <a:spcPts val="0"/>
              </a:spcBef>
              <a:spcAft>
                <a:spcPts val="0"/>
              </a:spcAft>
              <a:buClr>
                <a:srgbClr val="434343"/>
              </a:buClr>
              <a:buSzPts val="6000"/>
              <a:buNone/>
              <a:defRPr sz="6000">
                <a:solidFill>
                  <a:srgbClr val="434343"/>
                </a:solidFill>
              </a:defRPr>
            </a:lvl8pPr>
            <a:lvl9pPr lvl="8" algn="r" rtl="0">
              <a:spcBef>
                <a:spcPts val="0"/>
              </a:spcBef>
              <a:spcAft>
                <a:spcPts val="0"/>
              </a:spcAft>
              <a:buClr>
                <a:srgbClr val="434343"/>
              </a:buClr>
              <a:buSzPts val="6000"/>
              <a:buNone/>
              <a:defRPr sz="6000">
                <a:solidFill>
                  <a:srgbClr val="434343"/>
                </a:solidFill>
              </a:defRPr>
            </a:lvl9pPr>
          </a:lstStyle>
          <a:p>
            <a:endParaRPr/>
          </a:p>
        </p:txBody>
      </p:sp>
      <p:sp>
        <p:nvSpPr>
          <p:cNvPr id="47" name="Google Shape;47;p5"/>
          <p:cNvSpPr txBox="1">
            <a:spLocks noGrp="1"/>
          </p:cNvSpPr>
          <p:nvPr>
            <p:ph type="subTitle" idx="1"/>
          </p:nvPr>
        </p:nvSpPr>
        <p:spPr>
          <a:xfrm>
            <a:off x="1320779" y="4576263"/>
            <a:ext cx="3190800" cy="4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sz="900"/>
            </a:lvl1pPr>
            <a:lvl2pPr lvl="1" rtl="0">
              <a:lnSpc>
                <a:spcPct val="100000"/>
              </a:lnSpc>
              <a:spcBef>
                <a:spcPts val="0"/>
              </a:spcBef>
              <a:spcAft>
                <a:spcPts val="0"/>
              </a:spcAft>
              <a:buSzPts val="900"/>
              <a:buNone/>
              <a:defRPr sz="900"/>
            </a:lvl2pPr>
            <a:lvl3pPr lvl="2" rtl="0">
              <a:lnSpc>
                <a:spcPct val="100000"/>
              </a:lnSpc>
              <a:spcBef>
                <a:spcPts val="0"/>
              </a:spcBef>
              <a:spcAft>
                <a:spcPts val="0"/>
              </a:spcAft>
              <a:buSzPts val="900"/>
              <a:buNone/>
              <a:defRPr sz="900"/>
            </a:lvl3pPr>
            <a:lvl4pPr lvl="3" rtl="0">
              <a:lnSpc>
                <a:spcPct val="100000"/>
              </a:lnSpc>
              <a:spcBef>
                <a:spcPts val="0"/>
              </a:spcBef>
              <a:spcAft>
                <a:spcPts val="0"/>
              </a:spcAft>
              <a:buSzPts val="900"/>
              <a:buNone/>
              <a:defRPr sz="900"/>
            </a:lvl4pPr>
            <a:lvl5pPr lvl="4" rtl="0">
              <a:lnSpc>
                <a:spcPct val="100000"/>
              </a:lnSpc>
              <a:spcBef>
                <a:spcPts val="0"/>
              </a:spcBef>
              <a:spcAft>
                <a:spcPts val="0"/>
              </a:spcAft>
              <a:buSzPts val="900"/>
              <a:buNone/>
              <a:defRPr sz="900"/>
            </a:lvl5pPr>
            <a:lvl6pPr lvl="5" rtl="0">
              <a:lnSpc>
                <a:spcPct val="100000"/>
              </a:lnSpc>
              <a:spcBef>
                <a:spcPts val="0"/>
              </a:spcBef>
              <a:spcAft>
                <a:spcPts val="0"/>
              </a:spcAft>
              <a:buSzPts val="900"/>
              <a:buNone/>
              <a:defRPr sz="900"/>
            </a:lvl6pPr>
            <a:lvl7pPr lvl="6" rtl="0">
              <a:lnSpc>
                <a:spcPct val="100000"/>
              </a:lnSpc>
              <a:spcBef>
                <a:spcPts val="0"/>
              </a:spcBef>
              <a:spcAft>
                <a:spcPts val="0"/>
              </a:spcAft>
              <a:buSzPts val="900"/>
              <a:buNone/>
              <a:defRPr sz="900"/>
            </a:lvl7pPr>
            <a:lvl8pPr lvl="7" rtl="0">
              <a:lnSpc>
                <a:spcPct val="100000"/>
              </a:lnSpc>
              <a:spcBef>
                <a:spcPts val="0"/>
              </a:spcBef>
              <a:spcAft>
                <a:spcPts val="0"/>
              </a:spcAft>
              <a:buSzPts val="900"/>
              <a:buNone/>
              <a:defRPr sz="900"/>
            </a:lvl8pPr>
            <a:lvl9pPr lvl="8" rtl="0">
              <a:lnSpc>
                <a:spcPct val="100000"/>
              </a:lnSpc>
              <a:spcBef>
                <a:spcPts val="0"/>
              </a:spcBef>
              <a:spcAft>
                <a:spcPts val="0"/>
              </a:spcAft>
              <a:buSzPts val="900"/>
              <a:buNone/>
              <a:defRPr sz="900"/>
            </a:lvl9pPr>
          </a:lstStyle>
          <a:p>
            <a:endParaRPr/>
          </a:p>
        </p:txBody>
      </p:sp>
    </p:spTree>
    <p:extLst>
      <p:ext uri="{BB962C8B-B14F-4D97-AF65-F5344CB8AC3E}">
        <p14:creationId xmlns:p14="http://schemas.microsoft.com/office/powerpoint/2010/main" val="40623729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F16990-8C0E-2C42-BFA8-488C5F524334}"/>
              </a:ext>
            </a:extLst>
          </p:cNvPr>
          <p:cNvSpPr>
            <a:spLocks noGrp="1"/>
          </p:cNvSpPr>
          <p:nvPr>
            <p:ph type="ctrTitle"/>
          </p:nvPr>
        </p:nvSpPr>
        <p:spPr>
          <a:xfrm>
            <a:off x="1143000" y="1122363"/>
            <a:ext cx="6858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3F26A0E8-5B16-8741-8E9E-133D0E469F4D}"/>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60FAD71F-22C2-184B-92D4-E610806F1E67}"/>
              </a:ext>
            </a:extLst>
          </p:cNvPr>
          <p:cNvSpPr>
            <a:spLocks noGrp="1"/>
          </p:cNvSpPr>
          <p:nvPr>
            <p:ph type="dt" sz="half" idx="10"/>
          </p:nvPr>
        </p:nvSpPr>
        <p:spPr/>
        <p:txBody>
          <a:bodyPr/>
          <a:lstStyle/>
          <a:p>
            <a:fld id="{0B7821C4-9659-7C48-B8E9-EBEFD8270159}" type="datetimeFigureOut">
              <a:rPr lang="de-DE" smtClean="0"/>
              <a:t>22.11.24</a:t>
            </a:fld>
            <a:endParaRPr lang="de-DE"/>
          </a:p>
        </p:txBody>
      </p:sp>
      <p:sp>
        <p:nvSpPr>
          <p:cNvPr id="5" name="Fußzeilenplatzhalter 4">
            <a:extLst>
              <a:ext uri="{FF2B5EF4-FFF2-40B4-BE49-F238E27FC236}">
                <a16:creationId xmlns:a16="http://schemas.microsoft.com/office/drawing/2014/main" id="{0A394C3E-F554-0641-A76D-2FD05FCB6CB1}"/>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0BCA87C3-C839-D941-B543-B144D08C6CB0}"/>
              </a:ext>
            </a:extLst>
          </p:cNvPr>
          <p:cNvSpPr>
            <a:spLocks noGrp="1"/>
          </p:cNvSpPr>
          <p:nvPr>
            <p:ph type="sldNum" sz="quarter" idx="12"/>
          </p:nvPr>
        </p:nvSpPr>
        <p:spPr/>
        <p:txBody>
          <a:bodyPr/>
          <a:lstStyle/>
          <a:p>
            <a:fld id="{A9B230F5-C384-F748-8352-707C84B77E47}" type="slidenum">
              <a:rPr lang="de-DE" smtClean="0"/>
              <a:t>‹Nr.›</a:t>
            </a:fld>
            <a:endParaRPr lang="de-DE"/>
          </a:p>
        </p:txBody>
      </p:sp>
    </p:spTree>
    <p:extLst>
      <p:ext uri="{BB962C8B-B14F-4D97-AF65-F5344CB8AC3E}">
        <p14:creationId xmlns:p14="http://schemas.microsoft.com/office/powerpoint/2010/main" val="15855975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9FD78C-9469-294D-8977-2F870235C161}"/>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75505728-4313-BF49-BE89-009C95D74DA3}"/>
              </a:ext>
            </a:extLst>
          </p:cNvPr>
          <p:cNvSpPr>
            <a:spLocks noGrp="1"/>
          </p:cNvSpPr>
          <p:nvPr>
            <p:ph sz="half" idx="1"/>
          </p:nvPr>
        </p:nvSpPr>
        <p:spPr>
          <a:xfrm>
            <a:off x="628650" y="1825625"/>
            <a:ext cx="386715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50D49864-4993-9940-AC7E-7AA1A2A71881}"/>
              </a:ext>
            </a:extLst>
          </p:cNvPr>
          <p:cNvSpPr>
            <a:spLocks noGrp="1"/>
          </p:cNvSpPr>
          <p:nvPr>
            <p:ph sz="half" idx="2"/>
          </p:nvPr>
        </p:nvSpPr>
        <p:spPr>
          <a:xfrm>
            <a:off x="4648200" y="1825625"/>
            <a:ext cx="386715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BF378EBD-3F41-084C-B039-2AE98678AD71}"/>
              </a:ext>
            </a:extLst>
          </p:cNvPr>
          <p:cNvSpPr>
            <a:spLocks noGrp="1"/>
          </p:cNvSpPr>
          <p:nvPr>
            <p:ph type="dt" sz="half" idx="10"/>
          </p:nvPr>
        </p:nvSpPr>
        <p:spPr/>
        <p:txBody>
          <a:bodyPr/>
          <a:lstStyle/>
          <a:p>
            <a:fld id="{5D44E28C-0D46-2345-BA2F-6FBBB860DF61}" type="datetimeFigureOut">
              <a:rPr lang="de-DE" smtClean="0"/>
              <a:t>22.11.24</a:t>
            </a:fld>
            <a:endParaRPr lang="de-DE"/>
          </a:p>
        </p:txBody>
      </p:sp>
      <p:sp>
        <p:nvSpPr>
          <p:cNvPr id="6" name="Fußzeilenplatzhalter 5">
            <a:extLst>
              <a:ext uri="{FF2B5EF4-FFF2-40B4-BE49-F238E27FC236}">
                <a16:creationId xmlns:a16="http://schemas.microsoft.com/office/drawing/2014/main" id="{6E2705C5-1A0F-A34A-8739-BD5E30A4F6FD}"/>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1E05E094-C7CF-AC41-8D79-46DF092028F9}"/>
              </a:ext>
            </a:extLst>
          </p:cNvPr>
          <p:cNvSpPr>
            <a:spLocks noGrp="1"/>
          </p:cNvSpPr>
          <p:nvPr>
            <p:ph type="sldNum" sz="quarter" idx="12"/>
          </p:nvPr>
        </p:nvSpPr>
        <p:spPr/>
        <p:txBody>
          <a:bodyPr/>
          <a:lstStyle/>
          <a:p>
            <a:fld id="{73E53CC4-B098-774A-9D05-D6D1929BECEA}" type="slidenum">
              <a:rPr lang="de-DE" smtClean="0"/>
              <a:t>‹Nr.›</a:t>
            </a:fld>
            <a:endParaRPr lang="de-DE"/>
          </a:p>
        </p:txBody>
      </p:sp>
    </p:spTree>
    <p:extLst>
      <p:ext uri="{BB962C8B-B14F-4D97-AF65-F5344CB8AC3E}">
        <p14:creationId xmlns:p14="http://schemas.microsoft.com/office/powerpoint/2010/main" val="11880427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37A960-881B-4C4C-B3A9-EE17E52EEBC3}"/>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1104F709-C80C-9543-9280-3249E7F99127}"/>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0FFF3892-097B-1848-8207-212231770032}"/>
              </a:ext>
            </a:extLst>
          </p:cNvPr>
          <p:cNvSpPr>
            <a:spLocks noGrp="1"/>
          </p:cNvSpPr>
          <p:nvPr>
            <p:ph type="dt" sz="half" idx="10"/>
          </p:nvPr>
        </p:nvSpPr>
        <p:spPr/>
        <p:txBody>
          <a:bodyPr/>
          <a:lstStyle/>
          <a:p>
            <a:fld id="{0B7821C4-9659-7C48-B8E9-EBEFD8270159}" type="datetimeFigureOut">
              <a:rPr lang="de-DE" smtClean="0"/>
              <a:t>22.11.24</a:t>
            </a:fld>
            <a:endParaRPr lang="de-DE"/>
          </a:p>
        </p:txBody>
      </p:sp>
      <p:sp>
        <p:nvSpPr>
          <p:cNvPr id="5" name="Fußzeilenplatzhalter 4">
            <a:extLst>
              <a:ext uri="{FF2B5EF4-FFF2-40B4-BE49-F238E27FC236}">
                <a16:creationId xmlns:a16="http://schemas.microsoft.com/office/drawing/2014/main" id="{921043D6-A9BA-624E-89F5-A526BB4D6572}"/>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DD3E4800-7D87-EF40-880C-D49257AE54A6}"/>
              </a:ext>
            </a:extLst>
          </p:cNvPr>
          <p:cNvSpPr>
            <a:spLocks noGrp="1"/>
          </p:cNvSpPr>
          <p:nvPr>
            <p:ph type="sldNum" sz="quarter" idx="12"/>
          </p:nvPr>
        </p:nvSpPr>
        <p:spPr/>
        <p:txBody>
          <a:bodyPr/>
          <a:lstStyle/>
          <a:p>
            <a:fld id="{A9B230F5-C384-F748-8352-707C84B77E47}" type="slidenum">
              <a:rPr lang="de-DE" smtClean="0"/>
              <a:t>‹Nr.›</a:t>
            </a:fld>
            <a:endParaRPr lang="de-DE"/>
          </a:p>
        </p:txBody>
      </p:sp>
    </p:spTree>
    <p:extLst>
      <p:ext uri="{BB962C8B-B14F-4D97-AF65-F5344CB8AC3E}">
        <p14:creationId xmlns:p14="http://schemas.microsoft.com/office/powerpoint/2010/main" val="11659880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F9DE61-1B28-F442-B9EF-7B14B726A11E}"/>
              </a:ext>
            </a:extLst>
          </p:cNvPr>
          <p:cNvSpPr>
            <a:spLocks noGrp="1"/>
          </p:cNvSpPr>
          <p:nvPr>
            <p:ph type="title"/>
          </p:nvPr>
        </p:nvSpPr>
        <p:spPr>
          <a:xfrm>
            <a:off x="623888" y="1709738"/>
            <a:ext cx="78867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309C0C34-80C8-4240-957D-246EB571D4F2}"/>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3774CC14-E6D4-7A43-A067-6E5DF3AC72E6}"/>
              </a:ext>
            </a:extLst>
          </p:cNvPr>
          <p:cNvSpPr>
            <a:spLocks noGrp="1"/>
          </p:cNvSpPr>
          <p:nvPr>
            <p:ph type="dt" sz="half" idx="10"/>
          </p:nvPr>
        </p:nvSpPr>
        <p:spPr/>
        <p:txBody>
          <a:bodyPr/>
          <a:lstStyle/>
          <a:p>
            <a:fld id="{0B7821C4-9659-7C48-B8E9-EBEFD8270159}" type="datetimeFigureOut">
              <a:rPr lang="de-DE" smtClean="0"/>
              <a:t>22.11.24</a:t>
            </a:fld>
            <a:endParaRPr lang="de-DE"/>
          </a:p>
        </p:txBody>
      </p:sp>
      <p:sp>
        <p:nvSpPr>
          <p:cNvPr id="5" name="Fußzeilenplatzhalter 4">
            <a:extLst>
              <a:ext uri="{FF2B5EF4-FFF2-40B4-BE49-F238E27FC236}">
                <a16:creationId xmlns:a16="http://schemas.microsoft.com/office/drawing/2014/main" id="{DD7DE06F-4376-F04F-9227-0168C130514E}"/>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15F98870-1B08-4043-B364-6423610F0A93}"/>
              </a:ext>
            </a:extLst>
          </p:cNvPr>
          <p:cNvSpPr>
            <a:spLocks noGrp="1"/>
          </p:cNvSpPr>
          <p:nvPr>
            <p:ph type="sldNum" sz="quarter" idx="12"/>
          </p:nvPr>
        </p:nvSpPr>
        <p:spPr/>
        <p:txBody>
          <a:bodyPr/>
          <a:lstStyle/>
          <a:p>
            <a:fld id="{A9B230F5-C384-F748-8352-707C84B77E47}" type="slidenum">
              <a:rPr lang="de-DE" smtClean="0"/>
              <a:t>‹Nr.›</a:t>
            </a:fld>
            <a:endParaRPr lang="de-DE"/>
          </a:p>
        </p:txBody>
      </p:sp>
    </p:spTree>
    <p:extLst>
      <p:ext uri="{BB962C8B-B14F-4D97-AF65-F5344CB8AC3E}">
        <p14:creationId xmlns:p14="http://schemas.microsoft.com/office/powerpoint/2010/main" val="12844770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FEFDC9-477F-5B43-A4E2-11C9373531EC}"/>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7468CD96-85AD-6B45-9B4D-CDF508BC9428}"/>
              </a:ext>
            </a:extLst>
          </p:cNvPr>
          <p:cNvSpPr>
            <a:spLocks noGrp="1"/>
          </p:cNvSpPr>
          <p:nvPr>
            <p:ph sz="half" idx="1"/>
          </p:nvPr>
        </p:nvSpPr>
        <p:spPr>
          <a:xfrm>
            <a:off x="628650" y="1825625"/>
            <a:ext cx="386715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62FACF46-F7D1-A64B-A625-BD312A348272}"/>
              </a:ext>
            </a:extLst>
          </p:cNvPr>
          <p:cNvSpPr>
            <a:spLocks noGrp="1"/>
          </p:cNvSpPr>
          <p:nvPr>
            <p:ph sz="half" idx="2"/>
          </p:nvPr>
        </p:nvSpPr>
        <p:spPr>
          <a:xfrm>
            <a:off x="4648200" y="1825625"/>
            <a:ext cx="386715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CDF3272F-533B-6742-9428-F0C8EA5C79EF}"/>
              </a:ext>
            </a:extLst>
          </p:cNvPr>
          <p:cNvSpPr>
            <a:spLocks noGrp="1"/>
          </p:cNvSpPr>
          <p:nvPr>
            <p:ph type="dt" sz="half" idx="10"/>
          </p:nvPr>
        </p:nvSpPr>
        <p:spPr/>
        <p:txBody>
          <a:bodyPr/>
          <a:lstStyle/>
          <a:p>
            <a:fld id="{0B7821C4-9659-7C48-B8E9-EBEFD8270159}" type="datetimeFigureOut">
              <a:rPr lang="de-DE" smtClean="0"/>
              <a:t>22.11.24</a:t>
            </a:fld>
            <a:endParaRPr lang="de-DE"/>
          </a:p>
        </p:txBody>
      </p:sp>
      <p:sp>
        <p:nvSpPr>
          <p:cNvPr id="6" name="Fußzeilenplatzhalter 5">
            <a:extLst>
              <a:ext uri="{FF2B5EF4-FFF2-40B4-BE49-F238E27FC236}">
                <a16:creationId xmlns:a16="http://schemas.microsoft.com/office/drawing/2014/main" id="{A63FB3F2-C418-C741-8A9B-32A98D92F7EB}"/>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50E53FDB-531B-6149-8B43-E63DAAB8CBB9}"/>
              </a:ext>
            </a:extLst>
          </p:cNvPr>
          <p:cNvSpPr>
            <a:spLocks noGrp="1"/>
          </p:cNvSpPr>
          <p:nvPr>
            <p:ph type="sldNum" sz="quarter" idx="12"/>
          </p:nvPr>
        </p:nvSpPr>
        <p:spPr/>
        <p:txBody>
          <a:bodyPr/>
          <a:lstStyle/>
          <a:p>
            <a:fld id="{A9B230F5-C384-F748-8352-707C84B77E47}" type="slidenum">
              <a:rPr lang="de-DE" smtClean="0"/>
              <a:t>‹Nr.›</a:t>
            </a:fld>
            <a:endParaRPr lang="de-DE"/>
          </a:p>
        </p:txBody>
      </p:sp>
    </p:spTree>
    <p:extLst>
      <p:ext uri="{BB962C8B-B14F-4D97-AF65-F5344CB8AC3E}">
        <p14:creationId xmlns:p14="http://schemas.microsoft.com/office/powerpoint/2010/main" val="18760045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8E7B7A-E743-7643-88C2-B89C94E58569}"/>
              </a:ext>
            </a:extLst>
          </p:cNvPr>
          <p:cNvSpPr>
            <a:spLocks noGrp="1"/>
          </p:cNvSpPr>
          <p:nvPr>
            <p:ph type="title"/>
          </p:nvPr>
        </p:nvSpPr>
        <p:spPr>
          <a:xfrm>
            <a:off x="630238" y="365125"/>
            <a:ext cx="78867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10CE19B6-6454-DA46-80B0-C6DB2DCFF22E}"/>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04EF8FBF-A358-7E41-8AD9-D77F1825BC98}"/>
              </a:ext>
            </a:extLst>
          </p:cNvPr>
          <p:cNvSpPr>
            <a:spLocks noGrp="1"/>
          </p:cNvSpPr>
          <p:nvPr>
            <p:ph sz="half" idx="2"/>
          </p:nvPr>
        </p:nvSpPr>
        <p:spPr>
          <a:xfrm>
            <a:off x="630238" y="2505075"/>
            <a:ext cx="386873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04D1489E-FB6F-B24D-BF97-CC8EFB22DAB8}"/>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158E2FD2-F6AF-0D40-9D80-CD26E4463742}"/>
              </a:ext>
            </a:extLst>
          </p:cNvPr>
          <p:cNvSpPr>
            <a:spLocks noGrp="1"/>
          </p:cNvSpPr>
          <p:nvPr>
            <p:ph sz="quarter" idx="4"/>
          </p:nvPr>
        </p:nvSpPr>
        <p:spPr>
          <a:xfrm>
            <a:off x="4629150" y="2505075"/>
            <a:ext cx="38877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23E77F5C-3508-2A4C-8589-61898E93271D}"/>
              </a:ext>
            </a:extLst>
          </p:cNvPr>
          <p:cNvSpPr>
            <a:spLocks noGrp="1"/>
          </p:cNvSpPr>
          <p:nvPr>
            <p:ph type="dt" sz="half" idx="10"/>
          </p:nvPr>
        </p:nvSpPr>
        <p:spPr/>
        <p:txBody>
          <a:bodyPr/>
          <a:lstStyle/>
          <a:p>
            <a:fld id="{0B7821C4-9659-7C48-B8E9-EBEFD8270159}" type="datetimeFigureOut">
              <a:rPr lang="de-DE" smtClean="0"/>
              <a:t>22.11.24</a:t>
            </a:fld>
            <a:endParaRPr lang="de-DE"/>
          </a:p>
        </p:txBody>
      </p:sp>
      <p:sp>
        <p:nvSpPr>
          <p:cNvPr id="8" name="Fußzeilenplatzhalter 7">
            <a:extLst>
              <a:ext uri="{FF2B5EF4-FFF2-40B4-BE49-F238E27FC236}">
                <a16:creationId xmlns:a16="http://schemas.microsoft.com/office/drawing/2014/main" id="{D796FD49-6191-8E40-A015-C788B32E24C6}"/>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5B9952FF-D84D-6146-A8EE-E21999AC8B3A}"/>
              </a:ext>
            </a:extLst>
          </p:cNvPr>
          <p:cNvSpPr>
            <a:spLocks noGrp="1"/>
          </p:cNvSpPr>
          <p:nvPr>
            <p:ph type="sldNum" sz="quarter" idx="12"/>
          </p:nvPr>
        </p:nvSpPr>
        <p:spPr/>
        <p:txBody>
          <a:bodyPr/>
          <a:lstStyle/>
          <a:p>
            <a:fld id="{A9B230F5-C384-F748-8352-707C84B77E47}" type="slidenum">
              <a:rPr lang="de-DE" smtClean="0"/>
              <a:t>‹Nr.›</a:t>
            </a:fld>
            <a:endParaRPr lang="de-DE"/>
          </a:p>
        </p:txBody>
      </p:sp>
    </p:spTree>
    <p:extLst>
      <p:ext uri="{BB962C8B-B14F-4D97-AF65-F5344CB8AC3E}">
        <p14:creationId xmlns:p14="http://schemas.microsoft.com/office/powerpoint/2010/main" val="300809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E6B3D9-6A26-2848-9C5A-32AD9B370A48}"/>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71DF31AC-5FE1-3F43-AACE-2467801EA4A5}"/>
              </a:ext>
            </a:extLst>
          </p:cNvPr>
          <p:cNvSpPr>
            <a:spLocks noGrp="1"/>
          </p:cNvSpPr>
          <p:nvPr>
            <p:ph type="dt" sz="half" idx="10"/>
          </p:nvPr>
        </p:nvSpPr>
        <p:spPr/>
        <p:txBody>
          <a:bodyPr/>
          <a:lstStyle/>
          <a:p>
            <a:fld id="{0B7821C4-9659-7C48-B8E9-EBEFD8270159}" type="datetimeFigureOut">
              <a:rPr lang="de-DE" smtClean="0"/>
              <a:t>22.11.24</a:t>
            </a:fld>
            <a:endParaRPr lang="de-DE"/>
          </a:p>
        </p:txBody>
      </p:sp>
      <p:sp>
        <p:nvSpPr>
          <p:cNvPr id="4" name="Fußzeilenplatzhalter 3">
            <a:extLst>
              <a:ext uri="{FF2B5EF4-FFF2-40B4-BE49-F238E27FC236}">
                <a16:creationId xmlns:a16="http://schemas.microsoft.com/office/drawing/2014/main" id="{2C9C53D4-8C5D-4944-AEBE-D5A64D38A7EB}"/>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DE68148B-C711-534C-AA86-08D2210B0053}"/>
              </a:ext>
            </a:extLst>
          </p:cNvPr>
          <p:cNvSpPr>
            <a:spLocks noGrp="1"/>
          </p:cNvSpPr>
          <p:nvPr>
            <p:ph type="sldNum" sz="quarter" idx="12"/>
          </p:nvPr>
        </p:nvSpPr>
        <p:spPr/>
        <p:txBody>
          <a:bodyPr/>
          <a:lstStyle/>
          <a:p>
            <a:fld id="{A9B230F5-C384-F748-8352-707C84B77E47}" type="slidenum">
              <a:rPr lang="de-DE" smtClean="0"/>
              <a:t>‹Nr.›</a:t>
            </a:fld>
            <a:endParaRPr lang="de-DE"/>
          </a:p>
        </p:txBody>
      </p:sp>
    </p:spTree>
    <p:extLst>
      <p:ext uri="{BB962C8B-B14F-4D97-AF65-F5344CB8AC3E}">
        <p14:creationId xmlns:p14="http://schemas.microsoft.com/office/powerpoint/2010/main" val="36724957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73E297C-2BBD-A243-8636-F0CC5377872D}"/>
              </a:ext>
            </a:extLst>
          </p:cNvPr>
          <p:cNvSpPr>
            <a:spLocks noGrp="1"/>
          </p:cNvSpPr>
          <p:nvPr>
            <p:ph type="dt" sz="half" idx="10"/>
          </p:nvPr>
        </p:nvSpPr>
        <p:spPr/>
        <p:txBody>
          <a:bodyPr/>
          <a:lstStyle/>
          <a:p>
            <a:fld id="{0B7821C4-9659-7C48-B8E9-EBEFD8270159}" type="datetimeFigureOut">
              <a:rPr lang="de-DE" smtClean="0"/>
              <a:t>22.11.24</a:t>
            </a:fld>
            <a:endParaRPr lang="de-DE"/>
          </a:p>
        </p:txBody>
      </p:sp>
      <p:sp>
        <p:nvSpPr>
          <p:cNvPr id="3" name="Fußzeilenplatzhalter 2">
            <a:extLst>
              <a:ext uri="{FF2B5EF4-FFF2-40B4-BE49-F238E27FC236}">
                <a16:creationId xmlns:a16="http://schemas.microsoft.com/office/drawing/2014/main" id="{5E7E0B19-5765-8448-A44E-E7A2EE3C3881}"/>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6C440606-5CC6-774C-A44A-5DD2BD82791A}"/>
              </a:ext>
            </a:extLst>
          </p:cNvPr>
          <p:cNvSpPr>
            <a:spLocks noGrp="1"/>
          </p:cNvSpPr>
          <p:nvPr>
            <p:ph type="sldNum" sz="quarter" idx="12"/>
          </p:nvPr>
        </p:nvSpPr>
        <p:spPr/>
        <p:txBody>
          <a:bodyPr/>
          <a:lstStyle/>
          <a:p>
            <a:fld id="{A9B230F5-C384-F748-8352-707C84B77E47}" type="slidenum">
              <a:rPr lang="de-DE" smtClean="0"/>
              <a:t>‹Nr.›</a:t>
            </a:fld>
            <a:endParaRPr lang="de-DE"/>
          </a:p>
        </p:txBody>
      </p:sp>
    </p:spTree>
    <p:extLst>
      <p:ext uri="{BB962C8B-B14F-4D97-AF65-F5344CB8AC3E}">
        <p14:creationId xmlns:p14="http://schemas.microsoft.com/office/powerpoint/2010/main" val="25027032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9EB5B2-39D1-CC4F-AFCC-76C2E70AA5E7}"/>
              </a:ext>
            </a:extLst>
          </p:cNvPr>
          <p:cNvSpPr>
            <a:spLocks noGrp="1"/>
          </p:cNvSpPr>
          <p:nvPr>
            <p:ph type="title"/>
          </p:nvPr>
        </p:nvSpPr>
        <p:spPr>
          <a:xfrm>
            <a:off x="630238" y="457200"/>
            <a:ext cx="2949575"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578BA212-1E9A-C844-9EA1-5C727677B51D}"/>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B5A6140A-C718-4348-AE88-3ADE80F13C2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B68AF748-33B8-464F-83E8-0A02630AC90A}"/>
              </a:ext>
            </a:extLst>
          </p:cNvPr>
          <p:cNvSpPr>
            <a:spLocks noGrp="1"/>
          </p:cNvSpPr>
          <p:nvPr>
            <p:ph type="dt" sz="half" idx="10"/>
          </p:nvPr>
        </p:nvSpPr>
        <p:spPr/>
        <p:txBody>
          <a:bodyPr/>
          <a:lstStyle/>
          <a:p>
            <a:fld id="{0B7821C4-9659-7C48-B8E9-EBEFD8270159}" type="datetimeFigureOut">
              <a:rPr lang="de-DE" smtClean="0"/>
              <a:t>22.11.24</a:t>
            </a:fld>
            <a:endParaRPr lang="de-DE"/>
          </a:p>
        </p:txBody>
      </p:sp>
      <p:sp>
        <p:nvSpPr>
          <p:cNvPr id="6" name="Fußzeilenplatzhalter 5">
            <a:extLst>
              <a:ext uri="{FF2B5EF4-FFF2-40B4-BE49-F238E27FC236}">
                <a16:creationId xmlns:a16="http://schemas.microsoft.com/office/drawing/2014/main" id="{F3D36131-F7F0-C948-B26D-C98D48118093}"/>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BC47A65E-CCAE-BD43-99B7-FC50DCB1806C}"/>
              </a:ext>
            </a:extLst>
          </p:cNvPr>
          <p:cNvSpPr>
            <a:spLocks noGrp="1"/>
          </p:cNvSpPr>
          <p:nvPr>
            <p:ph type="sldNum" sz="quarter" idx="12"/>
          </p:nvPr>
        </p:nvSpPr>
        <p:spPr/>
        <p:txBody>
          <a:bodyPr/>
          <a:lstStyle/>
          <a:p>
            <a:fld id="{A9B230F5-C384-F748-8352-707C84B77E47}" type="slidenum">
              <a:rPr lang="de-DE" smtClean="0"/>
              <a:t>‹Nr.›</a:t>
            </a:fld>
            <a:endParaRPr lang="de-DE"/>
          </a:p>
        </p:txBody>
      </p:sp>
    </p:spTree>
    <p:extLst>
      <p:ext uri="{BB962C8B-B14F-4D97-AF65-F5344CB8AC3E}">
        <p14:creationId xmlns:p14="http://schemas.microsoft.com/office/powerpoint/2010/main" val="25968505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376B25-BF30-3D4D-A4BF-71FE0C49C918}"/>
              </a:ext>
            </a:extLst>
          </p:cNvPr>
          <p:cNvSpPr>
            <a:spLocks noGrp="1"/>
          </p:cNvSpPr>
          <p:nvPr>
            <p:ph type="title"/>
          </p:nvPr>
        </p:nvSpPr>
        <p:spPr>
          <a:xfrm>
            <a:off x="630238" y="457200"/>
            <a:ext cx="2949575"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D5726F25-2DC5-BE42-B27F-411D7F821361}"/>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ABE5CB3B-87A3-BB4E-BEDE-40D28394D71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9419E477-F32F-094E-8E99-F53C29D459B0}"/>
              </a:ext>
            </a:extLst>
          </p:cNvPr>
          <p:cNvSpPr>
            <a:spLocks noGrp="1"/>
          </p:cNvSpPr>
          <p:nvPr>
            <p:ph type="dt" sz="half" idx="10"/>
          </p:nvPr>
        </p:nvSpPr>
        <p:spPr/>
        <p:txBody>
          <a:bodyPr/>
          <a:lstStyle/>
          <a:p>
            <a:fld id="{0B7821C4-9659-7C48-B8E9-EBEFD8270159}" type="datetimeFigureOut">
              <a:rPr lang="de-DE" smtClean="0"/>
              <a:t>22.11.24</a:t>
            </a:fld>
            <a:endParaRPr lang="de-DE"/>
          </a:p>
        </p:txBody>
      </p:sp>
      <p:sp>
        <p:nvSpPr>
          <p:cNvPr id="6" name="Fußzeilenplatzhalter 5">
            <a:extLst>
              <a:ext uri="{FF2B5EF4-FFF2-40B4-BE49-F238E27FC236}">
                <a16:creationId xmlns:a16="http://schemas.microsoft.com/office/drawing/2014/main" id="{4C9359B7-5B52-DE45-9D62-7F61D923458A}"/>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1E986A79-9A6B-0046-BCCB-409BBF23063C}"/>
              </a:ext>
            </a:extLst>
          </p:cNvPr>
          <p:cNvSpPr>
            <a:spLocks noGrp="1"/>
          </p:cNvSpPr>
          <p:nvPr>
            <p:ph type="sldNum" sz="quarter" idx="12"/>
          </p:nvPr>
        </p:nvSpPr>
        <p:spPr/>
        <p:txBody>
          <a:bodyPr/>
          <a:lstStyle/>
          <a:p>
            <a:fld id="{A9B230F5-C384-F748-8352-707C84B77E47}" type="slidenum">
              <a:rPr lang="de-DE" smtClean="0"/>
              <a:t>‹Nr.›</a:t>
            </a:fld>
            <a:endParaRPr lang="de-DE"/>
          </a:p>
        </p:txBody>
      </p:sp>
    </p:spTree>
    <p:extLst>
      <p:ext uri="{BB962C8B-B14F-4D97-AF65-F5344CB8AC3E}">
        <p14:creationId xmlns:p14="http://schemas.microsoft.com/office/powerpoint/2010/main" val="10411238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02D45B-7ACB-6A4B-A8F9-EEE774C75851}"/>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41752F75-802A-7243-910F-19CC60B29B5A}"/>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5959185B-ADA0-D54B-9423-4AF7596F87CC}"/>
              </a:ext>
            </a:extLst>
          </p:cNvPr>
          <p:cNvSpPr>
            <a:spLocks noGrp="1"/>
          </p:cNvSpPr>
          <p:nvPr>
            <p:ph type="dt" sz="half" idx="10"/>
          </p:nvPr>
        </p:nvSpPr>
        <p:spPr/>
        <p:txBody>
          <a:bodyPr/>
          <a:lstStyle/>
          <a:p>
            <a:fld id="{0B7821C4-9659-7C48-B8E9-EBEFD8270159}" type="datetimeFigureOut">
              <a:rPr lang="de-DE" smtClean="0"/>
              <a:t>22.11.24</a:t>
            </a:fld>
            <a:endParaRPr lang="de-DE"/>
          </a:p>
        </p:txBody>
      </p:sp>
      <p:sp>
        <p:nvSpPr>
          <p:cNvPr id="5" name="Fußzeilenplatzhalter 4">
            <a:extLst>
              <a:ext uri="{FF2B5EF4-FFF2-40B4-BE49-F238E27FC236}">
                <a16:creationId xmlns:a16="http://schemas.microsoft.com/office/drawing/2014/main" id="{CA717335-6BB8-F042-9778-0288B6D1791C}"/>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C836D06D-4AA2-8547-9566-E86CF20FB310}"/>
              </a:ext>
            </a:extLst>
          </p:cNvPr>
          <p:cNvSpPr>
            <a:spLocks noGrp="1"/>
          </p:cNvSpPr>
          <p:nvPr>
            <p:ph type="sldNum" sz="quarter" idx="12"/>
          </p:nvPr>
        </p:nvSpPr>
        <p:spPr/>
        <p:txBody>
          <a:bodyPr/>
          <a:lstStyle/>
          <a:p>
            <a:fld id="{A9B230F5-C384-F748-8352-707C84B77E47}" type="slidenum">
              <a:rPr lang="de-DE" smtClean="0"/>
              <a:t>‹Nr.›</a:t>
            </a:fld>
            <a:endParaRPr lang="de-DE"/>
          </a:p>
        </p:txBody>
      </p:sp>
    </p:spTree>
    <p:extLst>
      <p:ext uri="{BB962C8B-B14F-4D97-AF65-F5344CB8AC3E}">
        <p14:creationId xmlns:p14="http://schemas.microsoft.com/office/powerpoint/2010/main" val="21490966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B11D3040-974C-6B49-A62E-94745A5F5396}"/>
              </a:ext>
            </a:extLst>
          </p:cNvPr>
          <p:cNvSpPr>
            <a:spLocks noGrp="1"/>
          </p:cNvSpPr>
          <p:nvPr>
            <p:ph type="title" orient="vert"/>
          </p:nvPr>
        </p:nvSpPr>
        <p:spPr>
          <a:xfrm>
            <a:off x="6543675" y="365125"/>
            <a:ext cx="1971675"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6D806B4A-354D-9B40-9726-B7C9EF92425F}"/>
              </a:ext>
            </a:extLst>
          </p:cNvPr>
          <p:cNvSpPr>
            <a:spLocks noGrp="1"/>
          </p:cNvSpPr>
          <p:nvPr>
            <p:ph type="body" orient="vert" idx="1"/>
          </p:nvPr>
        </p:nvSpPr>
        <p:spPr>
          <a:xfrm>
            <a:off x="628650" y="365125"/>
            <a:ext cx="5762625"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61970763-46C6-8D46-A743-1C160FC4FE13}"/>
              </a:ext>
            </a:extLst>
          </p:cNvPr>
          <p:cNvSpPr>
            <a:spLocks noGrp="1"/>
          </p:cNvSpPr>
          <p:nvPr>
            <p:ph type="dt" sz="half" idx="10"/>
          </p:nvPr>
        </p:nvSpPr>
        <p:spPr/>
        <p:txBody>
          <a:bodyPr/>
          <a:lstStyle/>
          <a:p>
            <a:fld id="{0B7821C4-9659-7C48-B8E9-EBEFD8270159}" type="datetimeFigureOut">
              <a:rPr lang="de-DE" smtClean="0"/>
              <a:t>22.11.24</a:t>
            </a:fld>
            <a:endParaRPr lang="de-DE"/>
          </a:p>
        </p:txBody>
      </p:sp>
      <p:sp>
        <p:nvSpPr>
          <p:cNvPr id="5" name="Fußzeilenplatzhalter 4">
            <a:extLst>
              <a:ext uri="{FF2B5EF4-FFF2-40B4-BE49-F238E27FC236}">
                <a16:creationId xmlns:a16="http://schemas.microsoft.com/office/drawing/2014/main" id="{796EC3F1-12D6-9A43-94B6-FD207110B41E}"/>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6946A2C0-24AB-5841-8EAD-104915543D7E}"/>
              </a:ext>
            </a:extLst>
          </p:cNvPr>
          <p:cNvSpPr>
            <a:spLocks noGrp="1"/>
          </p:cNvSpPr>
          <p:nvPr>
            <p:ph type="sldNum" sz="quarter" idx="12"/>
          </p:nvPr>
        </p:nvSpPr>
        <p:spPr/>
        <p:txBody>
          <a:bodyPr/>
          <a:lstStyle/>
          <a:p>
            <a:fld id="{A9B230F5-C384-F748-8352-707C84B77E47}" type="slidenum">
              <a:rPr lang="de-DE" smtClean="0"/>
              <a:t>‹Nr.›</a:t>
            </a:fld>
            <a:endParaRPr lang="de-DE"/>
          </a:p>
        </p:txBody>
      </p:sp>
    </p:spTree>
    <p:extLst>
      <p:ext uri="{BB962C8B-B14F-4D97-AF65-F5344CB8AC3E}">
        <p14:creationId xmlns:p14="http://schemas.microsoft.com/office/powerpoint/2010/main" val="16895050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E45483-7A92-8442-9778-FDF071F868B9}"/>
              </a:ext>
            </a:extLst>
          </p:cNvPr>
          <p:cNvSpPr>
            <a:spLocks noGrp="1"/>
          </p:cNvSpPr>
          <p:nvPr>
            <p:ph type="title"/>
          </p:nvPr>
        </p:nvSpPr>
        <p:spPr>
          <a:xfrm>
            <a:off x="630238" y="365125"/>
            <a:ext cx="78867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DF700704-83C1-A04F-8E32-C788B4EDBECE}"/>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7E1E7AA7-D886-9F4F-8AD9-6C6D2CAEE260}"/>
              </a:ext>
            </a:extLst>
          </p:cNvPr>
          <p:cNvSpPr>
            <a:spLocks noGrp="1"/>
          </p:cNvSpPr>
          <p:nvPr>
            <p:ph sz="half" idx="2"/>
          </p:nvPr>
        </p:nvSpPr>
        <p:spPr>
          <a:xfrm>
            <a:off x="630238" y="2505075"/>
            <a:ext cx="386873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2EC7FB62-DEFD-9341-9BF0-98C6778886B9}"/>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702252AE-CC42-514D-BCCB-B53B3C629A95}"/>
              </a:ext>
            </a:extLst>
          </p:cNvPr>
          <p:cNvSpPr>
            <a:spLocks noGrp="1"/>
          </p:cNvSpPr>
          <p:nvPr>
            <p:ph sz="quarter" idx="4"/>
          </p:nvPr>
        </p:nvSpPr>
        <p:spPr>
          <a:xfrm>
            <a:off x="4629150" y="2505075"/>
            <a:ext cx="38877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52ACD9E0-A6F9-1445-BADA-5D4FD1D2CECC}"/>
              </a:ext>
            </a:extLst>
          </p:cNvPr>
          <p:cNvSpPr>
            <a:spLocks noGrp="1"/>
          </p:cNvSpPr>
          <p:nvPr>
            <p:ph type="dt" sz="half" idx="10"/>
          </p:nvPr>
        </p:nvSpPr>
        <p:spPr/>
        <p:txBody>
          <a:bodyPr/>
          <a:lstStyle/>
          <a:p>
            <a:fld id="{5D44E28C-0D46-2345-BA2F-6FBBB860DF61}" type="datetimeFigureOut">
              <a:rPr lang="de-DE" smtClean="0"/>
              <a:t>22.11.24</a:t>
            </a:fld>
            <a:endParaRPr lang="de-DE"/>
          </a:p>
        </p:txBody>
      </p:sp>
      <p:sp>
        <p:nvSpPr>
          <p:cNvPr id="8" name="Fußzeilenplatzhalter 7">
            <a:extLst>
              <a:ext uri="{FF2B5EF4-FFF2-40B4-BE49-F238E27FC236}">
                <a16:creationId xmlns:a16="http://schemas.microsoft.com/office/drawing/2014/main" id="{B8A91504-7393-4C45-8E86-BF8A2878BA33}"/>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33554BA8-099D-0244-99EE-76576C48FAEF}"/>
              </a:ext>
            </a:extLst>
          </p:cNvPr>
          <p:cNvSpPr>
            <a:spLocks noGrp="1"/>
          </p:cNvSpPr>
          <p:nvPr>
            <p:ph type="sldNum" sz="quarter" idx="12"/>
          </p:nvPr>
        </p:nvSpPr>
        <p:spPr/>
        <p:txBody>
          <a:bodyPr/>
          <a:lstStyle/>
          <a:p>
            <a:fld id="{73E53CC4-B098-774A-9D05-D6D1929BECEA}" type="slidenum">
              <a:rPr lang="de-DE" smtClean="0"/>
              <a:t>‹Nr.›</a:t>
            </a:fld>
            <a:endParaRPr lang="de-DE"/>
          </a:p>
        </p:txBody>
      </p:sp>
    </p:spTree>
    <p:extLst>
      <p:ext uri="{BB962C8B-B14F-4D97-AF65-F5344CB8AC3E}">
        <p14:creationId xmlns:p14="http://schemas.microsoft.com/office/powerpoint/2010/main" val="24419204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47448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600070-B155-D547-AF29-C0E2560843DB}"/>
              </a:ext>
            </a:extLst>
          </p:cNvPr>
          <p:cNvSpPr>
            <a:spLocks noGrp="1"/>
          </p:cNvSpPr>
          <p:nvPr>
            <p:ph type="ctrTitle"/>
          </p:nvPr>
        </p:nvSpPr>
        <p:spPr>
          <a:xfrm>
            <a:off x="1143000" y="1122363"/>
            <a:ext cx="6858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0754EF5A-BE23-F742-B510-E3E07AFB3331}"/>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C7C98712-025D-F44D-97B9-56239673A371}"/>
              </a:ext>
            </a:extLst>
          </p:cNvPr>
          <p:cNvSpPr>
            <a:spLocks noGrp="1"/>
          </p:cNvSpPr>
          <p:nvPr>
            <p:ph type="dt" idx="10"/>
          </p:nvPr>
        </p:nvSpPr>
        <p:spPr/>
        <p:txBody>
          <a:bodyPr/>
          <a:lstStyle>
            <a:lvl1pPr>
              <a:defRPr/>
            </a:lvl1pPr>
          </a:lstStyle>
          <a:p>
            <a:fld id="{0B7821C4-9659-7C48-B8E9-EBEFD8270159}" type="datetimeFigureOut">
              <a:rPr lang="de-DE" smtClean="0"/>
              <a:t>22.11.24</a:t>
            </a:fld>
            <a:endParaRPr lang="de-DE"/>
          </a:p>
        </p:txBody>
      </p:sp>
      <p:sp>
        <p:nvSpPr>
          <p:cNvPr id="5" name="Fußzeilenplatzhalter 4">
            <a:extLst>
              <a:ext uri="{FF2B5EF4-FFF2-40B4-BE49-F238E27FC236}">
                <a16:creationId xmlns:a16="http://schemas.microsoft.com/office/drawing/2014/main" id="{522F3EC6-B91A-3646-8341-058A522CC1E6}"/>
              </a:ext>
            </a:extLst>
          </p:cNvPr>
          <p:cNvSpPr>
            <a:spLocks noGrp="1"/>
          </p:cNvSpPr>
          <p:nvPr>
            <p:ph type="ftr" idx="11"/>
          </p:nvPr>
        </p:nvSpPr>
        <p:spPr/>
        <p:txBody>
          <a:bodyPr/>
          <a:lstStyle>
            <a:lvl1pPr>
              <a:defRPr/>
            </a:lvl1pPr>
          </a:lstStyle>
          <a:p>
            <a:endParaRPr lang="de-DE"/>
          </a:p>
        </p:txBody>
      </p:sp>
      <p:sp>
        <p:nvSpPr>
          <p:cNvPr id="6" name="Foliennummernplatzhalter 5">
            <a:extLst>
              <a:ext uri="{FF2B5EF4-FFF2-40B4-BE49-F238E27FC236}">
                <a16:creationId xmlns:a16="http://schemas.microsoft.com/office/drawing/2014/main" id="{6B5230B2-373B-B442-9416-85B724DDEFE7}"/>
              </a:ext>
            </a:extLst>
          </p:cNvPr>
          <p:cNvSpPr>
            <a:spLocks noGrp="1"/>
          </p:cNvSpPr>
          <p:nvPr>
            <p:ph type="sldNum" idx="12"/>
          </p:nvPr>
        </p:nvSpPr>
        <p:spPr/>
        <p:txBody>
          <a:bodyPr/>
          <a:lstStyle>
            <a:lvl1pPr>
              <a:defRPr/>
            </a:lvl1pPr>
          </a:lstStyle>
          <a:p>
            <a:fld id="{A9B230F5-C384-F748-8352-707C84B77E47}" type="slidenum">
              <a:rPr lang="de-DE" smtClean="0"/>
              <a:t>‹Nr.›</a:t>
            </a:fld>
            <a:endParaRPr lang="de-DE"/>
          </a:p>
        </p:txBody>
      </p:sp>
    </p:spTree>
    <p:extLst>
      <p:ext uri="{BB962C8B-B14F-4D97-AF65-F5344CB8AC3E}">
        <p14:creationId xmlns:p14="http://schemas.microsoft.com/office/powerpoint/2010/main" val="29179022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FE300B-616F-D149-8388-0C1A993CF2AC}"/>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1D2FD9F6-DBA8-E244-82F4-287367F3512E}"/>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EB02170E-6D03-6B43-8597-B4AD9EE2FAD7}"/>
              </a:ext>
            </a:extLst>
          </p:cNvPr>
          <p:cNvSpPr>
            <a:spLocks noGrp="1"/>
          </p:cNvSpPr>
          <p:nvPr>
            <p:ph type="dt" idx="10"/>
          </p:nvPr>
        </p:nvSpPr>
        <p:spPr/>
        <p:txBody>
          <a:bodyPr/>
          <a:lstStyle>
            <a:lvl1pPr>
              <a:defRPr/>
            </a:lvl1pPr>
          </a:lstStyle>
          <a:p>
            <a:fld id="{0B7821C4-9659-7C48-B8E9-EBEFD8270159}" type="datetimeFigureOut">
              <a:rPr lang="de-DE" smtClean="0"/>
              <a:t>22.11.24</a:t>
            </a:fld>
            <a:endParaRPr lang="de-DE"/>
          </a:p>
        </p:txBody>
      </p:sp>
      <p:sp>
        <p:nvSpPr>
          <p:cNvPr id="5" name="Fußzeilenplatzhalter 4">
            <a:extLst>
              <a:ext uri="{FF2B5EF4-FFF2-40B4-BE49-F238E27FC236}">
                <a16:creationId xmlns:a16="http://schemas.microsoft.com/office/drawing/2014/main" id="{E15926FE-6673-E94C-B1DF-C169B2A6995A}"/>
              </a:ext>
            </a:extLst>
          </p:cNvPr>
          <p:cNvSpPr>
            <a:spLocks noGrp="1"/>
          </p:cNvSpPr>
          <p:nvPr>
            <p:ph type="ftr" idx="11"/>
          </p:nvPr>
        </p:nvSpPr>
        <p:spPr/>
        <p:txBody>
          <a:bodyPr/>
          <a:lstStyle>
            <a:lvl1pPr>
              <a:defRPr/>
            </a:lvl1pPr>
          </a:lstStyle>
          <a:p>
            <a:endParaRPr lang="de-DE"/>
          </a:p>
        </p:txBody>
      </p:sp>
      <p:sp>
        <p:nvSpPr>
          <p:cNvPr id="6" name="Foliennummernplatzhalter 5">
            <a:extLst>
              <a:ext uri="{FF2B5EF4-FFF2-40B4-BE49-F238E27FC236}">
                <a16:creationId xmlns:a16="http://schemas.microsoft.com/office/drawing/2014/main" id="{C0764940-9295-2142-8DEE-8FAA393A8BE2}"/>
              </a:ext>
            </a:extLst>
          </p:cNvPr>
          <p:cNvSpPr>
            <a:spLocks noGrp="1"/>
          </p:cNvSpPr>
          <p:nvPr>
            <p:ph type="sldNum" idx="12"/>
          </p:nvPr>
        </p:nvSpPr>
        <p:spPr/>
        <p:txBody>
          <a:bodyPr/>
          <a:lstStyle>
            <a:lvl1pPr>
              <a:defRPr/>
            </a:lvl1pPr>
          </a:lstStyle>
          <a:p>
            <a:fld id="{A9B230F5-C384-F748-8352-707C84B77E47}" type="slidenum">
              <a:rPr lang="de-DE" smtClean="0"/>
              <a:t>‹Nr.›</a:t>
            </a:fld>
            <a:endParaRPr lang="de-DE"/>
          </a:p>
        </p:txBody>
      </p:sp>
    </p:spTree>
    <p:extLst>
      <p:ext uri="{BB962C8B-B14F-4D97-AF65-F5344CB8AC3E}">
        <p14:creationId xmlns:p14="http://schemas.microsoft.com/office/powerpoint/2010/main" val="34510141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A3AE90-2A14-E543-A4BE-648385B3B769}"/>
              </a:ext>
            </a:extLst>
          </p:cNvPr>
          <p:cNvSpPr>
            <a:spLocks noGrp="1"/>
          </p:cNvSpPr>
          <p:nvPr>
            <p:ph type="title"/>
          </p:nvPr>
        </p:nvSpPr>
        <p:spPr>
          <a:xfrm>
            <a:off x="623888" y="1709738"/>
            <a:ext cx="78867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1B323017-D38C-8C4C-B371-CD2BD1F0DADE}"/>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de-DE"/>
              <a:t>Mastertextformat bearbeiten</a:t>
            </a:r>
          </a:p>
        </p:txBody>
      </p:sp>
      <p:sp>
        <p:nvSpPr>
          <p:cNvPr id="4" name="Datumsplatzhalter 3">
            <a:extLst>
              <a:ext uri="{FF2B5EF4-FFF2-40B4-BE49-F238E27FC236}">
                <a16:creationId xmlns:a16="http://schemas.microsoft.com/office/drawing/2014/main" id="{545F6FED-223C-A14A-BFE7-D978718B626C}"/>
              </a:ext>
            </a:extLst>
          </p:cNvPr>
          <p:cNvSpPr>
            <a:spLocks noGrp="1"/>
          </p:cNvSpPr>
          <p:nvPr>
            <p:ph type="dt" idx="10"/>
          </p:nvPr>
        </p:nvSpPr>
        <p:spPr/>
        <p:txBody>
          <a:bodyPr/>
          <a:lstStyle>
            <a:lvl1pPr>
              <a:defRPr/>
            </a:lvl1pPr>
          </a:lstStyle>
          <a:p>
            <a:fld id="{0B7821C4-9659-7C48-B8E9-EBEFD8270159}" type="datetimeFigureOut">
              <a:rPr lang="de-DE" smtClean="0"/>
              <a:t>22.11.24</a:t>
            </a:fld>
            <a:endParaRPr lang="de-DE"/>
          </a:p>
        </p:txBody>
      </p:sp>
      <p:sp>
        <p:nvSpPr>
          <p:cNvPr id="5" name="Fußzeilenplatzhalter 4">
            <a:extLst>
              <a:ext uri="{FF2B5EF4-FFF2-40B4-BE49-F238E27FC236}">
                <a16:creationId xmlns:a16="http://schemas.microsoft.com/office/drawing/2014/main" id="{9E47F1D2-0E15-EF47-8521-21F5E6FDFFE8}"/>
              </a:ext>
            </a:extLst>
          </p:cNvPr>
          <p:cNvSpPr>
            <a:spLocks noGrp="1"/>
          </p:cNvSpPr>
          <p:nvPr>
            <p:ph type="ftr" idx="11"/>
          </p:nvPr>
        </p:nvSpPr>
        <p:spPr/>
        <p:txBody>
          <a:bodyPr/>
          <a:lstStyle>
            <a:lvl1pPr>
              <a:defRPr/>
            </a:lvl1pPr>
          </a:lstStyle>
          <a:p>
            <a:endParaRPr lang="de-DE"/>
          </a:p>
        </p:txBody>
      </p:sp>
      <p:sp>
        <p:nvSpPr>
          <p:cNvPr id="6" name="Foliennummernplatzhalter 5">
            <a:extLst>
              <a:ext uri="{FF2B5EF4-FFF2-40B4-BE49-F238E27FC236}">
                <a16:creationId xmlns:a16="http://schemas.microsoft.com/office/drawing/2014/main" id="{140117FC-B78A-EF44-A2B8-A7983A44ED46}"/>
              </a:ext>
            </a:extLst>
          </p:cNvPr>
          <p:cNvSpPr>
            <a:spLocks noGrp="1"/>
          </p:cNvSpPr>
          <p:nvPr>
            <p:ph type="sldNum" idx="12"/>
          </p:nvPr>
        </p:nvSpPr>
        <p:spPr/>
        <p:txBody>
          <a:bodyPr/>
          <a:lstStyle>
            <a:lvl1pPr>
              <a:defRPr/>
            </a:lvl1pPr>
          </a:lstStyle>
          <a:p>
            <a:fld id="{A9B230F5-C384-F748-8352-707C84B77E47}" type="slidenum">
              <a:rPr lang="de-DE" smtClean="0"/>
              <a:t>‹Nr.›</a:t>
            </a:fld>
            <a:endParaRPr lang="de-DE"/>
          </a:p>
        </p:txBody>
      </p:sp>
    </p:spTree>
    <p:extLst>
      <p:ext uri="{BB962C8B-B14F-4D97-AF65-F5344CB8AC3E}">
        <p14:creationId xmlns:p14="http://schemas.microsoft.com/office/powerpoint/2010/main" val="9072399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C28140-882F-1245-B107-386F2F1EADD4}"/>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74274F29-DA97-E740-87F8-DFF1C7FF7F85}"/>
              </a:ext>
            </a:extLst>
          </p:cNvPr>
          <p:cNvSpPr>
            <a:spLocks noGrp="1"/>
          </p:cNvSpPr>
          <p:nvPr>
            <p:ph sz="half" idx="1"/>
          </p:nvPr>
        </p:nvSpPr>
        <p:spPr>
          <a:xfrm>
            <a:off x="3851275" y="1052513"/>
            <a:ext cx="2328863" cy="1380331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FF1672C1-EE46-2246-8ADD-5457502A4847}"/>
              </a:ext>
            </a:extLst>
          </p:cNvPr>
          <p:cNvSpPr>
            <a:spLocks noGrp="1"/>
          </p:cNvSpPr>
          <p:nvPr>
            <p:ph sz="half" idx="2"/>
          </p:nvPr>
        </p:nvSpPr>
        <p:spPr>
          <a:xfrm>
            <a:off x="6332538" y="1052513"/>
            <a:ext cx="2330450" cy="1380331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9FE34956-FD53-0E46-9BB9-3EFEE5AB43B6}"/>
              </a:ext>
            </a:extLst>
          </p:cNvPr>
          <p:cNvSpPr>
            <a:spLocks noGrp="1"/>
          </p:cNvSpPr>
          <p:nvPr>
            <p:ph type="dt" idx="10"/>
          </p:nvPr>
        </p:nvSpPr>
        <p:spPr/>
        <p:txBody>
          <a:bodyPr/>
          <a:lstStyle>
            <a:lvl1pPr>
              <a:defRPr/>
            </a:lvl1pPr>
          </a:lstStyle>
          <a:p>
            <a:fld id="{0B7821C4-9659-7C48-B8E9-EBEFD8270159}" type="datetimeFigureOut">
              <a:rPr lang="de-DE" smtClean="0"/>
              <a:t>22.11.24</a:t>
            </a:fld>
            <a:endParaRPr lang="de-DE"/>
          </a:p>
        </p:txBody>
      </p:sp>
      <p:sp>
        <p:nvSpPr>
          <p:cNvPr id="6" name="Fußzeilenplatzhalter 5">
            <a:extLst>
              <a:ext uri="{FF2B5EF4-FFF2-40B4-BE49-F238E27FC236}">
                <a16:creationId xmlns:a16="http://schemas.microsoft.com/office/drawing/2014/main" id="{B32842F3-39D6-014C-BE43-3C8823AECBE7}"/>
              </a:ext>
            </a:extLst>
          </p:cNvPr>
          <p:cNvSpPr>
            <a:spLocks noGrp="1"/>
          </p:cNvSpPr>
          <p:nvPr>
            <p:ph type="ftr" idx="11"/>
          </p:nvPr>
        </p:nvSpPr>
        <p:spPr/>
        <p:txBody>
          <a:bodyPr/>
          <a:lstStyle>
            <a:lvl1pPr>
              <a:defRPr/>
            </a:lvl1pPr>
          </a:lstStyle>
          <a:p>
            <a:endParaRPr lang="de-DE"/>
          </a:p>
        </p:txBody>
      </p:sp>
      <p:sp>
        <p:nvSpPr>
          <p:cNvPr id="7" name="Foliennummernplatzhalter 6">
            <a:extLst>
              <a:ext uri="{FF2B5EF4-FFF2-40B4-BE49-F238E27FC236}">
                <a16:creationId xmlns:a16="http://schemas.microsoft.com/office/drawing/2014/main" id="{D609F8C7-4CC3-7549-BBA2-11E05DBD696D}"/>
              </a:ext>
            </a:extLst>
          </p:cNvPr>
          <p:cNvSpPr>
            <a:spLocks noGrp="1"/>
          </p:cNvSpPr>
          <p:nvPr>
            <p:ph type="sldNum" idx="12"/>
          </p:nvPr>
        </p:nvSpPr>
        <p:spPr/>
        <p:txBody>
          <a:bodyPr/>
          <a:lstStyle>
            <a:lvl1pPr>
              <a:defRPr/>
            </a:lvl1pPr>
          </a:lstStyle>
          <a:p>
            <a:fld id="{A9B230F5-C384-F748-8352-707C84B77E47}" type="slidenum">
              <a:rPr lang="de-DE" smtClean="0"/>
              <a:t>‹Nr.›</a:t>
            </a:fld>
            <a:endParaRPr lang="de-DE"/>
          </a:p>
        </p:txBody>
      </p:sp>
    </p:spTree>
    <p:extLst>
      <p:ext uri="{BB962C8B-B14F-4D97-AF65-F5344CB8AC3E}">
        <p14:creationId xmlns:p14="http://schemas.microsoft.com/office/powerpoint/2010/main" val="30428618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D6B70F-7CD9-804A-AAA6-6910B7EC7161}"/>
              </a:ext>
            </a:extLst>
          </p:cNvPr>
          <p:cNvSpPr>
            <a:spLocks noGrp="1"/>
          </p:cNvSpPr>
          <p:nvPr>
            <p:ph type="title"/>
          </p:nvPr>
        </p:nvSpPr>
        <p:spPr>
          <a:xfrm>
            <a:off x="630238" y="365125"/>
            <a:ext cx="78867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B54C975B-2D16-684D-B6EB-8D471A3D5ECC}"/>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8458994C-7C97-D649-A0E8-7CA84EA35200}"/>
              </a:ext>
            </a:extLst>
          </p:cNvPr>
          <p:cNvSpPr>
            <a:spLocks noGrp="1"/>
          </p:cNvSpPr>
          <p:nvPr>
            <p:ph sz="half" idx="2"/>
          </p:nvPr>
        </p:nvSpPr>
        <p:spPr>
          <a:xfrm>
            <a:off x="630238" y="2505075"/>
            <a:ext cx="386873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98EC425A-64D1-184F-AEF5-2ECAEFC3CCC2}"/>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0E7D397A-3F0A-0043-8D2F-90F9CB263C49}"/>
              </a:ext>
            </a:extLst>
          </p:cNvPr>
          <p:cNvSpPr>
            <a:spLocks noGrp="1"/>
          </p:cNvSpPr>
          <p:nvPr>
            <p:ph sz="quarter" idx="4"/>
          </p:nvPr>
        </p:nvSpPr>
        <p:spPr>
          <a:xfrm>
            <a:off x="4629150" y="2505075"/>
            <a:ext cx="38877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725FC4CE-B863-7A46-8667-001C64D76CE3}"/>
              </a:ext>
            </a:extLst>
          </p:cNvPr>
          <p:cNvSpPr>
            <a:spLocks noGrp="1"/>
          </p:cNvSpPr>
          <p:nvPr>
            <p:ph type="dt" idx="10"/>
          </p:nvPr>
        </p:nvSpPr>
        <p:spPr/>
        <p:txBody>
          <a:bodyPr/>
          <a:lstStyle>
            <a:lvl1pPr>
              <a:defRPr/>
            </a:lvl1pPr>
          </a:lstStyle>
          <a:p>
            <a:fld id="{0B7821C4-9659-7C48-B8E9-EBEFD8270159}" type="datetimeFigureOut">
              <a:rPr lang="de-DE" smtClean="0"/>
              <a:t>22.11.24</a:t>
            </a:fld>
            <a:endParaRPr lang="de-DE"/>
          </a:p>
        </p:txBody>
      </p:sp>
      <p:sp>
        <p:nvSpPr>
          <p:cNvPr id="8" name="Fußzeilenplatzhalter 7">
            <a:extLst>
              <a:ext uri="{FF2B5EF4-FFF2-40B4-BE49-F238E27FC236}">
                <a16:creationId xmlns:a16="http://schemas.microsoft.com/office/drawing/2014/main" id="{65790D4F-D8C7-3A4B-8149-DAA1AF02F279}"/>
              </a:ext>
            </a:extLst>
          </p:cNvPr>
          <p:cNvSpPr>
            <a:spLocks noGrp="1"/>
          </p:cNvSpPr>
          <p:nvPr>
            <p:ph type="ftr" idx="11"/>
          </p:nvPr>
        </p:nvSpPr>
        <p:spPr/>
        <p:txBody>
          <a:bodyPr/>
          <a:lstStyle>
            <a:lvl1pPr>
              <a:defRPr/>
            </a:lvl1pPr>
          </a:lstStyle>
          <a:p>
            <a:endParaRPr lang="de-DE"/>
          </a:p>
        </p:txBody>
      </p:sp>
      <p:sp>
        <p:nvSpPr>
          <p:cNvPr id="9" name="Foliennummernplatzhalter 8">
            <a:extLst>
              <a:ext uri="{FF2B5EF4-FFF2-40B4-BE49-F238E27FC236}">
                <a16:creationId xmlns:a16="http://schemas.microsoft.com/office/drawing/2014/main" id="{7417CD53-0DCE-6946-932D-8D81EE44910D}"/>
              </a:ext>
            </a:extLst>
          </p:cNvPr>
          <p:cNvSpPr>
            <a:spLocks noGrp="1"/>
          </p:cNvSpPr>
          <p:nvPr>
            <p:ph type="sldNum" idx="12"/>
          </p:nvPr>
        </p:nvSpPr>
        <p:spPr/>
        <p:txBody>
          <a:bodyPr/>
          <a:lstStyle>
            <a:lvl1pPr>
              <a:defRPr/>
            </a:lvl1pPr>
          </a:lstStyle>
          <a:p>
            <a:fld id="{A9B230F5-C384-F748-8352-707C84B77E47}" type="slidenum">
              <a:rPr lang="de-DE" smtClean="0"/>
              <a:t>‹Nr.›</a:t>
            </a:fld>
            <a:endParaRPr lang="de-DE"/>
          </a:p>
        </p:txBody>
      </p:sp>
    </p:spTree>
    <p:extLst>
      <p:ext uri="{BB962C8B-B14F-4D97-AF65-F5344CB8AC3E}">
        <p14:creationId xmlns:p14="http://schemas.microsoft.com/office/powerpoint/2010/main" val="40129650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0DFEF0-F831-5F41-92D6-91DDAA9B9D3A}"/>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D3638F1A-649C-244F-843F-85D9BA846F5E}"/>
              </a:ext>
            </a:extLst>
          </p:cNvPr>
          <p:cNvSpPr>
            <a:spLocks noGrp="1"/>
          </p:cNvSpPr>
          <p:nvPr>
            <p:ph type="dt" idx="10"/>
          </p:nvPr>
        </p:nvSpPr>
        <p:spPr/>
        <p:txBody>
          <a:bodyPr/>
          <a:lstStyle>
            <a:lvl1pPr>
              <a:defRPr/>
            </a:lvl1pPr>
          </a:lstStyle>
          <a:p>
            <a:fld id="{0B7821C4-9659-7C48-B8E9-EBEFD8270159}" type="datetimeFigureOut">
              <a:rPr lang="de-DE" smtClean="0"/>
              <a:t>22.11.24</a:t>
            </a:fld>
            <a:endParaRPr lang="de-DE"/>
          </a:p>
        </p:txBody>
      </p:sp>
      <p:sp>
        <p:nvSpPr>
          <p:cNvPr id="4" name="Fußzeilenplatzhalter 3">
            <a:extLst>
              <a:ext uri="{FF2B5EF4-FFF2-40B4-BE49-F238E27FC236}">
                <a16:creationId xmlns:a16="http://schemas.microsoft.com/office/drawing/2014/main" id="{6C000AD2-6603-AE43-A452-0CDB10231D03}"/>
              </a:ext>
            </a:extLst>
          </p:cNvPr>
          <p:cNvSpPr>
            <a:spLocks noGrp="1"/>
          </p:cNvSpPr>
          <p:nvPr>
            <p:ph type="ftr" idx="11"/>
          </p:nvPr>
        </p:nvSpPr>
        <p:spPr/>
        <p:txBody>
          <a:bodyPr/>
          <a:lstStyle>
            <a:lvl1pPr>
              <a:defRPr/>
            </a:lvl1pPr>
          </a:lstStyle>
          <a:p>
            <a:endParaRPr lang="de-DE"/>
          </a:p>
        </p:txBody>
      </p:sp>
      <p:sp>
        <p:nvSpPr>
          <p:cNvPr id="5" name="Foliennummernplatzhalter 4">
            <a:extLst>
              <a:ext uri="{FF2B5EF4-FFF2-40B4-BE49-F238E27FC236}">
                <a16:creationId xmlns:a16="http://schemas.microsoft.com/office/drawing/2014/main" id="{5DD8E30B-0179-844C-B79C-576C8E19B089}"/>
              </a:ext>
            </a:extLst>
          </p:cNvPr>
          <p:cNvSpPr>
            <a:spLocks noGrp="1"/>
          </p:cNvSpPr>
          <p:nvPr>
            <p:ph type="sldNum" idx="12"/>
          </p:nvPr>
        </p:nvSpPr>
        <p:spPr/>
        <p:txBody>
          <a:bodyPr/>
          <a:lstStyle>
            <a:lvl1pPr>
              <a:defRPr/>
            </a:lvl1pPr>
          </a:lstStyle>
          <a:p>
            <a:fld id="{A9B230F5-C384-F748-8352-707C84B77E47}" type="slidenum">
              <a:rPr lang="de-DE" smtClean="0"/>
              <a:t>‹Nr.›</a:t>
            </a:fld>
            <a:endParaRPr lang="de-DE"/>
          </a:p>
        </p:txBody>
      </p:sp>
    </p:spTree>
    <p:extLst>
      <p:ext uri="{BB962C8B-B14F-4D97-AF65-F5344CB8AC3E}">
        <p14:creationId xmlns:p14="http://schemas.microsoft.com/office/powerpoint/2010/main" val="5066864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96031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674208-8AE4-324B-8A9A-6B22500EB59B}"/>
              </a:ext>
            </a:extLst>
          </p:cNvPr>
          <p:cNvSpPr>
            <a:spLocks noGrp="1"/>
          </p:cNvSpPr>
          <p:nvPr>
            <p:ph type="title"/>
          </p:nvPr>
        </p:nvSpPr>
        <p:spPr/>
        <p:txBody>
          <a:bodyPr/>
          <a:lstStyle/>
          <a:p>
            <a:r>
              <a:rPr lang="de-DE"/>
              <a:t>Mastertitelformat bearbeiten</a:t>
            </a:r>
          </a:p>
        </p:txBody>
      </p:sp>
    </p:spTree>
    <p:extLst>
      <p:ext uri="{BB962C8B-B14F-4D97-AF65-F5344CB8AC3E}">
        <p14:creationId xmlns:p14="http://schemas.microsoft.com/office/powerpoint/2010/main" val="37019080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AEC92E-1C58-0544-9835-C515FEFD58D8}"/>
              </a:ext>
            </a:extLst>
          </p:cNvPr>
          <p:cNvSpPr>
            <a:spLocks noGrp="1"/>
          </p:cNvSpPr>
          <p:nvPr>
            <p:ph type="title"/>
          </p:nvPr>
        </p:nvSpPr>
        <p:spPr>
          <a:xfrm>
            <a:off x="630238" y="457200"/>
            <a:ext cx="2949575"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D9205445-6382-724B-8236-EBEBF6B02958}"/>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5DE0FAED-B88D-E142-8DDD-18539027B79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668DAC69-E7F2-584D-8274-A923AEDE66CF}"/>
              </a:ext>
            </a:extLst>
          </p:cNvPr>
          <p:cNvSpPr>
            <a:spLocks noGrp="1"/>
          </p:cNvSpPr>
          <p:nvPr>
            <p:ph type="dt" idx="10"/>
          </p:nvPr>
        </p:nvSpPr>
        <p:spPr/>
        <p:txBody>
          <a:bodyPr/>
          <a:lstStyle>
            <a:lvl1pPr>
              <a:defRPr/>
            </a:lvl1pPr>
          </a:lstStyle>
          <a:p>
            <a:fld id="{0B7821C4-9659-7C48-B8E9-EBEFD8270159}" type="datetimeFigureOut">
              <a:rPr lang="de-DE" smtClean="0"/>
              <a:t>22.11.24</a:t>
            </a:fld>
            <a:endParaRPr lang="de-DE"/>
          </a:p>
        </p:txBody>
      </p:sp>
      <p:sp>
        <p:nvSpPr>
          <p:cNvPr id="6" name="Fußzeilenplatzhalter 5">
            <a:extLst>
              <a:ext uri="{FF2B5EF4-FFF2-40B4-BE49-F238E27FC236}">
                <a16:creationId xmlns:a16="http://schemas.microsoft.com/office/drawing/2014/main" id="{BC6720E1-DF64-A64D-8E77-5254317298E1}"/>
              </a:ext>
            </a:extLst>
          </p:cNvPr>
          <p:cNvSpPr>
            <a:spLocks noGrp="1"/>
          </p:cNvSpPr>
          <p:nvPr>
            <p:ph type="ftr" idx="11"/>
          </p:nvPr>
        </p:nvSpPr>
        <p:spPr/>
        <p:txBody>
          <a:bodyPr/>
          <a:lstStyle>
            <a:lvl1pPr>
              <a:defRPr/>
            </a:lvl1pPr>
          </a:lstStyle>
          <a:p>
            <a:endParaRPr lang="de-DE"/>
          </a:p>
        </p:txBody>
      </p:sp>
      <p:sp>
        <p:nvSpPr>
          <p:cNvPr id="7" name="Foliennummernplatzhalter 6">
            <a:extLst>
              <a:ext uri="{FF2B5EF4-FFF2-40B4-BE49-F238E27FC236}">
                <a16:creationId xmlns:a16="http://schemas.microsoft.com/office/drawing/2014/main" id="{B7BDC68F-4874-1544-9A0B-3B8777FFBC79}"/>
              </a:ext>
            </a:extLst>
          </p:cNvPr>
          <p:cNvSpPr>
            <a:spLocks noGrp="1"/>
          </p:cNvSpPr>
          <p:nvPr>
            <p:ph type="sldNum" idx="12"/>
          </p:nvPr>
        </p:nvSpPr>
        <p:spPr/>
        <p:txBody>
          <a:bodyPr/>
          <a:lstStyle>
            <a:lvl1pPr>
              <a:defRPr/>
            </a:lvl1pPr>
          </a:lstStyle>
          <a:p>
            <a:fld id="{A9B230F5-C384-F748-8352-707C84B77E47}" type="slidenum">
              <a:rPr lang="de-DE" smtClean="0"/>
              <a:t>‹Nr.›</a:t>
            </a:fld>
            <a:endParaRPr lang="de-DE"/>
          </a:p>
        </p:txBody>
      </p:sp>
    </p:spTree>
    <p:extLst>
      <p:ext uri="{BB962C8B-B14F-4D97-AF65-F5344CB8AC3E}">
        <p14:creationId xmlns:p14="http://schemas.microsoft.com/office/powerpoint/2010/main" val="40335993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B9B9A6-7BD6-6247-A1E6-1425FBB1157D}"/>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1920189D-41E8-BC4A-9F7A-BFF6F6D3973E}"/>
              </a:ext>
            </a:extLst>
          </p:cNvPr>
          <p:cNvSpPr>
            <a:spLocks noGrp="1"/>
          </p:cNvSpPr>
          <p:nvPr>
            <p:ph type="dt" sz="half" idx="10"/>
          </p:nvPr>
        </p:nvSpPr>
        <p:spPr/>
        <p:txBody>
          <a:bodyPr/>
          <a:lstStyle/>
          <a:p>
            <a:fld id="{5D44E28C-0D46-2345-BA2F-6FBBB860DF61}" type="datetimeFigureOut">
              <a:rPr lang="de-DE" smtClean="0"/>
              <a:t>22.11.24</a:t>
            </a:fld>
            <a:endParaRPr lang="de-DE"/>
          </a:p>
        </p:txBody>
      </p:sp>
      <p:sp>
        <p:nvSpPr>
          <p:cNvPr id="4" name="Fußzeilenplatzhalter 3">
            <a:extLst>
              <a:ext uri="{FF2B5EF4-FFF2-40B4-BE49-F238E27FC236}">
                <a16:creationId xmlns:a16="http://schemas.microsoft.com/office/drawing/2014/main" id="{F816E993-76B0-524B-892D-F37ED539DA75}"/>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40AD7225-ED68-0548-A80E-27156FB1082B}"/>
              </a:ext>
            </a:extLst>
          </p:cNvPr>
          <p:cNvSpPr>
            <a:spLocks noGrp="1"/>
          </p:cNvSpPr>
          <p:nvPr>
            <p:ph type="sldNum" sz="quarter" idx="12"/>
          </p:nvPr>
        </p:nvSpPr>
        <p:spPr/>
        <p:txBody>
          <a:bodyPr/>
          <a:lstStyle/>
          <a:p>
            <a:fld id="{73E53CC4-B098-774A-9D05-D6D1929BECEA}" type="slidenum">
              <a:rPr lang="de-DE" smtClean="0"/>
              <a:t>‹Nr.›</a:t>
            </a:fld>
            <a:endParaRPr lang="de-DE"/>
          </a:p>
        </p:txBody>
      </p:sp>
    </p:spTree>
    <p:extLst>
      <p:ext uri="{BB962C8B-B14F-4D97-AF65-F5344CB8AC3E}">
        <p14:creationId xmlns:p14="http://schemas.microsoft.com/office/powerpoint/2010/main" val="4990355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487C61-DDCF-FC46-AB5C-54C081E16A44}"/>
              </a:ext>
            </a:extLst>
          </p:cNvPr>
          <p:cNvSpPr>
            <a:spLocks noGrp="1"/>
          </p:cNvSpPr>
          <p:nvPr>
            <p:ph type="title"/>
          </p:nvPr>
        </p:nvSpPr>
        <p:spPr>
          <a:xfrm>
            <a:off x="630238" y="457200"/>
            <a:ext cx="2949575"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7AC99DE3-3275-8348-B6B2-0E54C0BA1D2C}"/>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p>
        </p:txBody>
      </p:sp>
      <p:sp>
        <p:nvSpPr>
          <p:cNvPr id="4" name="Textplatzhalter 3">
            <a:extLst>
              <a:ext uri="{FF2B5EF4-FFF2-40B4-BE49-F238E27FC236}">
                <a16:creationId xmlns:a16="http://schemas.microsoft.com/office/drawing/2014/main" id="{7E2C59B5-5829-3349-A542-79F08F545F66}"/>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9034C010-36FD-AE43-9E39-A855B2DF3610}"/>
              </a:ext>
            </a:extLst>
          </p:cNvPr>
          <p:cNvSpPr>
            <a:spLocks noGrp="1"/>
          </p:cNvSpPr>
          <p:nvPr>
            <p:ph type="dt" idx="10"/>
          </p:nvPr>
        </p:nvSpPr>
        <p:spPr/>
        <p:txBody>
          <a:bodyPr/>
          <a:lstStyle>
            <a:lvl1pPr>
              <a:defRPr/>
            </a:lvl1pPr>
          </a:lstStyle>
          <a:p>
            <a:fld id="{0B7821C4-9659-7C48-B8E9-EBEFD8270159}" type="datetimeFigureOut">
              <a:rPr lang="de-DE" smtClean="0"/>
              <a:t>22.11.24</a:t>
            </a:fld>
            <a:endParaRPr lang="de-DE"/>
          </a:p>
        </p:txBody>
      </p:sp>
      <p:sp>
        <p:nvSpPr>
          <p:cNvPr id="6" name="Fußzeilenplatzhalter 5">
            <a:extLst>
              <a:ext uri="{FF2B5EF4-FFF2-40B4-BE49-F238E27FC236}">
                <a16:creationId xmlns:a16="http://schemas.microsoft.com/office/drawing/2014/main" id="{DA45F484-4E2D-8844-A168-AAB9401E5E61}"/>
              </a:ext>
            </a:extLst>
          </p:cNvPr>
          <p:cNvSpPr>
            <a:spLocks noGrp="1"/>
          </p:cNvSpPr>
          <p:nvPr>
            <p:ph type="ftr" idx="11"/>
          </p:nvPr>
        </p:nvSpPr>
        <p:spPr/>
        <p:txBody>
          <a:bodyPr/>
          <a:lstStyle>
            <a:lvl1pPr>
              <a:defRPr/>
            </a:lvl1pPr>
          </a:lstStyle>
          <a:p>
            <a:endParaRPr lang="de-DE"/>
          </a:p>
        </p:txBody>
      </p:sp>
      <p:sp>
        <p:nvSpPr>
          <p:cNvPr id="7" name="Foliennummernplatzhalter 6">
            <a:extLst>
              <a:ext uri="{FF2B5EF4-FFF2-40B4-BE49-F238E27FC236}">
                <a16:creationId xmlns:a16="http://schemas.microsoft.com/office/drawing/2014/main" id="{D6A8B2FA-1301-0649-9130-89A473B88322}"/>
              </a:ext>
            </a:extLst>
          </p:cNvPr>
          <p:cNvSpPr>
            <a:spLocks noGrp="1"/>
          </p:cNvSpPr>
          <p:nvPr>
            <p:ph type="sldNum" idx="12"/>
          </p:nvPr>
        </p:nvSpPr>
        <p:spPr/>
        <p:txBody>
          <a:bodyPr/>
          <a:lstStyle>
            <a:lvl1pPr>
              <a:defRPr/>
            </a:lvl1pPr>
          </a:lstStyle>
          <a:p>
            <a:fld id="{A9B230F5-C384-F748-8352-707C84B77E47}" type="slidenum">
              <a:rPr lang="de-DE" smtClean="0"/>
              <a:t>‹Nr.›</a:t>
            </a:fld>
            <a:endParaRPr lang="de-DE"/>
          </a:p>
        </p:txBody>
      </p:sp>
    </p:spTree>
    <p:extLst>
      <p:ext uri="{BB962C8B-B14F-4D97-AF65-F5344CB8AC3E}">
        <p14:creationId xmlns:p14="http://schemas.microsoft.com/office/powerpoint/2010/main" val="18130296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3BF273-4A4B-DA44-B4E6-964E003826BE}"/>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5752A19B-AF6E-F846-B3D8-655AB55C7954}"/>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5E1BF44D-DC7B-A34C-A46F-7A942A22DC55}"/>
              </a:ext>
            </a:extLst>
          </p:cNvPr>
          <p:cNvSpPr>
            <a:spLocks noGrp="1"/>
          </p:cNvSpPr>
          <p:nvPr>
            <p:ph type="dt" idx="10"/>
          </p:nvPr>
        </p:nvSpPr>
        <p:spPr/>
        <p:txBody>
          <a:bodyPr/>
          <a:lstStyle>
            <a:lvl1pPr>
              <a:defRPr/>
            </a:lvl1pPr>
          </a:lstStyle>
          <a:p>
            <a:fld id="{0B7821C4-9659-7C48-B8E9-EBEFD8270159}" type="datetimeFigureOut">
              <a:rPr lang="de-DE" smtClean="0"/>
              <a:t>22.11.24</a:t>
            </a:fld>
            <a:endParaRPr lang="de-DE"/>
          </a:p>
        </p:txBody>
      </p:sp>
      <p:sp>
        <p:nvSpPr>
          <p:cNvPr id="5" name="Fußzeilenplatzhalter 4">
            <a:extLst>
              <a:ext uri="{FF2B5EF4-FFF2-40B4-BE49-F238E27FC236}">
                <a16:creationId xmlns:a16="http://schemas.microsoft.com/office/drawing/2014/main" id="{BB2266B1-133C-1449-A3E0-F641633AB458}"/>
              </a:ext>
            </a:extLst>
          </p:cNvPr>
          <p:cNvSpPr>
            <a:spLocks noGrp="1"/>
          </p:cNvSpPr>
          <p:nvPr>
            <p:ph type="ftr" idx="11"/>
          </p:nvPr>
        </p:nvSpPr>
        <p:spPr/>
        <p:txBody>
          <a:bodyPr/>
          <a:lstStyle>
            <a:lvl1pPr>
              <a:defRPr/>
            </a:lvl1pPr>
          </a:lstStyle>
          <a:p>
            <a:endParaRPr lang="de-DE"/>
          </a:p>
        </p:txBody>
      </p:sp>
      <p:sp>
        <p:nvSpPr>
          <p:cNvPr id="6" name="Foliennummernplatzhalter 5">
            <a:extLst>
              <a:ext uri="{FF2B5EF4-FFF2-40B4-BE49-F238E27FC236}">
                <a16:creationId xmlns:a16="http://schemas.microsoft.com/office/drawing/2014/main" id="{D0E611D1-DA23-CC46-8319-E4C5973E01E7}"/>
              </a:ext>
            </a:extLst>
          </p:cNvPr>
          <p:cNvSpPr>
            <a:spLocks noGrp="1"/>
          </p:cNvSpPr>
          <p:nvPr>
            <p:ph type="sldNum" idx="12"/>
          </p:nvPr>
        </p:nvSpPr>
        <p:spPr/>
        <p:txBody>
          <a:bodyPr/>
          <a:lstStyle>
            <a:lvl1pPr>
              <a:defRPr/>
            </a:lvl1pPr>
          </a:lstStyle>
          <a:p>
            <a:fld id="{A9B230F5-C384-F748-8352-707C84B77E47}" type="slidenum">
              <a:rPr lang="de-DE" smtClean="0"/>
              <a:t>‹Nr.›</a:t>
            </a:fld>
            <a:endParaRPr lang="de-DE"/>
          </a:p>
        </p:txBody>
      </p:sp>
    </p:spTree>
    <p:extLst>
      <p:ext uri="{BB962C8B-B14F-4D97-AF65-F5344CB8AC3E}">
        <p14:creationId xmlns:p14="http://schemas.microsoft.com/office/powerpoint/2010/main" val="15466270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CFB0D33D-AF87-3847-93C4-FDDE8095BF12}"/>
              </a:ext>
            </a:extLst>
          </p:cNvPr>
          <p:cNvSpPr>
            <a:spLocks noGrp="1"/>
          </p:cNvSpPr>
          <p:nvPr>
            <p:ph type="title" orient="vert"/>
          </p:nvPr>
        </p:nvSpPr>
        <p:spPr>
          <a:xfrm>
            <a:off x="6818313" y="222250"/>
            <a:ext cx="2051050" cy="14633575"/>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BDB88B3C-4ED7-3A4C-8973-2601F182028A}"/>
              </a:ext>
            </a:extLst>
          </p:cNvPr>
          <p:cNvSpPr>
            <a:spLocks noGrp="1"/>
          </p:cNvSpPr>
          <p:nvPr>
            <p:ph type="body" orient="vert" idx="1"/>
          </p:nvPr>
        </p:nvSpPr>
        <p:spPr>
          <a:xfrm>
            <a:off x="663575" y="222250"/>
            <a:ext cx="6002338" cy="14633575"/>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1A1FB725-9F0E-E046-94C3-B211D12108FF}"/>
              </a:ext>
            </a:extLst>
          </p:cNvPr>
          <p:cNvSpPr>
            <a:spLocks noGrp="1"/>
          </p:cNvSpPr>
          <p:nvPr>
            <p:ph type="dt" idx="10"/>
          </p:nvPr>
        </p:nvSpPr>
        <p:spPr/>
        <p:txBody>
          <a:bodyPr/>
          <a:lstStyle>
            <a:lvl1pPr>
              <a:defRPr/>
            </a:lvl1pPr>
          </a:lstStyle>
          <a:p>
            <a:fld id="{0B7821C4-9659-7C48-B8E9-EBEFD8270159}" type="datetimeFigureOut">
              <a:rPr lang="de-DE" smtClean="0"/>
              <a:t>22.11.24</a:t>
            </a:fld>
            <a:endParaRPr lang="de-DE"/>
          </a:p>
        </p:txBody>
      </p:sp>
      <p:sp>
        <p:nvSpPr>
          <p:cNvPr id="5" name="Fußzeilenplatzhalter 4">
            <a:extLst>
              <a:ext uri="{FF2B5EF4-FFF2-40B4-BE49-F238E27FC236}">
                <a16:creationId xmlns:a16="http://schemas.microsoft.com/office/drawing/2014/main" id="{1F6B7AAE-E02B-8B45-BB44-DDD00FEE9E30}"/>
              </a:ext>
            </a:extLst>
          </p:cNvPr>
          <p:cNvSpPr>
            <a:spLocks noGrp="1"/>
          </p:cNvSpPr>
          <p:nvPr>
            <p:ph type="ftr" idx="11"/>
          </p:nvPr>
        </p:nvSpPr>
        <p:spPr/>
        <p:txBody>
          <a:bodyPr/>
          <a:lstStyle>
            <a:lvl1pPr>
              <a:defRPr/>
            </a:lvl1pPr>
          </a:lstStyle>
          <a:p>
            <a:endParaRPr lang="de-DE"/>
          </a:p>
        </p:txBody>
      </p:sp>
      <p:sp>
        <p:nvSpPr>
          <p:cNvPr id="6" name="Foliennummernplatzhalter 5">
            <a:extLst>
              <a:ext uri="{FF2B5EF4-FFF2-40B4-BE49-F238E27FC236}">
                <a16:creationId xmlns:a16="http://schemas.microsoft.com/office/drawing/2014/main" id="{1ECA011D-80D8-2143-A480-88DB09CC1A54}"/>
              </a:ext>
            </a:extLst>
          </p:cNvPr>
          <p:cNvSpPr>
            <a:spLocks noGrp="1"/>
          </p:cNvSpPr>
          <p:nvPr>
            <p:ph type="sldNum" idx="12"/>
          </p:nvPr>
        </p:nvSpPr>
        <p:spPr/>
        <p:txBody>
          <a:bodyPr/>
          <a:lstStyle>
            <a:lvl1pPr>
              <a:defRPr/>
            </a:lvl1pPr>
          </a:lstStyle>
          <a:p>
            <a:fld id="{A9B230F5-C384-F748-8352-707C84B77E47}" type="slidenum">
              <a:rPr lang="de-DE" smtClean="0"/>
              <a:t>‹Nr.›</a:t>
            </a:fld>
            <a:endParaRPr lang="de-DE"/>
          </a:p>
        </p:txBody>
      </p:sp>
    </p:spTree>
    <p:extLst>
      <p:ext uri="{BB962C8B-B14F-4D97-AF65-F5344CB8AC3E}">
        <p14:creationId xmlns:p14="http://schemas.microsoft.com/office/powerpoint/2010/main" val="35140345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496902-70B2-074E-A22E-2635A5DE9CAA}"/>
              </a:ext>
            </a:extLst>
          </p:cNvPr>
          <p:cNvSpPr>
            <a:spLocks noGrp="1"/>
          </p:cNvSpPr>
          <p:nvPr>
            <p:ph type="ctrTitle"/>
          </p:nvPr>
        </p:nvSpPr>
        <p:spPr>
          <a:xfrm>
            <a:off x="1143000" y="1122363"/>
            <a:ext cx="6858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1531CBA3-3AA2-F049-A765-B03B0165624D}"/>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DF08DFDD-B11C-104F-BAAC-961AE95920F6}"/>
              </a:ext>
            </a:extLst>
          </p:cNvPr>
          <p:cNvSpPr>
            <a:spLocks noGrp="1"/>
          </p:cNvSpPr>
          <p:nvPr>
            <p:ph type="dt" sz="half" idx="10"/>
          </p:nvPr>
        </p:nvSpPr>
        <p:spPr/>
        <p:txBody>
          <a:bodyPr/>
          <a:lstStyle/>
          <a:p>
            <a:fld id="{5D44E28C-0D46-2345-BA2F-6FBBB860DF61}" type="datetimeFigureOut">
              <a:rPr lang="de-DE" smtClean="0"/>
              <a:t>22.11.24</a:t>
            </a:fld>
            <a:endParaRPr lang="de-DE"/>
          </a:p>
        </p:txBody>
      </p:sp>
      <p:sp>
        <p:nvSpPr>
          <p:cNvPr id="5" name="Fußzeilenplatzhalter 4">
            <a:extLst>
              <a:ext uri="{FF2B5EF4-FFF2-40B4-BE49-F238E27FC236}">
                <a16:creationId xmlns:a16="http://schemas.microsoft.com/office/drawing/2014/main" id="{B875FF8C-A9CA-EF4B-8D5F-14ED3D7C67B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E67C3A33-2806-DA40-8EDB-46818E02C3E0}"/>
              </a:ext>
            </a:extLst>
          </p:cNvPr>
          <p:cNvSpPr>
            <a:spLocks noGrp="1"/>
          </p:cNvSpPr>
          <p:nvPr>
            <p:ph type="sldNum" sz="quarter" idx="12"/>
          </p:nvPr>
        </p:nvSpPr>
        <p:spPr/>
        <p:txBody>
          <a:bodyPr/>
          <a:lstStyle/>
          <a:p>
            <a:fld id="{73E53CC4-B098-774A-9D05-D6D1929BECEA}" type="slidenum">
              <a:rPr lang="de-DE" smtClean="0"/>
              <a:t>‹Nr.›</a:t>
            </a:fld>
            <a:endParaRPr lang="de-DE"/>
          </a:p>
        </p:txBody>
      </p:sp>
    </p:spTree>
    <p:extLst>
      <p:ext uri="{BB962C8B-B14F-4D97-AF65-F5344CB8AC3E}">
        <p14:creationId xmlns:p14="http://schemas.microsoft.com/office/powerpoint/2010/main" val="52776142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2B7CC7-1DBE-EC46-8230-C2B2D22215B7}"/>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4789B3AC-E76C-D04B-B77B-08B71119989D}"/>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297041AB-06A1-D043-8D48-E242746C679C}"/>
              </a:ext>
            </a:extLst>
          </p:cNvPr>
          <p:cNvSpPr>
            <a:spLocks noGrp="1"/>
          </p:cNvSpPr>
          <p:nvPr>
            <p:ph type="dt" sz="half" idx="10"/>
          </p:nvPr>
        </p:nvSpPr>
        <p:spPr/>
        <p:txBody>
          <a:bodyPr/>
          <a:lstStyle/>
          <a:p>
            <a:fld id="{5D44E28C-0D46-2345-BA2F-6FBBB860DF61}" type="datetimeFigureOut">
              <a:rPr lang="de-DE" smtClean="0"/>
              <a:t>22.11.24</a:t>
            </a:fld>
            <a:endParaRPr lang="de-DE"/>
          </a:p>
        </p:txBody>
      </p:sp>
      <p:sp>
        <p:nvSpPr>
          <p:cNvPr id="5" name="Fußzeilenplatzhalter 4">
            <a:extLst>
              <a:ext uri="{FF2B5EF4-FFF2-40B4-BE49-F238E27FC236}">
                <a16:creationId xmlns:a16="http://schemas.microsoft.com/office/drawing/2014/main" id="{AA3AEA10-3539-3F45-95CB-A398FE2B6E0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6295607A-DA07-5945-A691-ECB538ED3579}"/>
              </a:ext>
            </a:extLst>
          </p:cNvPr>
          <p:cNvSpPr>
            <a:spLocks noGrp="1"/>
          </p:cNvSpPr>
          <p:nvPr>
            <p:ph type="sldNum" sz="quarter" idx="12"/>
          </p:nvPr>
        </p:nvSpPr>
        <p:spPr/>
        <p:txBody>
          <a:bodyPr/>
          <a:lstStyle/>
          <a:p>
            <a:fld id="{73E53CC4-B098-774A-9D05-D6D1929BECEA}" type="slidenum">
              <a:rPr lang="de-DE" smtClean="0"/>
              <a:t>‹Nr.›</a:t>
            </a:fld>
            <a:endParaRPr lang="de-DE"/>
          </a:p>
        </p:txBody>
      </p:sp>
    </p:spTree>
    <p:extLst>
      <p:ext uri="{BB962C8B-B14F-4D97-AF65-F5344CB8AC3E}">
        <p14:creationId xmlns:p14="http://schemas.microsoft.com/office/powerpoint/2010/main" val="143887661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C52749-0384-6145-9070-0C4730C704FC}"/>
              </a:ext>
            </a:extLst>
          </p:cNvPr>
          <p:cNvSpPr>
            <a:spLocks noGrp="1"/>
          </p:cNvSpPr>
          <p:nvPr>
            <p:ph type="title"/>
          </p:nvPr>
        </p:nvSpPr>
        <p:spPr>
          <a:xfrm>
            <a:off x="623888" y="1709738"/>
            <a:ext cx="78867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7313A214-B385-CA4D-BF01-4DA33FC1DFC8}"/>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C0D7E4F4-6510-B744-B125-A84F116FFF84}"/>
              </a:ext>
            </a:extLst>
          </p:cNvPr>
          <p:cNvSpPr>
            <a:spLocks noGrp="1"/>
          </p:cNvSpPr>
          <p:nvPr>
            <p:ph type="dt" sz="half" idx="10"/>
          </p:nvPr>
        </p:nvSpPr>
        <p:spPr/>
        <p:txBody>
          <a:bodyPr/>
          <a:lstStyle/>
          <a:p>
            <a:fld id="{5D44E28C-0D46-2345-BA2F-6FBBB860DF61}" type="datetimeFigureOut">
              <a:rPr lang="de-DE" smtClean="0"/>
              <a:t>22.11.24</a:t>
            </a:fld>
            <a:endParaRPr lang="de-DE"/>
          </a:p>
        </p:txBody>
      </p:sp>
      <p:sp>
        <p:nvSpPr>
          <p:cNvPr id="5" name="Fußzeilenplatzhalter 4">
            <a:extLst>
              <a:ext uri="{FF2B5EF4-FFF2-40B4-BE49-F238E27FC236}">
                <a16:creationId xmlns:a16="http://schemas.microsoft.com/office/drawing/2014/main" id="{2D295B1F-B970-234B-AC81-90CC7812F1CC}"/>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BB8E83A2-47CA-9844-984B-489714965367}"/>
              </a:ext>
            </a:extLst>
          </p:cNvPr>
          <p:cNvSpPr>
            <a:spLocks noGrp="1"/>
          </p:cNvSpPr>
          <p:nvPr>
            <p:ph type="sldNum" sz="quarter" idx="12"/>
          </p:nvPr>
        </p:nvSpPr>
        <p:spPr/>
        <p:txBody>
          <a:bodyPr/>
          <a:lstStyle/>
          <a:p>
            <a:fld id="{73E53CC4-B098-774A-9D05-D6D1929BECEA}" type="slidenum">
              <a:rPr lang="de-DE" smtClean="0"/>
              <a:t>‹Nr.›</a:t>
            </a:fld>
            <a:endParaRPr lang="de-DE"/>
          </a:p>
        </p:txBody>
      </p:sp>
    </p:spTree>
    <p:extLst>
      <p:ext uri="{BB962C8B-B14F-4D97-AF65-F5344CB8AC3E}">
        <p14:creationId xmlns:p14="http://schemas.microsoft.com/office/powerpoint/2010/main" val="19315302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9FD78C-9469-294D-8977-2F870235C161}"/>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75505728-4313-BF49-BE89-009C95D74DA3}"/>
              </a:ext>
            </a:extLst>
          </p:cNvPr>
          <p:cNvSpPr>
            <a:spLocks noGrp="1"/>
          </p:cNvSpPr>
          <p:nvPr>
            <p:ph sz="half" idx="1"/>
          </p:nvPr>
        </p:nvSpPr>
        <p:spPr>
          <a:xfrm>
            <a:off x="628650" y="1825625"/>
            <a:ext cx="386715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50D49864-4993-9940-AC7E-7AA1A2A71881}"/>
              </a:ext>
            </a:extLst>
          </p:cNvPr>
          <p:cNvSpPr>
            <a:spLocks noGrp="1"/>
          </p:cNvSpPr>
          <p:nvPr>
            <p:ph sz="half" idx="2"/>
          </p:nvPr>
        </p:nvSpPr>
        <p:spPr>
          <a:xfrm>
            <a:off x="4648200" y="1825625"/>
            <a:ext cx="386715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BF378EBD-3F41-084C-B039-2AE98678AD71}"/>
              </a:ext>
            </a:extLst>
          </p:cNvPr>
          <p:cNvSpPr>
            <a:spLocks noGrp="1"/>
          </p:cNvSpPr>
          <p:nvPr>
            <p:ph type="dt" sz="half" idx="10"/>
          </p:nvPr>
        </p:nvSpPr>
        <p:spPr/>
        <p:txBody>
          <a:bodyPr/>
          <a:lstStyle/>
          <a:p>
            <a:fld id="{5D44E28C-0D46-2345-BA2F-6FBBB860DF61}" type="datetimeFigureOut">
              <a:rPr lang="de-DE" smtClean="0"/>
              <a:t>22.11.24</a:t>
            </a:fld>
            <a:endParaRPr lang="de-DE"/>
          </a:p>
        </p:txBody>
      </p:sp>
      <p:sp>
        <p:nvSpPr>
          <p:cNvPr id="6" name="Fußzeilenplatzhalter 5">
            <a:extLst>
              <a:ext uri="{FF2B5EF4-FFF2-40B4-BE49-F238E27FC236}">
                <a16:creationId xmlns:a16="http://schemas.microsoft.com/office/drawing/2014/main" id="{6E2705C5-1A0F-A34A-8739-BD5E30A4F6FD}"/>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1E05E094-C7CF-AC41-8D79-46DF092028F9}"/>
              </a:ext>
            </a:extLst>
          </p:cNvPr>
          <p:cNvSpPr>
            <a:spLocks noGrp="1"/>
          </p:cNvSpPr>
          <p:nvPr>
            <p:ph type="sldNum" sz="quarter" idx="12"/>
          </p:nvPr>
        </p:nvSpPr>
        <p:spPr/>
        <p:txBody>
          <a:bodyPr/>
          <a:lstStyle/>
          <a:p>
            <a:fld id="{73E53CC4-B098-774A-9D05-D6D1929BECEA}" type="slidenum">
              <a:rPr lang="de-DE" smtClean="0"/>
              <a:t>‹Nr.›</a:t>
            </a:fld>
            <a:endParaRPr lang="de-DE"/>
          </a:p>
        </p:txBody>
      </p:sp>
    </p:spTree>
    <p:extLst>
      <p:ext uri="{BB962C8B-B14F-4D97-AF65-F5344CB8AC3E}">
        <p14:creationId xmlns:p14="http://schemas.microsoft.com/office/powerpoint/2010/main" val="82884110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E45483-7A92-8442-9778-FDF071F868B9}"/>
              </a:ext>
            </a:extLst>
          </p:cNvPr>
          <p:cNvSpPr>
            <a:spLocks noGrp="1"/>
          </p:cNvSpPr>
          <p:nvPr>
            <p:ph type="title"/>
          </p:nvPr>
        </p:nvSpPr>
        <p:spPr>
          <a:xfrm>
            <a:off x="630238" y="365125"/>
            <a:ext cx="78867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DF700704-83C1-A04F-8E32-C788B4EDBECE}"/>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7E1E7AA7-D886-9F4F-8AD9-6C6D2CAEE260}"/>
              </a:ext>
            </a:extLst>
          </p:cNvPr>
          <p:cNvSpPr>
            <a:spLocks noGrp="1"/>
          </p:cNvSpPr>
          <p:nvPr>
            <p:ph sz="half" idx="2"/>
          </p:nvPr>
        </p:nvSpPr>
        <p:spPr>
          <a:xfrm>
            <a:off x="630238" y="2505075"/>
            <a:ext cx="386873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2EC7FB62-DEFD-9341-9BF0-98C6778886B9}"/>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702252AE-CC42-514D-BCCB-B53B3C629A95}"/>
              </a:ext>
            </a:extLst>
          </p:cNvPr>
          <p:cNvSpPr>
            <a:spLocks noGrp="1"/>
          </p:cNvSpPr>
          <p:nvPr>
            <p:ph sz="quarter" idx="4"/>
          </p:nvPr>
        </p:nvSpPr>
        <p:spPr>
          <a:xfrm>
            <a:off x="4629150" y="2505075"/>
            <a:ext cx="38877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52ACD9E0-A6F9-1445-BADA-5D4FD1D2CECC}"/>
              </a:ext>
            </a:extLst>
          </p:cNvPr>
          <p:cNvSpPr>
            <a:spLocks noGrp="1"/>
          </p:cNvSpPr>
          <p:nvPr>
            <p:ph type="dt" sz="half" idx="10"/>
          </p:nvPr>
        </p:nvSpPr>
        <p:spPr/>
        <p:txBody>
          <a:bodyPr/>
          <a:lstStyle/>
          <a:p>
            <a:fld id="{5D44E28C-0D46-2345-BA2F-6FBBB860DF61}" type="datetimeFigureOut">
              <a:rPr lang="de-DE" smtClean="0"/>
              <a:t>22.11.24</a:t>
            </a:fld>
            <a:endParaRPr lang="de-DE"/>
          </a:p>
        </p:txBody>
      </p:sp>
      <p:sp>
        <p:nvSpPr>
          <p:cNvPr id="8" name="Fußzeilenplatzhalter 7">
            <a:extLst>
              <a:ext uri="{FF2B5EF4-FFF2-40B4-BE49-F238E27FC236}">
                <a16:creationId xmlns:a16="http://schemas.microsoft.com/office/drawing/2014/main" id="{B8A91504-7393-4C45-8E86-BF8A2878BA33}"/>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33554BA8-099D-0244-99EE-76576C48FAEF}"/>
              </a:ext>
            </a:extLst>
          </p:cNvPr>
          <p:cNvSpPr>
            <a:spLocks noGrp="1"/>
          </p:cNvSpPr>
          <p:nvPr>
            <p:ph type="sldNum" sz="quarter" idx="12"/>
          </p:nvPr>
        </p:nvSpPr>
        <p:spPr/>
        <p:txBody>
          <a:bodyPr/>
          <a:lstStyle/>
          <a:p>
            <a:fld id="{73E53CC4-B098-774A-9D05-D6D1929BECEA}" type="slidenum">
              <a:rPr lang="de-DE" smtClean="0"/>
              <a:t>‹Nr.›</a:t>
            </a:fld>
            <a:endParaRPr lang="de-DE"/>
          </a:p>
        </p:txBody>
      </p:sp>
    </p:spTree>
    <p:extLst>
      <p:ext uri="{BB962C8B-B14F-4D97-AF65-F5344CB8AC3E}">
        <p14:creationId xmlns:p14="http://schemas.microsoft.com/office/powerpoint/2010/main" val="330562216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B9B9A6-7BD6-6247-A1E6-1425FBB1157D}"/>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1920189D-41E8-BC4A-9F7A-BFF6F6D3973E}"/>
              </a:ext>
            </a:extLst>
          </p:cNvPr>
          <p:cNvSpPr>
            <a:spLocks noGrp="1"/>
          </p:cNvSpPr>
          <p:nvPr>
            <p:ph type="dt" sz="half" idx="10"/>
          </p:nvPr>
        </p:nvSpPr>
        <p:spPr/>
        <p:txBody>
          <a:bodyPr/>
          <a:lstStyle/>
          <a:p>
            <a:fld id="{5D44E28C-0D46-2345-BA2F-6FBBB860DF61}" type="datetimeFigureOut">
              <a:rPr lang="de-DE" smtClean="0"/>
              <a:t>22.11.24</a:t>
            </a:fld>
            <a:endParaRPr lang="de-DE"/>
          </a:p>
        </p:txBody>
      </p:sp>
      <p:sp>
        <p:nvSpPr>
          <p:cNvPr id="4" name="Fußzeilenplatzhalter 3">
            <a:extLst>
              <a:ext uri="{FF2B5EF4-FFF2-40B4-BE49-F238E27FC236}">
                <a16:creationId xmlns:a16="http://schemas.microsoft.com/office/drawing/2014/main" id="{F816E993-76B0-524B-892D-F37ED539DA75}"/>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40AD7225-ED68-0548-A80E-27156FB1082B}"/>
              </a:ext>
            </a:extLst>
          </p:cNvPr>
          <p:cNvSpPr>
            <a:spLocks noGrp="1"/>
          </p:cNvSpPr>
          <p:nvPr>
            <p:ph type="sldNum" sz="quarter" idx="12"/>
          </p:nvPr>
        </p:nvSpPr>
        <p:spPr/>
        <p:txBody>
          <a:bodyPr/>
          <a:lstStyle/>
          <a:p>
            <a:fld id="{73E53CC4-B098-774A-9D05-D6D1929BECEA}" type="slidenum">
              <a:rPr lang="de-DE" smtClean="0"/>
              <a:t>‹Nr.›</a:t>
            </a:fld>
            <a:endParaRPr lang="de-DE"/>
          </a:p>
        </p:txBody>
      </p:sp>
    </p:spTree>
    <p:extLst>
      <p:ext uri="{BB962C8B-B14F-4D97-AF65-F5344CB8AC3E}">
        <p14:creationId xmlns:p14="http://schemas.microsoft.com/office/powerpoint/2010/main" val="275073651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9D5A9F38-F24C-D143-BDFD-ED4C78529C7D}"/>
              </a:ext>
            </a:extLst>
          </p:cNvPr>
          <p:cNvSpPr>
            <a:spLocks noGrp="1"/>
          </p:cNvSpPr>
          <p:nvPr>
            <p:ph type="dt" sz="half" idx="10"/>
          </p:nvPr>
        </p:nvSpPr>
        <p:spPr/>
        <p:txBody>
          <a:bodyPr/>
          <a:lstStyle/>
          <a:p>
            <a:fld id="{5D44E28C-0D46-2345-BA2F-6FBBB860DF61}" type="datetimeFigureOut">
              <a:rPr lang="de-DE" smtClean="0"/>
              <a:t>22.11.24</a:t>
            </a:fld>
            <a:endParaRPr lang="de-DE"/>
          </a:p>
        </p:txBody>
      </p:sp>
      <p:sp>
        <p:nvSpPr>
          <p:cNvPr id="3" name="Fußzeilenplatzhalter 2">
            <a:extLst>
              <a:ext uri="{FF2B5EF4-FFF2-40B4-BE49-F238E27FC236}">
                <a16:creationId xmlns:a16="http://schemas.microsoft.com/office/drawing/2014/main" id="{24C77938-51E0-1240-9582-97BC9EA191EB}"/>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F84B9535-5636-B34C-82F6-FACBF9D46B22}"/>
              </a:ext>
            </a:extLst>
          </p:cNvPr>
          <p:cNvSpPr>
            <a:spLocks noGrp="1"/>
          </p:cNvSpPr>
          <p:nvPr>
            <p:ph type="sldNum" sz="quarter" idx="12"/>
          </p:nvPr>
        </p:nvSpPr>
        <p:spPr/>
        <p:txBody>
          <a:bodyPr/>
          <a:lstStyle/>
          <a:p>
            <a:fld id="{73E53CC4-B098-774A-9D05-D6D1929BECEA}" type="slidenum">
              <a:rPr lang="de-DE" smtClean="0"/>
              <a:t>‹Nr.›</a:t>
            </a:fld>
            <a:endParaRPr lang="de-DE"/>
          </a:p>
        </p:txBody>
      </p:sp>
    </p:spTree>
    <p:extLst>
      <p:ext uri="{BB962C8B-B14F-4D97-AF65-F5344CB8AC3E}">
        <p14:creationId xmlns:p14="http://schemas.microsoft.com/office/powerpoint/2010/main" val="8445109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9D5A9F38-F24C-D143-BDFD-ED4C78529C7D}"/>
              </a:ext>
            </a:extLst>
          </p:cNvPr>
          <p:cNvSpPr>
            <a:spLocks noGrp="1"/>
          </p:cNvSpPr>
          <p:nvPr>
            <p:ph type="dt" sz="half" idx="10"/>
          </p:nvPr>
        </p:nvSpPr>
        <p:spPr/>
        <p:txBody>
          <a:bodyPr/>
          <a:lstStyle/>
          <a:p>
            <a:fld id="{5D44E28C-0D46-2345-BA2F-6FBBB860DF61}" type="datetimeFigureOut">
              <a:rPr lang="de-DE" smtClean="0"/>
              <a:t>22.11.24</a:t>
            </a:fld>
            <a:endParaRPr lang="de-DE"/>
          </a:p>
        </p:txBody>
      </p:sp>
      <p:sp>
        <p:nvSpPr>
          <p:cNvPr id="3" name="Fußzeilenplatzhalter 2">
            <a:extLst>
              <a:ext uri="{FF2B5EF4-FFF2-40B4-BE49-F238E27FC236}">
                <a16:creationId xmlns:a16="http://schemas.microsoft.com/office/drawing/2014/main" id="{24C77938-51E0-1240-9582-97BC9EA191EB}"/>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F84B9535-5636-B34C-82F6-FACBF9D46B22}"/>
              </a:ext>
            </a:extLst>
          </p:cNvPr>
          <p:cNvSpPr>
            <a:spLocks noGrp="1"/>
          </p:cNvSpPr>
          <p:nvPr>
            <p:ph type="sldNum" sz="quarter" idx="12"/>
          </p:nvPr>
        </p:nvSpPr>
        <p:spPr/>
        <p:txBody>
          <a:bodyPr/>
          <a:lstStyle/>
          <a:p>
            <a:fld id="{73E53CC4-B098-774A-9D05-D6D1929BECEA}" type="slidenum">
              <a:rPr lang="de-DE" smtClean="0"/>
              <a:t>‹Nr.›</a:t>
            </a:fld>
            <a:endParaRPr lang="de-DE"/>
          </a:p>
        </p:txBody>
      </p:sp>
    </p:spTree>
    <p:extLst>
      <p:ext uri="{BB962C8B-B14F-4D97-AF65-F5344CB8AC3E}">
        <p14:creationId xmlns:p14="http://schemas.microsoft.com/office/powerpoint/2010/main" val="17170283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1C9094-6A07-6740-97EC-175CB529B5D3}"/>
              </a:ext>
            </a:extLst>
          </p:cNvPr>
          <p:cNvSpPr>
            <a:spLocks noGrp="1"/>
          </p:cNvSpPr>
          <p:nvPr>
            <p:ph type="title"/>
          </p:nvPr>
        </p:nvSpPr>
        <p:spPr>
          <a:xfrm>
            <a:off x="630238" y="457200"/>
            <a:ext cx="2949575"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E2CBB4EC-DA0F-4148-A0EA-4A1632F24CE4}"/>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C43913AA-267B-9648-81F2-F411AA6CD9AE}"/>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05B94BC0-0960-6D49-8EF2-E86FB17E5B52}"/>
              </a:ext>
            </a:extLst>
          </p:cNvPr>
          <p:cNvSpPr>
            <a:spLocks noGrp="1"/>
          </p:cNvSpPr>
          <p:nvPr>
            <p:ph type="dt" sz="half" idx="10"/>
          </p:nvPr>
        </p:nvSpPr>
        <p:spPr/>
        <p:txBody>
          <a:bodyPr/>
          <a:lstStyle/>
          <a:p>
            <a:fld id="{5D44E28C-0D46-2345-BA2F-6FBBB860DF61}" type="datetimeFigureOut">
              <a:rPr lang="de-DE" smtClean="0"/>
              <a:t>22.11.24</a:t>
            </a:fld>
            <a:endParaRPr lang="de-DE"/>
          </a:p>
        </p:txBody>
      </p:sp>
      <p:sp>
        <p:nvSpPr>
          <p:cNvPr id="6" name="Fußzeilenplatzhalter 5">
            <a:extLst>
              <a:ext uri="{FF2B5EF4-FFF2-40B4-BE49-F238E27FC236}">
                <a16:creationId xmlns:a16="http://schemas.microsoft.com/office/drawing/2014/main" id="{42BD6109-C346-9C44-A001-02CEEC702BFC}"/>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EB861298-D8ED-5B46-B5E8-6686719B1E3E}"/>
              </a:ext>
            </a:extLst>
          </p:cNvPr>
          <p:cNvSpPr>
            <a:spLocks noGrp="1"/>
          </p:cNvSpPr>
          <p:nvPr>
            <p:ph type="sldNum" sz="quarter" idx="12"/>
          </p:nvPr>
        </p:nvSpPr>
        <p:spPr/>
        <p:txBody>
          <a:bodyPr/>
          <a:lstStyle/>
          <a:p>
            <a:fld id="{73E53CC4-B098-774A-9D05-D6D1929BECEA}" type="slidenum">
              <a:rPr lang="de-DE" smtClean="0"/>
              <a:t>‹Nr.›</a:t>
            </a:fld>
            <a:endParaRPr lang="de-DE"/>
          </a:p>
        </p:txBody>
      </p:sp>
    </p:spTree>
    <p:extLst>
      <p:ext uri="{BB962C8B-B14F-4D97-AF65-F5344CB8AC3E}">
        <p14:creationId xmlns:p14="http://schemas.microsoft.com/office/powerpoint/2010/main" val="246687138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C05FD4-8F41-F445-AAEB-205EA2E734E1}"/>
              </a:ext>
            </a:extLst>
          </p:cNvPr>
          <p:cNvSpPr>
            <a:spLocks noGrp="1"/>
          </p:cNvSpPr>
          <p:nvPr>
            <p:ph type="title"/>
          </p:nvPr>
        </p:nvSpPr>
        <p:spPr>
          <a:xfrm>
            <a:off x="630238" y="457200"/>
            <a:ext cx="2949575"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15ADC449-3247-414A-A447-380824769344}"/>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p>
        </p:txBody>
      </p:sp>
      <p:sp>
        <p:nvSpPr>
          <p:cNvPr id="4" name="Textplatzhalter 3">
            <a:extLst>
              <a:ext uri="{FF2B5EF4-FFF2-40B4-BE49-F238E27FC236}">
                <a16:creationId xmlns:a16="http://schemas.microsoft.com/office/drawing/2014/main" id="{91433285-D582-4443-B1A3-950CFB2CDFA5}"/>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FFF76154-56BB-C741-9EE9-C91AD84BBC37}"/>
              </a:ext>
            </a:extLst>
          </p:cNvPr>
          <p:cNvSpPr>
            <a:spLocks noGrp="1"/>
          </p:cNvSpPr>
          <p:nvPr>
            <p:ph type="dt" sz="half" idx="10"/>
          </p:nvPr>
        </p:nvSpPr>
        <p:spPr/>
        <p:txBody>
          <a:bodyPr/>
          <a:lstStyle/>
          <a:p>
            <a:fld id="{5D44E28C-0D46-2345-BA2F-6FBBB860DF61}" type="datetimeFigureOut">
              <a:rPr lang="de-DE" smtClean="0"/>
              <a:t>22.11.24</a:t>
            </a:fld>
            <a:endParaRPr lang="de-DE"/>
          </a:p>
        </p:txBody>
      </p:sp>
      <p:sp>
        <p:nvSpPr>
          <p:cNvPr id="6" name="Fußzeilenplatzhalter 5">
            <a:extLst>
              <a:ext uri="{FF2B5EF4-FFF2-40B4-BE49-F238E27FC236}">
                <a16:creationId xmlns:a16="http://schemas.microsoft.com/office/drawing/2014/main" id="{CA525CA0-959D-DF41-9489-F6646C7D4D83}"/>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4A950214-D761-2248-B687-28852FD8037E}"/>
              </a:ext>
            </a:extLst>
          </p:cNvPr>
          <p:cNvSpPr>
            <a:spLocks noGrp="1"/>
          </p:cNvSpPr>
          <p:nvPr>
            <p:ph type="sldNum" sz="quarter" idx="12"/>
          </p:nvPr>
        </p:nvSpPr>
        <p:spPr/>
        <p:txBody>
          <a:bodyPr/>
          <a:lstStyle/>
          <a:p>
            <a:fld id="{73E53CC4-B098-774A-9D05-D6D1929BECEA}" type="slidenum">
              <a:rPr lang="de-DE" smtClean="0"/>
              <a:t>‹Nr.›</a:t>
            </a:fld>
            <a:endParaRPr lang="de-DE"/>
          </a:p>
        </p:txBody>
      </p:sp>
    </p:spTree>
    <p:extLst>
      <p:ext uri="{BB962C8B-B14F-4D97-AF65-F5344CB8AC3E}">
        <p14:creationId xmlns:p14="http://schemas.microsoft.com/office/powerpoint/2010/main" val="319891386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84945A-C919-DF44-ADD1-7B9BE91089A0}"/>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FB49E8F3-5400-404A-A99A-329DE6922CB9}"/>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182A215F-0E2E-0C4C-8943-4CD34056A9CB}"/>
              </a:ext>
            </a:extLst>
          </p:cNvPr>
          <p:cNvSpPr>
            <a:spLocks noGrp="1"/>
          </p:cNvSpPr>
          <p:nvPr>
            <p:ph type="dt" sz="half" idx="10"/>
          </p:nvPr>
        </p:nvSpPr>
        <p:spPr/>
        <p:txBody>
          <a:bodyPr/>
          <a:lstStyle/>
          <a:p>
            <a:fld id="{5D44E28C-0D46-2345-BA2F-6FBBB860DF61}" type="datetimeFigureOut">
              <a:rPr lang="de-DE" smtClean="0"/>
              <a:t>22.11.24</a:t>
            </a:fld>
            <a:endParaRPr lang="de-DE"/>
          </a:p>
        </p:txBody>
      </p:sp>
      <p:sp>
        <p:nvSpPr>
          <p:cNvPr id="5" name="Fußzeilenplatzhalter 4">
            <a:extLst>
              <a:ext uri="{FF2B5EF4-FFF2-40B4-BE49-F238E27FC236}">
                <a16:creationId xmlns:a16="http://schemas.microsoft.com/office/drawing/2014/main" id="{5E2623E2-6EAF-C040-A5DE-2B20EAF68094}"/>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A957493E-C879-8448-AB42-032529BB294C}"/>
              </a:ext>
            </a:extLst>
          </p:cNvPr>
          <p:cNvSpPr>
            <a:spLocks noGrp="1"/>
          </p:cNvSpPr>
          <p:nvPr>
            <p:ph type="sldNum" sz="quarter" idx="12"/>
          </p:nvPr>
        </p:nvSpPr>
        <p:spPr/>
        <p:txBody>
          <a:bodyPr/>
          <a:lstStyle/>
          <a:p>
            <a:fld id="{73E53CC4-B098-774A-9D05-D6D1929BECEA}" type="slidenum">
              <a:rPr lang="de-DE" smtClean="0"/>
              <a:t>‹Nr.›</a:t>
            </a:fld>
            <a:endParaRPr lang="de-DE"/>
          </a:p>
        </p:txBody>
      </p:sp>
    </p:spTree>
    <p:extLst>
      <p:ext uri="{BB962C8B-B14F-4D97-AF65-F5344CB8AC3E}">
        <p14:creationId xmlns:p14="http://schemas.microsoft.com/office/powerpoint/2010/main" val="16915488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EC17A7B4-189B-E942-B359-0320EA39992D}"/>
              </a:ext>
            </a:extLst>
          </p:cNvPr>
          <p:cNvSpPr>
            <a:spLocks noGrp="1"/>
          </p:cNvSpPr>
          <p:nvPr>
            <p:ph type="title" orient="vert"/>
          </p:nvPr>
        </p:nvSpPr>
        <p:spPr>
          <a:xfrm>
            <a:off x="6543675" y="365125"/>
            <a:ext cx="1971675"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6FE3FB1F-E821-0E43-B7C2-D070D4616DE5}"/>
              </a:ext>
            </a:extLst>
          </p:cNvPr>
          <p:cNvSpPr>
            <a:spLocks noGrp="1"/>
          </p:cNvSpPr>
          <p:nvPr>
            <p:ph type="body" orient="vert" idx="1"/>
          </p:nvPr>
        </p:nvSpPr>
        <p:spPr>
          <a:xfrm>
            <a:off x="628650" y="365125"/>
            <a:ext cx="5762625"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552CA8FE-0E62-554B-8C2C-C3F3D034F682}"/>
              </a:ext>
            </a:extLst>
          </p:cNvPr>
          <p:cNvSpPr>
            <a:spLocks noGrp="1"/>
          </p:cNvSpPr>
          <p:nvPr>
            <p:ph type="dt" sz="half" idx="10"/>
          </p:nvPr>
        </p:nvSpPr>
        <p:spPr/>
        <p:txBody>
          <a:bodyPr/>
          <a:lstStyle/>
          <a:p>
            <a:fld id="{5D44E28C-0D46-2345-BA2F-6FBBB860DF61}" type="datetimeFigureOut">
              <a:rPr lang="de-DE" smtClean="0"/>
              <a:t>22.11.24</a:t>
            </a:fld>
            <a:endParaRPr lang="de-DE"/>
          </a:p>
        </p:txBody>
      </p:sp>
      <p:sp>
        <p:nvSpPr>
          <p:cNvPr id="5" name="Fußzeilenplatzhalter 4">
            <a:extLst>
              <a:ext uri="{FF2B5EF4-FFF2-40B4-BE49-F238E27FC236}">
                <a16:creationId xmlns:a16="http://schemas.microsoft.com/office/drawing/2014/main" id="{76975FFD-B0D0-D443-91C1-07A99E86EA70}"/>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8A90ABF7-2934-1047-9E9B-F44A361D4133}"/>
              </a:ext>
            </a:extLst>
          </p:cNvPr>
          <p:cNvSpPr>
            <a:spLocks noGrp="1"/>
          </p:cNvSpPr>
          <p:nvPr>
            <p:ph type="sldNum" sz="quarter" idx="12"/>
          </p:nvPr>
        </p:nvSpPr>
        <p:spPr/>
        <p:txBody>
          <a:bodyPr/>
          <a:lstStyle/>
          <a:p>
            <a:fld id="{73E53CC4-B098-774A-9D05-D6D1929BECEA}" type="slidenum">
              <a:rPr lang="de-DE" smtClean="0"/>
              <a:t>‹Nr.›</a:t>
            </a:fld>
            <a:endParaRPr lang="de-DE"/>
          </a:p>
        </p:txBody>
      </p:sp>
    </p:spTree>
    <p:extLst>
      <p:ext uri="{BB962C8B-B14F-4D97-AF65-F5344CB8AC3E}">
        <p14:creationId xmlns:p14="http://schemas.microsoft.com/office/powerpoint/2010/main" val="348962840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6A70A4-95C0-FC44-A6C1-66C7378FE88F}"/>
              </a:ext>
            </a:extLst>
          </p:cNvPr>
          <p:cNvSpPr>
            <a:spLocks noGrp="1"/>
          </p:cNvSpPr>
          <p:nvPr>
            <p:ph type="ctrTitle"/>
          </p:nvPr>
        </p:nvSpPr>
        <p:spPr>
          <a:xfrm>
            <a:off x="1143000" y="1122363"/>
            <a:ext cx="6858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72EF69BF-F949-B34C-90F4-4832267DE5E0}"/>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2544BB49-9804-5D4D-81E8-38741478B765}"/>
              </a:ext>
            </a:extLst>
          </p:cNvPr>
          <p:cNvSpPr>
            <a:spLocks noGrp="1"/>
          </p:cNvSpPr>
          <p:nvPr>
            <p:ph type="dt" sz="half" idx="10"/>
          </p:nvPr>
        </p:nvSpPr>
        <p:spPr/>
        <p:txBody>
          <a:bodyPr/>
          <a:lstStyle/>
          <a:p>
            <a:fld id="{4BD6212E-203F-A741-9F4F-BC790FFB2DB3}" type="datetimeFigureOut">
              <a:rPr lang="de-DE" smtClean="0"/>
              <a:t>22.11.24</a:t>
            </a:fld>
            <a:endParaRPr lang="de-DE"/>
          </a:p>
        </p:txBody>
      </p:sp>
      <p:sp>
        <p:nvSpPr>
          <p:cNvPr id="5" name="Fußzeilenplatzhalter 4">
            <a:extLst>
              <a:ext uri="{FF2B5EF4-FFF2-40B4-BE49-F238E27FC236}">
                <a16:creationId xmlns:a16="http://schemas.microsoft.com/office/drawing/2014/main" id="{87AF86AF-B753-0246-9DBD-4D37291F2AE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D9289B6A-9B23-AF4B-9F3F-4C5D366F3423}"/>
              </a:ext>
            </a:extLst>
          </p:cNvPr>
          <p:cNvSpPr>
            <a:spLocks noGrp="1"/>
          </p:cNvSpPr>
          <p:nvPr>
            <p:ph type="sldNum" sz="quarter" idx="12"/>
          </p:nvPr>
        </p:nvSpPr>
        <p:spPr/>
        <p:txBody>
          <a:bodyPr/>
          <a:lstStyle/>
          <a:p>
            <a:fld id="{2CF3B026-9B6A-D145-A405-4A5686A31741}" type="slidenum">
              <a:rPr lang="de-DE" smtClean="0"/>
              <a:t>‹Nr.›</a:t>
            </a:fld>
            <a:endParaRPr lang="de-DE"/>
          </a:p>
        </p:txBody>
      </p:sp>
    </p:spTree>
    <p:extLst>
      <p:ext uri="{BB962C8B-B14F-4D97-AF65-F5344CB8AC3E}">
        <p14:creationId xmlns:p14="http://schemas.microsoft.com/office/powerpoint/2010/main" val="389278599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C389EC-FB60-9941-9CAF-AEAF1725296D}"/>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0849B968-AFAF-954C-92DC-86665A7E3241}"/>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9D6C3332-3415-D147-9680-146DA9F4F62C}"/>
              </a:ext>
            </a:extLst>
          </p:cNvPr>
          <p:cNvSpPr>
            <a:spLocks noGrp="1"/>
          </p:cNvSpPr>
          <p:nvPr>
            <p:ph type="dt" sz="half" idx="10"/>
          </p:nvPr>
        </p:nvSpPr>
        <p:spPr/>
        <p:txBody>
          <a:bodyPr/>
          <a:lstStyle/>
          <a:p>
            <a:fld id="{4BD6212E-203F-A741-9F4F-BC790FFB2DB3}" type="datetimeFigureOut">
              <a:rPr lang="de-DE" smtClean="0"/>
              <a:t>22.11.24</a:t>
            </a:fld>
            <a:endParaRPr lang="de-DE"/>
          </a:p>
        </p:txBody>
      </p:sp>
      <p:sp>
        <p:nvSpPr>
          <p:cNvPr id="5" name="Fußzeilenplatzhalter 4">
            <a:extLst>
              <a:ext uri="{FF2B5EF4-FFF2-40B4-BE49-F238E27FC236}">
                <a16:creationId xmlns:a16="http://schemas.microsoft.com/office/drawing/2014/main" id="{B8EDFCFA-2474-5F4F-8424-7745AE6E791E}"/>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DD26BBE7-5BF3-4B4F-AFA7-1B289B887F23}"/>
              </a:ext>
            </a:extLst>
          </p:cNvPr>
          <p:cNvSpPr>
            <a:spLocks noGrp="1"/>
          </p:cNvSpPr>
          <p:nvPr>
            <p:ph type="sldNum" sz="quarter" idx="12"/>
          </p:nvPr>
        </p:nvSpPr>
        <p:spPr/>
        <p:txBody>
          <a:bodyPr/>
          <a:lstStyle/>
          <a:p>
            <a:fld id="{2CF3B026-9B6A-D145-A405-4A5686A31741}" type="slidenum">
              <a:rPr lang="de-DE" smtClean="0"/>
              <a:t>‹Nr.›</a:t>
            </a:fld>
            <a:endParaRPr lang="de-DE"/>
          </a:p>
        </p:txBody>
      </p:sp>
    </p:spTree>
    <p:extLst>
      <p:ext uri="{BB962C8B-B14F-4D97-AF65-F5344CB8AC3E}">
        <p14:creationId xmlns:p14="http://schemas.microsoft.com/office/powerpoint/2010/main" val="348764001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F0D07A-3DE2-534F-86ED-D7D28CF6C591}"/>
              </a:ext>
            </a:extLst>
          </p:cNvPr>
          <p:cNvSpPr>
            <a:spLocks noGrp="1"/>
          </p:cNvSpPr>
          <p:nvPr>
            <p:ph type="title"/>
          </p:nvPr>
        </p:nvSpPr>
        <p:spPr>
          <a:xfrm>
            <a:off x="623888" y="1709738"/>
            <a:ext cx="78867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F2D26206-80E3-E040-B8CB-6B95A681505D}"/>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9BA8FEE0-EA43-A24B-BC72-69F31C553893}"/>
              </a:ext>
            </a:extLst>
          </p:cNvPr>
          <p:cNvSpPr>
            <a:spLocks noGrp="1"/>
          </p:cNvSpPr>
          <p:nvPr>
            <p:ph type="dt" sz="half" idx="10"/>
          </p:nvPr>
        </p:nvSpPr>
        <p:spPr/>
        <p:txBody>
          <a:bodyPr/>
          <a:lstStyle/>
          <a:p>
            <a:fld id="{4BD6212E-203F-A741-9F4F-BC790FFB2DB3}" type="datetimeFigureOut">
              <a:rPr lang="de-DE" smtClean="0"/>
              <a:t>22.11.24</a:t>
            </a:fld>
            <a:endParaRPr lang="de-DE"/>
          </a:p>
        </p:txBody>
      </p:sp>
      <p:sp>
        <p:nvSpPr>
          <p:cNvPr id="5" name="Fußzeilenplatzhalter 4">
            <a:extLst>
              <a:ext uri="{FF2B5EF4-FFF2-40B4-BE49-F238E27FC236}">
                <a16:creationId xmlns:a16="http://schemas.microsoft.com/office/drawing/2014/main" id="{DCE1DDC3-9731-CE48-A3F4-89F878E03DA4}"/>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0E808925-E64B-D243-949C-3B7504DF20D5}"/>
              </a:ext>
            </a:extLst>
          </p:cNvPr>
          <p:cNvSpPr>
            <a:spLocks noGrp="1"/>
          </p:cNvSpPr>
          <p:nvPr>
            <p:ph type="sldNum" sz="quarter" idx="12"/>
          </p:nvPr>
        </p:nvSpPr>
        <p:spPr/>
        <p:txBody>
          <a:bodyPr/>
          <a:lstStyle/>
          <a:p>
            <a:fld id="{2CF3B026-9B6A-D145-A405-4A5686A31741}" type="slidenum">
              <a:rPr lang="de-DE" smtClean="0"/>
              <a:t>‹Nr.›</a:t>
            </a:fld>
            <a:endParaRPr lang="de-DE"/>
          </a:p>
        </p:txBody>
      </p:sp>
    </p:spTree>
    <p:extLst>
      <p:ext uri="{BB962C8B-B14F-4D97-AF65-F5344CB8AC3E}">
        <p14:creationId xmlns:p14="http://schemas.microsoft.com/office/powerpoint/2010/main" val="104406511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7E77A9-F336-8B48-A261-21D1C2550C1C}"/>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8EDB5253-0A03-A24F-9D8F-256F117AFCC8}"/>
              </a:ext>
            </a:extLst>
          </p:cNvPr>
          <p:cNvSpPr>
            <a:spLocks noGrp="1"/>
          </p:cNvSpPr>
          <p:nvPr>
            <p:ph sz="half" idx="1"/>
          </p:nvPr>
        </p:nvSpPr>
        <p:spPr>
          <a:xfrm>
            <a:off x="628650" y="1825625"/>
            <a:ext cx="386715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9DC10D62-F01D-0F4E-8A64-81E11FD96954}"/>
              </a:ext>
            </a:extLst>
          </p:cNvPr>
          <p:cNvSpPr>
            <a:spLocks noGrp="1"/>
          </p:cNvSpPr>
          <p:nvPr>
            <p:ph sz="half" idx="2"/>
          </p:nvPr>
        </p:nvSpPr>
        <p:spPr>
          <a:xfrm>
            <a:off x="4648200" y="1825625"/>
            <a:ext cx="386715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1F0C3FAD-DFBF-2542-98DA-84EEC2D6BF79}"/>
              </a:ext>
            </a:extLst>
          </p:cNvPr>
          <p:cNvSpPr>
            <a:spLocks noGrp="1"/>
          </p:cNvSpPr>
          <p:nvPr>
            <p:ph type="dt" sz="half" idx="10"/>
          </p:nvPr>
        </p:nvSpPr>
        <p:spPr/>
        <p:txBody>
          <a:bodyPr/>
          <a:lstStyle/>
          <a:p>
            <a:fld id="{4BD6212E-203F-A741-9F4F-BC790FFB2DB3}" type="datetimeFigureOut">
              <a:rPr lang="de-DE" smtClean="0"/>
              <a:t>22.11.24</a:t>
            </a:fld>
            <a:endParaRPr lang="de-DE"/>
          </a:p>
        </p:txBody>
      </p:sp>
      <p:sp>
        <p:nvSpPr>
          <p:cNvPr id="6" name="Fußzeilenplatzhalter 5">
            <a:extLst>
              <a:ext uri="{FF2B5EF4-FFF2-40B4-BE49-F238E27FC236}">
                <a16:creationId xmlns:a16="http://schemas.microsoft.com/office/drawing/2014/main" id="{B46058D4-C8B6-5547-AABB-64F968F7AA64}"/>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E778FDF2-B47A-D64F-9481-44C60F6E8799}"/>
              </a:ext>
            </a:extLst>
          </p:cNvPr>
          <p:cNvSpPr>
            <a:spLocks noGrp="1"/>
          </p:cNvSpPr>
          <p:nvPr>
            <p:ph type="sldNum" sz="quarter" idx="12"/>
          </p:nvPr>
        </p:nvSpPr>
        <p:spPr/>
        <p:txBody>
          <a:bodyPr/>
          <a:lstStyle/>
          <a:p>
            <a:fld id="{2CF3B026-9B6A-D145-A405-4A5686A31741}" type="slidenum">
              <a:rPr lang="de-DE" smtClean="0"/>
              <a:t>‹Nr.›</a:t>
            </a:fld>
            <a:endParaRPr lang="de-DE"/>
          </a:p>
        </p:txBody>
      </p:sp>
    </p:spTree>
    <p:extLst>
      <p:ext uri="{BB962C8B-B14F-4D97-AF65-F5344CB8AC3E}">
        <p14:creationId xmlns:p14="http://schemas.microsoft.com/office/powerpoint/2010/main" val="412583249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3645FE-FFA3-0149-AA4A-E1B4B122BE92}"/>
              </a:ext>
            </a:extLst>
          </p:cNvPr>
          <p:cNvSpPr>
            <a:spLocks noGrp="1"/>
          </p:cNvSpPr>
          <p:nvPr>
            <p:ph type="title"/>
          </p:nvPr>
        </p:nvSpPr>
        <p:spPr>
          <a:xfrm>
            <a:off x="630238" y="365125"/>
            <a:ext cx="78867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ADEB9B60-2F0F-C840-B604-C6E0BD4244C0}"/>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55DCE0CE-0CB2-7544-8765-0C8041DA0E67}"/>
              </a:ext>
            </a:extLst>
          </p:cNvPr>
          <p:cNvSpPr>
            <a:spLocks noGrp="1"/>
          </p:cNvSpPr>
          <p:nvPr>
            <p:ph sz="half" idx="2"/>
          </p:nvPr>
        </p:nvSpPr>
        <p:spPr>
          <a:xfrm>
            <a:off x="630238" y="2505075"/>
            <a:ext cx="386873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C1D171A7-ACBE-8241-8F72-EE58FE0014F7}"/>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338038A5-8495-0448-919D-348BDD854B0F}"/>
              </a:ext>
            </a:extLst>
          </p:cNvPr>
          <p:cNvSpPr>
            <a:spLocks noGrp="1"/>
          </p:cNvSpPr>
          <p:nvPr>
            <p:ph sz="quarter" idx="4"/>
          </p:nvPr>
        </p:nvSpPr>
        <p:spPr>
          <a:xfrm>
            <a:off x="4629150" y="2505075"/>
            <a:ext cx="38877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7A1AB349-7CC7-7C4D-9FBC-4057659C0D1F}"/>
              </a:ext>
            </a:extLst>
          </p:cNvPr>
          <p:cNvSpPr>
            <a:spLocks noGrp="1"/>
          </p:cNvSpPr>
          <p:nvPr>
            <p:ph type="dt" sz="half" idx="10"/>
          </p:nvPr>
        </p:nvSpPr>
        <p:spPr/>
        <p:txBody>
          <a:bodyPr/>
          <a:lstStyle/>
          <a:p>
            <a:fld id="{4BD6212E-203F-A741-9F4F-BC790FFB2DB3}" type="datetimeFigureOut">
              <a:rPr lang="de-DE" smtClean="0"/>
              <a:t>22.11.24</a:t>
            </a:fld>
            <a:endParaRPr lang="de-DE"/>
          </a:p>
        </p:txBody>
      </p:sp>
      <p:sp>
        <p:nvSpPr>
          <p:cNvPr id="8" name="Fußzeilenplatzhalter 7">
            <a:extLst>
              <a:ext uri="{FF2B5EF4-FFF2-40B4-BE49-F238E27FC236}">
                <a16:creationId xmlns:a16="http://schemas.microsoft.com/office/drawing/2014/main" id="{1F968154-1606-FA4C-B9DB-B06343D01F16}"/>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2229507A-7029-7045-BDD7-0CFC7FE89D06}"/>
              </a:ext>
            </a:extLst>
          </p:cNvPr>
          <p:cNvSpPr>
            <a:spLocks noGrp="1"/>
          </p:cNvSpPr>
          <p:nvPr>
            <p:ph type="sldNum" sz="quarter" idx="12"/>
          </p:nvPr>
        </p:nvSpPr>
        <p:spPr/>
        <p:txBody>
          <a:bodyPr/>
          <a:lstStyle/>
          <a:p>
            <a:fld id="{2CF3B026-9B6A-D145-A405-4A5686A31741}" type="slidenum">
              <a:rPr lang="de-DE" smtClean="0"/>
              <a:t>‹Nr.›</a:t>
            </a:fld>
            <a:endParaRPr lang="de-DE"/>
          </a:p>
        </p:txBody>
      </p:sp>
    </p:spTree>
    <p:extLst>
      <p:ext uri="{BB962C8B-B14F-4D97-AF65-F5344CB8AC3E}">
        <p14:creationId xmlns:p14="http://schemas.microsoft.com/office/powerpoint/2010/main" val="381134127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85D904-34AA-B24A-8A8A-4A2EEB75DD64}"/>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4C596066-7CA8-C145-9B2C-B790CE3E9227}"/>
              </a:ext>
            </a:extLst>
          </p:cNvPr>
          <p:cNvSpPr>
            <a:spLocks noGrp="1"/>
          </p:cNvSpPr>
          <p:nvPr>
            <p:ph type="dt" sz="half" idx="10"/>
          </p:nvPr>
        </p:nvSpPr>
        <p:spPr/>
        <p:txBody>
          <a:bodyPr/>
          <a:lstStyle/>
          <a:p>
            <a:fld id="{4BD6212E-203F-A741-9F4F-BC790FFB2DB3}" type="datetimeFigureOut">
              <a:rPr lang="de-DE" smtClean="0"/>
              <a:t>22.11.24</a:t>
            </a:fld>
            <a:endParaRPr lang="de-DE"/>
          </a:p>
        </p:txBody>
      </p:sp>
      <p:sp>
        <p:nvSpPr>
          <p:cNvPr id="4" name="Fußzeilenplatzhalter 3">
            <a:extLst>
              <a:ext uri="{FF2B5EF4-FFF2-40B4-BE49-F238E27FC236}">
                <a16:creationId xmlns:a16="http://schemas.microsoft.com/office/drawing/2014/main" id="{CCBD5663-6A7C-2847-A29C-0AAEDA13ED58}"/>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4ABF1CCB-D4FA-0749-B091-598C537D11F8}"/>
              </a:ext>
            </a:extLst>
          </p:cNvPr>
          <p:cNvSpPr>
            <a:spLocks noGrp="1"/>
          </p:cNvSpPr>
          <p:nvPr>
            <p:ph type="sldNum" sz="quarter" idx="12"/>
          </p:nvPr>
        </p:nvSpPr>
        <p:spPr/>
        <p:txBody>
          <a:bodyPr/>
          <a:lstStyle/>
          <a:p>
            <a:fld id="{2CF3B026-9B6A-D145-A405-4A5686A31741}" type="slidenum">
              <a:rPr lang="de-DE" smtClean="0"/>
              <a:t>‹Nr.›</a:t>
            </a:fld>
            <a:endParaRPr lang="de-DE"/>
          </a:p>
        </p:txBody>
      </p:sp>
    </p:spTree>
    <p:extLst>
      <p:ext uri="{BB962C8B-B14F-4D97-AF65-F5344CB8AC3E}">
        <p14:creationId xmlns:p14="http://schemas.microsoft.com/office/powerpoint/2010/main" val="16796908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1C9094-6A07-6740-97EC-175CB529B5D3}"/>
              </a:ext>
            </a:extLst>
          </p:cNvPr>
          <p:cNvSpPr>
            <a:spLocks noGrp="1"/>
          </p:cNvSpPr>
          <p:nvPr>
            <p:ph type="title"/>
          </p:nvPr>
        </p:nvSpPr>
        <p:spPr>
          <a:xfrm>
            <a:off x="630238" y="457200"/>
            <a:ext cx="2949575"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E2CBB4EC-DA0F-4148-A0EA-4A1632F24CE4}"/>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C43913AA-267B-9648-81F2-F411AA6CD9AE}"/>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05B94BC0-0960-6D49-8EF2-E86FB17E5B52}"/>
              </a:ext>
            </a:extLst>
          </p:cNvPr>
          <p:cNvSpPr>
            <a:spLocks noGrp="1"/>
          </p:cNvSpPr>
          <p:nvPr>
            <p:ph type="dt" sz="half" idx="10"/>
          </p:nvPr>
        </p:nvSpPr>
        <p:spPr/>
        <p:txBody>
          <a:bodyPr/>
          <a:lstStyle/>
          <a:p>
            <a:fld id="{5D44E28C-0D46-2345-BA2F-6FBBB860DF61}" type="datetimeFigureOut">
              <a:rPr lang="de-DE" smtClean="0"/>
              <a:t>22.11.24</a:t>
            </a:fld>
            <a:endParaRPr lang="de-DE"/>
          </a:p>
        </p:txBody>
      </p:sp>
      <p:sp>
        <p:nvSpPr>
          <p:cNvPr id="6" name="Fußzeilenplatzhalter 5">
            <a:extLst>
              <a:ext uri="{FF2B5EF4-FFF2-40B4-BE49-F238E27FC236}">
                <a16:creationId xmlns:a16="http://schemas.microsoft.com/office/drawing/2014/main" id="{42BD6109-C346-9C44-A001-02CEEC702BFC}"/>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EB861298-D8ED-5B46-B5E8-6686719B1E3E}"/>
              </a:ext>
            </a:extLst>
          </p:cNvPr>
          <p:cNvSpPr>
            <a:spLocks noGrp="1"/>
          </p:cNvSpPr>
          <p:nvPr>
            <p:ph type="sldNum" sz="quarter" idx="12"/>
          </p:nvPr>
        </p:nvSpPr>
        <p:spPr/>
        <p:txBody>
          <a:bodyPr/>
          <a:lstStyle/>
          <a:p>
            <a:fld id="{73E53CC4-B098-774A-9D05-D6D1929BECEA}" type="slidenum">
              <a:rPr lang="de-DE" smtClean="0"/>
              <a:t>‹Nr.›</a:t>
            </a:fld>
            <a:endParaRPr lang="de-DE"/>
          </a:p>
        </p:txBody>
      </p:sp>
    </p:spTree>
    <p:extLst>
      <p:ext uri="{BB962C8B-B14F-4D97-AF65-F5344CB8AC3E}">
        <p14:creationId xmlns:p14="http://schemas.microsoft.com/office/powerpoint/2010/main" val="190895555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252C4E7E-6171-7742-8476-0C750A146B8B}"/>
              </a:ext>
            </a:extLst>
          </p:cNvPr>
          <p:cNvSpPr>
            <a:spLocks noGrp="1"/>
          </p:cNvSpPr>
          <p:nvPr>
            <p:ph type="dt" sz="half" idx="10"/>
          </p:nvPr>
        </p:nvSpPr>
        <p:spPr/>
        <p:txBody>
          <a:bodyPr/>
          <a:lstStyle/>
          <a:p>
            <a:fld id="{4BD6212E-203F-A741-9F4F-BC790FFB2DB3}" type="datetimeFigureOut">
              <a:rPr lang="de-DE" smtClean="0"/>
              <a:t>22.11.24</a:t>
            </a:fld>
            <a:endParaRPr lang="de-DE"/>
          </a:p>
        </p:txBody>
      </p:sp>
      <p:sp>
        <p:nvSpPr>
          <p:cNvPr id="3" name="Fußzeilenplatzhalter 2">
            <a:extLst>
              <a:ext uri="{FF2B5EF4-FFF2-40B4-BE49-F238E27FC236}">
                <a16:creationId xmlns:a16="http://schemas.microsoft.com/office/drawing/2014/main" id="{C32263F5-ADA3-6945-8DC9-23BDD99BB8E3}"/>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4967F6F7-FF3A-BF47-8FFA-8AAD2BC6D3EB}"/>
              </a:ext>
            </a:extLst>
          </p:cNvPr>
          <p:cNvSpPr>
            <a:spLocks noGrp="1"/>
          </p:cNvSpPr>
          <p:nvPr>
            <p:ph type="sldNum" sz="quarter" idx="12"/>
          </p:nvPr>
        </p:nvSpPr>
        <p:spPr/>
        <p:txBody>
          <a:bodyPr/>
          <a:lstStyle/>
          <a:p>
            <a:fld id="{2CF3B026-9B6A-D145-A405-4A5686A31741}" type="slidenum">
              <a:rPr lang="de-DE" smtClean="0"/>
              <a:t>‹Nr.›</a:t>
            </a:fld>
            <a:endParaRPr lang="de-DE"/>
          </a:p>
        </p:txBody>
      </p:sp>
    </p:spTree>
    <p:extLst>
      <p:ext uri="{BB962C8B-B14F-4D97-AF65-F5344CB8AC3E}">
        <p14:creationId xmlns:p14="http://schemas.microsoft.com/office/powerpoint/2010/main" val="39418562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0ADEE2-2A7F-A248-A32D-3CB4EB825283}"/>
              </a:ext>
            </a:extLst>
          </p:cNvPr>
          <p:cNvSpPr>
            <a:spLocks noGrp="1"/>
          </p:cNvSpPr>
          <p:nvPr>
            <p:ph type="title"/>
          </p:nvPr>
        </p:nvSpPr>
        <p:spPr>
          <a:xfrm>
            <a:off x="630238" y="457200"/>
            <a:ext cx="2949575"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1916BA50-69F7-4247-9604-D04395D7DD5B}"/>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5D63BC56-B3DB-5041-B9B3-91A760E4607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3DD6A523-676E-C545-80E4-DAE5072EEF2F}"/>
              </a:ext>
            </a:extLst>
          </p:cNvPr>
          <p:cNvSpPr>
            <a:spLocks noGrp="1"/>
          </p:cNvSpPr>
          <p:nvPr>
            <p:ph type="dt" sz="half" idx="10"/>
          </p:nvPr>
        </p:nvSpPr>
        <p:spPr/>
        <p:txBody>
          <a:bodyPr/>
          <a:lstStyle/>
          <a:p>
            <a:fld id="{4BD6212E-203F-A741-9F4F-BC790FFB2DB3}" type="datetimeFigureOut">
              <a:rPr lang="de-DE" smtClean="0"/>
              <a:t>22.11.24</a:t>
            </a:fld>
            <a:endParaRPr lang="de-DE"/>
          </a:p>
        </p:txBody>
      </p:sp>
      <p:sp>
        <p:nvSpPr>
          <p:cNvPr id="6" name="Fußzeilenplatzhalter 5">
            <a:extLst>
              <a:ext uri="{FF2B5EF4-FFF2-40B4-BE49-F238E27FC236}">
                <a16:creationId xmlns:a16="http://schemas.microsoft.com/office/drawing/2014/main" id="{A7AD9946-3857-EB44-BBDD-CA5D010B52FB}"/>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050CE1E8-88F9-A44C-9D58-13D091D26172}"/>
              </a:ext>
            </a:extLst>
          </p:cNvPr>
          <p:cNvSpPr>
            <a:spLocks noGrp="1"/>
          </p:cNvSpPr>
          <p:nvPr>
            <p:ph type="sldNum" sz="quarter" idx="12"/>
          </p:nvPr>
        </p:nvSpPr>
        <p:spPr/>
        <p:txBody>
          <a:bodyPr/>
          <a:lstStyle/>
          <a:p>
            <a:fld id="{2CF3B026-9B6A-D145-A405-4A5686A31741}" type="slidenum">
              <a:rPr lang="de-DE" smtClean="0"/>
              <a:t>‹Nr.›</a:t>
            </a:fld>
            <a:endParaRPr lang="de-DE"/>
          </a:p>
        </p:txBody>
      </p:sp>
    </p:spTree>
    <p:extLst>
      <p:ext uri="{BB962C8B-B14F-4D97-AF65-F5344CB8AC3E}">
        <p14:creationId xmlns:p14="http://schemas.microsoft.com/office/powerpoint/2010/main" val="36367874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B660D4-B1FD-5744-8DC5-AB728C1A4A15}"/>
              </a:ext>
            </a:extLst>
          </p:cNvPr>
          <p:cNvSpPr>
            <a:spLocks noGrp="1"/>
          </p:cNvSpPr>
          <p:nvPr>
            <p:ph type="title"/>
          </p:nvPr>
        </p:nvSpPr>
        <p:spPr>
          <a:xfrm>
            <a:off x="630238" y="457200"/>
            <a:ext cx="2949575"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DB453553-7EEB-0F4D-81F5-A0E221B84EF8}"/>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p>
        </p:txBody>
      </p:sp>
      <p:sp>
        <p:nvSpPr>
          <p:cNvPr id="4" name="Textplatzhalter 3">
            <a:extLst>
              <a:ext uri="{FF2B5EF4-FFF2-40B4-BE49-F238E27FC236}">
                <a16:creationId xmlns:a16="http://schemas.microsoft.com/office/drawing/2014/main" id="{84392CB9-7D98-C64A-A3E0-BA54CD66E61E}"/>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B30EBABA-478B-344C-9EAF-D3F549D85DF0}"/>
              </a:ext>
            </a:extLst>
          </p:cNvPr>
          <p:cNvSpPr>
            <a:spLocks noGrp="1"/>
          </p:cNvSpPr>
          <p:nvPr>
            <p:ph type="dt" sz="half" idx="10"/>
          </p:nvPr>
        </p:nvSpPr>
        <p:spPr/>
        <p:txBody>
          <a:bodyPr/>
          <a:lstStyle/>
          <a:p>
            <a:fld id="{4BD6212E-203F-A741-9F4F-BC790FFB2DB3}" type="datetimeFigureOut">
              <a:rPr lang="de-DE" smtClean="0"/>
              <a:t>22.11.24</a:t>
            </a:fld>
            <a:endParaRPr lang="de-DE"/>
          </a:p>
        </p:txBody>
      </p:sp>
      <p:sp>
        <p:nvSpPr>
          <p:cNvPr id="6" name="Fußzeilenplatzhalter 5">
            <a:extLst>
              <a:ext uri="{FF2B5EF4-FFF2-40B4-BE49-F238E27FC236}">
                <a16:creationId xmlns:a16="http://schemas.microsoft.com/office/drawing/2014/main" id="{0ABFCC7E-77AA-E748-BCFF-AE160504557F}"/>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96E4CBA8-9611-A24E-88F2-EED904CA8D9B}"/>
              </a:ext>
            </a:extLst>
          </p:cNvPr>
          <p:cNvSpPr>
            <a:spLocks noGrp="1"/>
          </p:cNvSpPr>
          <p:nvPr>
            <p:ph type="sldNum" sz="quarter" idx="12"/>
          </p:nvPr>
        </p:nvSpPr>
        <p:spPr/>
        <p:txBody>
          <a:bodyPr/>
          <a:lstStyle/>
          <a:p>
            <a:fld id="{2CF3B026-9B6A-D145-A405-4A5686A31741}" type="slidenum">
              <a:rPr lang="de-DE" smtClean="0"/>
              <a:t>‹Nr.›</a:t>
            </a:fld>
            <a:endParaRPr lang="de-DE"/>
          </a:p>
        </p:txBody>
      </p:sp>
    </p:spTree>
    <p:extLst>
      <p:ext uri="{BB962C8B-B14F-4D97-AF65-F5344CB8AC3E}">
        <p14:creationId xmlns:p14="http://schemas.microsoft.com/office/powerpoint/2010/main" val="61787341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174B34-1BB8-2648-B9B9-A5C320080F80}"/>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E730C5CD-B6B4-B549-A798-31453BAB7E92}"/>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019A12F6-4DEF-544C-9FC7-90E51104316B}"/>
              </a:ext>
            </a:extLst>
          </p:cNvPr>
          <p:cNvSpPr>
            <a:spLocks noGrp="1"/>
          </p:cNvSpPr>
          <p:nvPr>
            <p:ph type="dt" sz="half" idx="10"/>
          </p:nvPr>
        </p:nvSpPr>
        <p:spPr/>
        <p:txBody>
          <a:bodyPr/>
          <a:lstStyle/>
          <a:p>
            <a:fld id="{4BD6212E-203F-A741-9F4F-BC790FFB2DB3}" type="datetimeFigureOut">
              <a:rPr lang="de-DE" smtClean="0"/>
              <a:t>22.11.24</a:t>
            </a:fld>
            <a:endParaRPr lang="de-DE"/>
          </a:p>
        </p:txBody>
      </p:sp>
      <p:sp>
        <p:nvSpPr>
          <p:cNvPr id="5" name="Fußzeilenplatzhalter 4">
            <a:extLst>
              <a:ext uri="{FF2B5EF4-FFF2-40B4-BE49-F238E27FC236}">
                <a16:creationId xmlns:a16="http://schemas.microsoft.com/office/drawing/2014/main" id="{A7219F71-5420-0E43-8D68-BD4C0B3761D4}"/>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C9B4C977-B812-C04C-AD11-5E0D966F2C26}"/>
              </a:ext>
            </a:extLst>
          </p:cNvPr>
          <p:cNvSpPr>
            <a:spLocks noGrp="1"/>
          </p:cNvSpPr>
          <p:nvPr>
            <p:ph type="sldNum" sz="quarter" idx="12"/>
          </p:nvPr>
        </p:nvSpPr>
        <p:spPr/>
        <p:txBody>
          <a:bodyPr/>
          <a:lstStyle/>
          <a:p>
            <a:fld id="{2CF3B026-9B6A-D145-A405-4A5686A31741}" type="slidenum">
              <a:rPr lang="de-DE" smtClean="0"/>
              <a:t>‹Nr.›</a:t>
            </a:fld>
            <a:endParaRPr lang="de-DE"/>
          </a:p>
        </p:txBody>
      </p:sp>
    </p:spTree>
    <p:extLst>
      <p:ext uri="{BB962C8B-B14F-4D97-AF65-F5344CB8AC3E}">
        <p14:creationId xmlns:p14="http://schemas.microsoft.com/office/powerpoint/2010/main" val="418222101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8A80E47E-3452-BF49-8156-9638CCCDE8D6}"/>
              </a:ext>
            </a:extLst>
          </p:cNvPr>
          <p:cNvSpPr>
            <a:spLocks noGrp="1"/>
          </p:cNvSpPr>
          <p:nvPr>
            <p:ph type="title" orient="vert"/>
          </p:nvPr>
        </p:nvSpPr>
        <p:spPr>
          <a:xfrm>
            <a:off x="6543675" y="365125"/>
            <a:ext cx="1971675"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0A46B9B2-8C5E-7D4C-8F32-869E73A00236}"/>
              </a:ext>
            </a:extLst>
          </p:cNvPr>
          <p:cNvSpPr>
            <a:spLocks noGrp="1"/>
          </p:cNvSpPr>
          <p:nvPr>
            <p:ph type="body" orient="vert" idx="1"/>
          </p:nvPr>
        </p:nvSpPr>
        <p:spPr>
          <a:xfrm>
            <a:off x="628650" y="365125"/>
            <a:ext cx="5762625"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7778C23D-B81E-4047-873C-A398F6E23723}"/>
              </a:ext>
            </a:extLst>
          </p:cNvPr>
          <p:cNvSpPr>
            <a:spLocks noGrp="1"/>
          </p:cNvSpPr>
          <p:nvPr>
            <p:ph type="dt" sz="half" idx="10"/>
          </p:nvPr>
        </p:nvSpPr>
        <p:spPr/>
        <p:txBody>
          <a:bodyPr/>
          <a:lstStyle/>
          <a:p>
            <a:fld id="{4BD6212E-203F-A741-9F4F-BC790FFB2DB3}" type="datetimeFigureOut">
              <a:rPr lang="de-DE" smtClean="0"/>
              <a:t>22.11.24</a:t>
            </a:fld>
            <a:endParaRPr lang="de-DE"/>
          </a:p>
        </p:txBody>
      </p:sp>
      <p:sp>
        <p:nvSpPr>
          <p:cNvPr id="5" name="Fußzeilenplatzhalter 4">
            <a:extLst>
              <a:ext uri="{FF2B5EF4-FFF2-40B4-BE49-F238E27FC236}">
                <a16:creationId xmlns:a16="http://schemas.microsoft.com/office/drawing/2014/main" id="{32B29B4E-D492-0F48-89B5-77BC522D9DA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34CD0752-2D01-EC4F-B975-8CCA5E621555}"/>
              </a:ext>
            </a:extLst>
          </p:cNvPr>
          <p:cNvSpPr>
            <a:spLocks noGrp="1"/>
          </p:cNvSpPr>
          <p:nvPr>
            <p:ph type="sldNum" sz="quarter" idx="12"/>
          </p:nvPr>
        </p:nvSpPr>
        <p:spPr/>
        <p:txBody>
          <a:bodyPr/>
          <a:lstStyle/>
          <a:p>
            <a:fld id="{2CF3B026-9B6A-D145-A405-4A5686A31741}" type="slidenum">
              <a:rPr lang="de-DE" smtClean="0"/>
              <a:t>‹Nr.›</a:t>
            </a:fld>
            <a:endParaRPr lang="de-DE"/>
          </a:p>
        </p:txBody>
      </p:sp>
    </p:spTree>
    <p:extLst>
      <p:ext uri="{BB962C8B-B14F-4D97-AF65-F5344CB8AC3E}">
        <p14:creationId xmlns:p14="http://schemas.microsoft.com/office/powerpoint/2010/main" val="15813233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75E932-2496-A94A-9719-D939AA47BE24}"/>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7DD1E4B5-D4A3-1747-B1AA-3A17C2337AE1}"/>
              </a:ext>
            </a:extLst>
          </p:cNvPr>
          <p:cNvSpPr>
            <a:spLocks noGrp="1"/>
          </p:cNvSpPr>
          <p:nvPr>
            <p:ph type="dt" sz="half" idx="10"/>
          </p:nvPr>
        </p:nvSpPr>
        <p:spPr/>
        <p:txBody>
          <a:bodyPr/>
          <a:lstStyle/>
          <a:p>
            <a:fld id="{4BD6212E-203F-A741-9F4F-BC790FFB2DB3}" type="datetimeFigureOut">
              <a:rPr lang="de-DE" smtClean="0"/>
              <a:t>22.11.24</a:t>
            </a:fld>
            <a:endParaRPr lang="de-DE"/>
          </a:p>
        </p:txBody>
      </p:sp>
      <p:sp>
        <p:nvSpPr>
          <p:cNvPr id="4" name="Fußzeilenplatzhalter 3">
            <a:extLst>
              <a:ext uri="{FF2B5EF4-FFF2-40B4-BE49-F238E27FC236}">
                <a16:creationId xmlns:a16="http://schemas.microsoft.com/office/drawing/2014/main" id="{6AC0E664-D66E-B24F-9644-619FB4891F22}"/>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04A6F512-4162-4B48-B2AF-4FCE45C6528C}"/>
              </a:ext>
            </a:extLst>
          </p:cNvPr>
          <p:cNvSpPr>
            <a:spLocks noGrp="1"/>
          </p:cNvSpPr>
          <p:nvPr>
            <p:ph type="sldNum" sz="quarter" idx="12"/>
          </p:nvPr>
        </p:nvSpPr>
        <p:spPr/>
        <p:txBody>
          <a:bodyPr/>
          <a:lstStyle/>
          <a:p>
            <a:fld id="{2CF3B026-9B6A-D145-A405-4A5686A31741}" type="slidenum">
              <a:rPr lang="de-DE" smtClean="0"/>
              <a:t>‹Nr.›</a:t>
            </a:fld>
            <a:endParaRPr lang="de-DE"/>
          </a:p>
        </p:txBody>
      </p:sp>
    </p:spTree>
    <p:extLst>
      <p:ext uri="{BB962C8B-B14F-4D97-AF65-F5344CB8AC3E}">
        <p14:creationId xmlns:p14="http://schemas.microsoft.com/office/powerpoint/2010/main" val="30874704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AEFD49-971D-D941-90A9-01D0F2B8FFF6}"/>
              </a:ext>
            </a:extLst>
          </p:cNvPr>
          <p:cNvSpPr>
            <a:spLocks noGrp="1"/>
          </p:cNvSpPr>
          <p:nvPr>
            <p:ph type="ctrTitle"/>
          </p:nvPr>
        </p:nvSpPr>
        <p:spPr>
          <a:xfrm>
            <a:off x="1143000" y="1122363"/>
            <a:ext cx="6858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9E3B72FE-1D91-A043-A546-D00C5946CCF5}"/>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C6478DE4-DB18-1548-A95C-49440BFD17A3}"/>
              </a:ext>
            </a:extLst>
          </p:cNvPr>
          <p:cNvSpPr>
            <a:spLocks noGrp="1"/>
          </p:cNvSpPr>
          <p:nvPr>
            <p:ph type="dt" idx="10"/>
          </p:nvPr>
        </p:nvSpPr>
        <p:spPr/>
        <p:txBody>
          <a:bodyPr/>
          <a:lstStyle>
            <a:lvl1pPr>
              <a:defRPr/>
            </a:lvl1pPr>
          </a:lstStyle>
          <a:p>
            <a:endParaRPr lang="de-DE" altLang="de-DE"/>
          </a:p>
        </p:txBody>
      </p:sp>
      <p:sp>
        <p:nvSpPr>
          <p:cNvPr id="5" name="Fußzeilenplatzhalter 4">
            <a:extLst>
              <a:ext uri="{FF2B5EF4-FFF2-40B4-BE49-F238E27FC236}">
                <a16:creationId xmlns:a16="http://schemas.microsoft.com/office/drawing/2014/main" id="{FE1EBBE7-D40F-794F-8912-4654AEE5BC34}"/>
              </a:ext>
            </a:extLst>
          </p:cNvPr>
          <p:cNvSpPr>
            <a:spLocks noGrp="1"/>
          </p:cNvSpPr>
          <p:nvPr>
            <p:ph type="ftr" idx="11"/>
          </p:nvPr>
        </p:nvSpPr>
        <p:spPr/>
        <p:txBody>
          <a:bodyPr/>
          <a:lstStyle>
            <a:lvl1pPr>
              <a:defRPr/>
            </a:lvl1pPr>
          </a:lstStyle>
          <a:p>
            <a:endParaRPr lang="de-DE" altLang="de-DE"/>
          </a:p>
        </p:txBody>
      </p:sp>
      <p:sp>
        <p:nvSpPr>
          <p:cNvPr id="6" name="Foliennummernplatzhalter 5">
            <a:extLst>
              <a:ext uri="{FF2B5EF4-FFF2-40B4-BE49-F238E27FC236}">
                <a16:creationId xmlns:a16="http://schemas.microsoft.com/office/drawing/2014/main" id="{D87F7941-BC6D-564C-8ABC-C81C6C78BF38}"/>
              </a:ext>
            </a:extLst>
          </p:cNvPr>
          <p:cNvSpPr>
            <a:spLocks noGrp="1"/>
          </p:cNvSpPr>
          <p:nvPr>
            <p:ph type="sldNum" idx="12"/>
          </p:nvPr>
        </p:nvSpPr>
        <p:spPr/>
        <p:txBody>
          <a:bodyPr/>
          <a:lstStyle>
            <a:lvl1pPr>
              <a:defRPr/>
            </a:lvl1pPr>
          </a:lstStyle>
          <a:p>
            <a:fld id="{9FB18CBF-F7EA-C545-8257-03CBD6232131}" type="slidenum">
              <a:rPr lang="de-DE" altLang="de-DE"/>
              <a:pPr/>
              <a:t>‹Nr.›</a:t>
            </a:fld>
            <a:endParaRPr lang="de-DE" altLang="de-DE"/>
          </a:p>
        </p:txBody>
      </p:sp>
    </p:spTree>
    <p:extLst>
      <p:ext uri="{BB962C8B-B14F-4D97-AF65-F5344CB8AC3E}">
        <p14:creationId xmlns:p14="http://schemas.microsoft.com/office/powerpoint/2010/main" val="390819040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2CBE4E-E886-3F49-AAB8-F09E178DA5DC}"/>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9ED8FD94-C3DE-CB49-A236-256D59EAF345}"/>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40A5B073-319B-944E-8E9B-35F7504FBAD5}"/>
              </a:ext>
            </a:extLst>
          </p:cNvPr>
          <p:cNvSpPr>
            <a:spLocks noGrp="1"/>
          </p:cNvSpPr>
          <p:nvPr>
            <p:ph type="dt" idx="10"/>
          </p:nvPr>
        </p:nvSpPr>
        <p:spPr/>
        <p:txBody>
          <a:bodyPr/>
          <a:lstStyle>
            <a:lvl1pPr>
              <a:defRPr/>
            </a:lvl1pPr>
          </a:lstStyle>
          <a:p>
            <a:endParaRPr lang="de-DE" altLang="de-DE"/>
          </a:p>
        </p:txBody>
      </p:sp>
      <p:sp>
        <p:nvSpPr>
          <p:cNvPr id="5" name="Fußzeilenplatzhalter 4">
            <a:extLst>
              <a:ext uri="{FF2B5EF4-FFF2-40B4-BE49-F238E27FC236}">
                <a16:creationId xmlns:a16="http://schemas.microsoft.com/office/drawing/2014/main" id="{4AD427A0-2F21-F244-80EB-7338D612919B}"/>
              </a:ext>
            </a:extLst>
          </p:cNvPr>
          <p:cNvSpPr>
            <a:spLocks noGrp="1"/>
          </p:cNvSpPr>
          <p:nvPr>
            <p:ph type="ftr" idx="11"/>
          </p:nvPr>
        </p:nvSpPr>
        <p:spPr/>
        <p:txBody>
          <a:bodyPr/>
          <a:lstStyle>
            <a:lvl1pPr>
              <a:defRPr/>
            </a:lvl1pPr>
          </a:lstStyle>
          <a:p>
            <a:endParaRPr lang="de-DE" altLang="de-DE"/>
          </a:p>
        </p:txBody>
      </p:sp>
      <p:sp>
        <p:nvSpPr>
          <p:cNvPr id="6" name="Foliennummernplatzhalter 5">
            <a:extLst>
              <a:ext uri="{FF2B5EF4-FFF2-40B4-BE49-F238E27FC236}">
                <a16:creationId xmlns:a16="http://schemas.microsoft.com/office/drawing/2014/main" id="{1F32780F-68ED-A642-8C86-A41F9B023B25}"/>
              </a:ext>
            </a:extLst>
          </p:cNvPr>
          <p:cNvSpPr>
            <a:spLocks noGrp="1"/>
          </p:cNvSpPr>
          <p:nvPr>
            <p:ph type="sldNum" idx="12"/>
          </p:nvPr>
        </p:nvSpPr>
        <p:spPr/>
        <p:txBody>
          <a:bodyPr/>
          <a:lstStyle>
            <a:lvl1pPr>
              <a:defRPr/>
            </a:lvl1pPr>
          </a:lstStyle>
          <a:p>
            <a:fld id="{71F03CDB-E985-134E-A356-DED849D3D59F}" type="slidenum">
              <a:rPr lang="de-DE" altLang="de-DE"/>
              <a:pPr/>
              <a:t>‹Nr.›</a:t>
            </a:fld>
            <a:endParaRPr lang="de-DE" altLang="de-DE"/>
          </a:p>
        </p:txBody>
      </p:sp>
    </p:spTree>
    <p:extLst>
      <p:ext uri="{BB962C8B-B14F-4D97-AF65-F5344CB8AC3E}">
        <p14:creationId xmlns:p14="http://schemas.microsoft.com/office/powerpoint/2010/main" val="83277122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B14C70-3DE8-F545-AC47-BEEA2640B66C}"/>
              </a:ext>
            </a:extLst>
          </p:cNvPr>
          <p:cNvSpPr>
            <a:spLocks noGrp="1"/>
          </p:cNvSpPr>
          <p:nvPr>
            <p:ph type="title"/>
          </p:nvPr>
        </p:nvSpPr>
        <p:spPr>
          <a:xfrm>
            <a:off x="623888" y="1709738"/>
            <a:ext cx="78867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1762B2D8-5AD9-9045-B6D4-6CF3334D1A5E}"/>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de-DE"/>
              <a:t>Mastertextformat bearbeiten</a:t>
            </a:r>
          </a:p>
        </p:txBody>
      </p:sp>
      <p:sp>
        <p:nvSpPr>
          <p:cNvPr id="4" name="Datumsplatzhalter 3">
            <a:extLst>
              <a:ext uri="{FF2B5EF4-FFF2-40B4-BE49-F238E27FC236}">
                <a16:creationId xmlns:a16="http://schemas.microsoft.com/office/drawing/2014/main" id="{ADDA23D6-50EE-2547-A344-2DE78069A165}"/>
              </a:ext>
            </a:extLst>
          </p:cNvPr>
          <p:cNvSpPr>
            <a:spLocks noGrp="1"/>
          </p:cNvSpPr>
          <p:nvPr>
            <p:ph type="dt" idx="10"/>
          </p:nvPr>
        </p:nvSpPr>
        <p:spPr/>
        <p:txBody>
          <a:bodyPr/>
          <a:lstStyle>
            <a:lvl1pPr>
              <a:defRPr/>
            </a:lvl1pPr>
          </a:lstStyle>
          <a:p>
            <a:endParaRPr lang="de-DE" altLang="de-DE"/>
          </a:p>
        </p:txBody>
      </p:sp>
      <p:sp>
        <p:nvSpPr>
          <p:cNvPr id="5" name="Fußzeilenplatzhalter 4">
            <a:extLst>
              <a:ext uri="{FF2B5EF4-FFF2-40B4-BE49-F238E27FC236}">
                <a16:creationId xmlns:a16="http://schemas.microsoft.com/office/drawing/2014/main" id="{F1DA6B58-1213-644F-A881-79D04E0B3765}"/>
              </a:ext>
            </a:extLst>
          </p:cNvPr>
          <p:cNvSpPr>
            <a:spLocks noGrp="1"/>
          </p:cNvSpPr>
          <p:nvPr>
            <p:ph type="ftr" idx="11"/>
          </p:nvPr>
        </p:nvSpPr>
        <p:spPr/>
        <p:txBody>
          <a:bodyPr/>
          <a:lstStyle>
            <a:lvl1pPr>
              <a:defRPr/>
            </a:lvl1pPr>
          </a:lstStyle>
          <a:p>
            <a:endParaRPr lang="de-DE" altLang="de-DE"/>
          </a:p>
        </p:txBody>
      </p:sp>
      <p:sp>
        <p:nvSpPr>
          <p:cNvPr id="6" name="Foliennummernplatzhalter 5">
            <a:extLst>
              <a:ext uri="{FF2B5EF4-FFF2-40B4-BE49-F238E27FC236}">
                <a16:creationId xmlns:a16="http://schemas.microsoft.com/office/drawing/2014/main" id="{0A0C5160-2736-2E4C-8FE2-0F06E7CF0602}"/>
              </a:ext>
            </a:extLst>
          </p:cNvPr>
          <p:cNvSpPr>
            <a:spLocks noGrp="1"/>
          </p:cNvSpPr>
          <p:nvPr>
            <p:ph type="sldNum" idx="12"/>
          </p:nvPr>
        </p:nvSpPr>
        <p:spPr/>
        <p:txBody>
          <a:bodyPr/>
          <a:lstStyle>
            <a:lvl1pPr>
              <a:defRPr/>
            </a:lvl1pPr>
          </a:lstStyle>
          <a:p>
            <a:fld id="{6F251B6B-5D3B-F94B-80D0-4E72E58E0A08}" type="slidenum">
              <a:rPr lang="de-DE" altLang="de-DE"/>
              <a:pPr/>
              <a:t>‹Nr.›</a:t>
            </a:fld>
            <a:endParaRPr lang="de-DE" altLang="de-DE"/>
          </a:p>
        </p:txBody>
      </p:sp>
    </p:spTree>
    <p:extLst>
      <p:ext uri="{BB962C8B-B14F-4D97-AF65-F5344CB8AC3E}">
        <p14:creationId xmlns:p14="http://schemas.microsoft.com/office/powerpoint/2010/main" val="413418993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4AAFDD-56E0-B64E-87BB-DFAE0CF30C8E}"/>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D6D68AF8-9D19-0441-966C-E610DC05BACD}"/>
              </a:ext>
            </a:extLst>
          </p:cNvPr>
          <p:cNvSpPr>
            <a:spLocks noGrp="1"/>
          </p:cNvSpPr>
          <p:nvPr>
            <p:ph sz="half" idx="1"/>
          </p:nvPr>
        </p:nvSpPr>
        <p:spPr>
          <a:xfrm>
            <a:off x="457200" y="1604963"/>
            <a:ext cx="4037013" cy="452278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9BC70D21-07F0-8D48-8C85-1B2E3BA7D695}"/>
              </a:ext>
            </a:extLst>
          </p:cNvPr>
          <p:cNvSpPr>
            <a:spLocks noGrp="1"/>
          </p:cNvSpPr>
          <p:nvPr>
            <p:ph sz="half" idx="2"/>
          </p:nvPr>
        </p:nvSpPr>
        <p:spPr>
          <a:xfrm>
            <a:off x="4646613" y="1604963"/>
            <a:ext cx="4037012" cy="452278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C0553BA4-A0F6-9945-8733-904A40B8ED19}"/>
              </a:ext>
            </a:extLst>
          </p:cNvPr>
          <p:cNvSpPr>
            <a:spLocks noGrp="1"/>
          </p:cNvSpPr>
          <p:nvPr>
            <p:ph type="dt" idx="10"/>
          </p:nvPr>
        </p:nvSpPr>
        <p:spPr/>
        <p:txBody>
          <a:bodyPr/>
          <a:lstStyle>
            <a:lvl1pPr>
              <a:defRPr/>
            </a:lvl1pPr>
          </a:lstStyle>
          <a:p>
            <a:endParaRPr lang="de-DE" altLang="de-DE"/>
          </a:p>
        </p:txBody>
      </p:sp>
      <p:sp>
        <p:nvSpPr>
          <p:cNvPr id="6" name="Fußzeilenplatzhalter 5">
            <a:extLst>
              <a:ext uri="{FF2B5EF4-FFF2-40B4-BE49-F238E27FC236}">
                <a16:creationId xmlns:a16="http://schemas.microsoft.com/office/drawing/2014/main" id="{03FF01C8-54ED-3545-9172-71110220092B}"/>
              </a:ext>
            </a:extLst>
          </p:cNvPr>
          <p:cNvSpPr>
            <a:spLocks noGrp="1"/>
          </p:cNvSpPr>
          <p:nvPr>
            <p:ph type="ftr" idx="11"/>
          </p:nvPr>
        </p:nvSpPr>
        <p:spPr/>
        <p:txBody>
          <a:bodyPr/>
          <a:lstStyle>
            <a:lvl1pPr>
              <a:defRPr/>
            </a:lvl1pPr>
          </a:lstStyle>
          <a:p>
            <a:endParaRPr lang="de-DE" altLang="de-DE"/>
          </a:p>
        </p:txBody>
      </p:sp>
      <p:sp>
        <p:nvSpPr>
          <p:cNvPr id="7" name="Foliennummernplatzhalter 6">
            <a:extLst>
              <a:ext uri="{FF2B5EF4-FFF2-40B4-BE49-F238E27FC236}">
                <a16:creationId xmlns:a16="http://schemas.microsoft.com/office/drawing/2014/main" id="{90608E4D-F081-4A4B-95C9-2E80D3422904}"/>
              </a:ext>
            </a:extLst>
          </p:cNvPr>
          <p:cNvSpPr>
            <a:spLocks noGrp="1"/>
          </p:cNvSpPr>
          <p:nvPr>
            <p:ph type="sldNum" idx="12"/>
          </p:nvPr>
        </p:nvSpPr>
        <p:spPr/>
        <p:txBody>
          <a:bodyPr/>
          <a:lstStyle>
            <a:lvl1pPr>
              <a:defRPr/>
            </a:lvl1pPr>
          </a:lstStyle>
          <a:p>
            <a:fld id="{B9187102-3BEF-F942-BEDF-4BD13CC275F9}" type="slidenum">
              <a:rPr lang="de-DE" altLang="de-DE"/>
              <a:pPr/>
              <a:t>‹Nr.›</a:t>
            </a:fld>
            <a:endParaRPr lang="de-DE" altLang="de-DE"/>
          </a:p>
        </p:txBody>
      </p:sp>
    </p:spTree>
    <p:extLst>
      <p:ext uri="{BB962C8B-B14F-4D97-AF65-F5344CB8AC3E}">
        <p14:creationId xmlns:p14="http://schemas.microsoft.com/office/powerpoint/2010/main" val="1006031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C05FD4-8F41-F445-AAEB-205EA2E734E1}"/>
              </a:ext>
            </a:extLst>
          </p:cNvPr>
          <p:cNvSpPr>
            <a:spLocks noGrp="1"/>
          </p:cNvSpPr>
          <p:nvPr>
            <p:ph type="title"/>
          </p:nvPr>
        </p:nvSpPr>
        <p:spPr>
          <a:xfrm>
            <a:off x="630238" y="457200"/>
            <a:ext cx="2949575"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15ADC449-3247-414A-A447-380824769344}"/>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91433285-D582-4443-B1A3-950CFB2CDFA5}"/>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FFF76154-56BB-C741-9EE9-C91AD84BBC37}"/>
              </a:ext>
            </a:extLst>
          </p:cNvPr>
          <p:cNvSpPr>
            <a:spLocks noGrp="1"/>
          </p:cNvSpPr>
          <p:nvPr>
            <p:ph type="dt" sz="half" idx="10"/>
          </p:nvPr>
        </p:nvSpPr>
        <p:spPr/>
        <p:txBody>
          <a:bodyPr/>
          <a:lstStyle/>
          <a:p>
            <a:fld id="{5D44E28C-0D46-2345-BA2F-6FBBB860DF61}" type="datetimeFigureOut">
              <a:rPr lang="de-DE" smtClean="0"/>
              <a:t>22.11.24</a:t>
            </a:fld>
            <a:endParaRPr lang="de-DE"/>
          </a:p>
        </p:txBody>
      </p:sp>
      <p:sp>
        <p:nvSpPr>
          <p:cNvPr id="6" name="Fußzeilenplatzhalter 5">
            <a:extLst>
              <a:ext uri="{FF2B5EF4-FFF2-40B4-BE49-F238E27FC236}">
                <a16:creationId xmlns:a16="http://schemas.microsoft.com/office/drawing/2014/main" id="{CA525CA0-959D-DF41-9489-F6646C7D4D83}"/>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4A950214-D761-2248-B687-28852FD8037E}"/>
              </a:ext>
            </a:extLst>
          </p:cNvPr>
          <p:cNvSpPr>
            <a:spLocks noGrp="1"/>
          </p:cNvSpPr>
          <p:nvPr>
            <p:ph type="sldNum" sz="quarter" idx="12"/>
          </p:nvPr>
        </p:nvSpPr>
        <p:spPr/>
        <p:txBody>
          <a:bodyPr/>
          <a:lstStyle/>
          <a:p>
            <a:fld id="{73E53CC4-B098-774A-9D05-D6D1929BECEA}" type="slidenum">
              <a:rPr lang="de-DE" smtClean="0"/>
              <a:t>‹Nr.›</a:t>
            </a:fld>
            <a:endParaRPr lang="de-DE"/>
          </a:p>
        </p:txBody>
      </p:sp>
    </p:spTree>
    <p:extLst>
      <p:ext uri="{BB962C8B-B14F-4D97-AF65-F5344CB8AC3E}">
        <p14:creationId xmlns:p14="http://schemas.microsoft.com/office/powerpoint/2010/main" val="350623131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BF3A30-6F34-0D4A-B6B7-0F7692DE9029}"/>
              </a:ext>
            </a:extLst>
          </p:cNvPr>
          <p:cNvSpPr>
            <a:spLocks noGrp="1"/>
          </p:cNvSpPr>
          <p:nvPr>
            <p:ph type="title"/>
          </p:nvPr>
        </p:nvSpPr>
        <p:spPr>
          <a:xfrm>
            <a:off x="630238" y="365125"/>
            <a:ext cx="78867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48E5305E-70A1-4548-8D21-E44FAF8427F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3704CB68-7A12-8F45-AE94-B9140BAFDB00}"/>
              </a:ext>
            </a:extLst>
          </p:cNvPr>
          <p:cNvSpPr>
            <a:spLocks noGrp="1"/>
          </p:cNvSpPr>
          <p:nvPr>
            <p:ph sz="half" idx="2"/>
          </p:nvPr>
        </p:nvSpPr>
        <p:spPr>
          <a:xfrm>
            <a:off x="630238" y="2505075"/>
            <a:ext cx="386873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7752418B-5B86-9C4C-ADE6-F9D2CA2D6254}"/>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D76EC4B3-3F4B-8744-B48C-805CA65BB4D2}"/>
              </a:ext>
            </a:extLst>
          </p:cNvPr>
          <p:cNvSpPr>
            <a:spLocks noGrp="1"/>
          </p:cNvSpPr>
          <p:nvPr>
            <p:ph sz="quarter" idx="4"/>
          </p:nvPr>
        </p:nvSpPr>
        <p:spPr>
          <a:xfrm>
            <a:off x="4629150" y="2505075"/>
            <a:ext cx="38877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99F2E3C9-207F-7E48-A9D1-3E7F0404DCEB}"/>
              </a:ext>
            </a:extLst>
          </p:cNvPr>
          <p:cNvSpPr>
            <a:spLocks noGrp="1"/>
          </p:cNvSpPr>
          <p:nvPr>
            <p:ph type="dt" idx="10"/>
          </p:nvPr>
        </p:nvSpPr>
        <p:spPr/>
        <p:txBody>
          <a:bodyPr/>
          <a:lstStyle>
            <a:lvl1pPr>
              <a:defRPr/>
            </a:lvl1pPr>
          </a:lstStyle>
          <a:p>
            <a:endParaRPr lang="de-DE" altLang="de-DE"/>
          </a:p>
        </p:txBody>
      </p:sp>
      <p:sp>
        <p:nvSpPr>
          <p:cNvPr id="8" name="Fußzeilenplatzhalter 7">
            <a:extLst>
              <a:ext uri="{FF2B5EF4-FFF2-40B4-BE49-F238E27FC236}">
                <a16:creationId xmlns:a16="http://schemas.microsoft.com/office/drawing/2014/main" id="{BB9A6B9F-3090-AB4F-93A0-851DBD55F1A1}"/>
              </a:ext>
            </a:extLst>
          </p:cNvPr>
          <p:cNvSpPr>
            <a:spLocks noGrp="1"/>
          </p:cNvSpPr>
          <p:nvPr>
            <p:ph type="ftr" idx="11"/>
          </p:nvPr>
        </p:nvSpPr>
        <p:spPr/>
        <p:txBody>
          <a:bodyPr/>
          <a:lstStyle>
            <a:lvl1pPr>
              <a:defRPr/>
            </a:lvl1pPr>
          </a:lstStyle>
          <a:p>
            <a:endParaRPr lang="de-DE" altLang="de-DE"/>
          </a:p>
        </p:txBody>
      </p:sp>
      <p:sp>
        <p:nvSpPr>
          <p:cNvPr id="9" name="Foliennummernplatzhalter 8">
            <a:extLst>
              <a:ext uri="{FF2B5EF4-FFF2-40B4-BE49-F238E27FC236}">
                <a16:creationId xmlns:a16="http://schemas.microsoft.com/office/drawing/2014/main" id="{F1217FA9-99FD-3649-B34C-A132E164372A}"/>
              </a:ext>
            </a:extLst>
          </p:cNvPr>
          <p:cNvSpPr>
            <a:spLocks noGrp="1"/>
          </p:cNvSpPr>
          <p:nvPr>
            <p:ph type="sldNum" idx="12"/>
          </p:nvPr>
        </p:nvSpPr>
        <p:spPr/>
        <p:txBody>
          <a:bodyPr/>
          <a:lstStyle>
            <a:lvl1pPr>
              <a:defRPr/>
            </a:lvl1pPr>
          </a:lstStyle>
          <a:p>
            <a:fld id="{C2835D57-FD75-B847-8705-C90E0896B024}" type="slidenum">
              <a:rPr lang="de-DE" altLang="de-DE"/>
              <a:pPr/>
              <a:t>‹Nr.›</a:t>
            </a:fld>
            <a:endParaRPr lang="de-DE" altLang="de-DE"/>
          </a:p>
        </p:txBody>
      </p:sp>
    </p:spTree>
    <p:extLst>
      <p:ext uri="{BB962C8B-B14F-4D97-AF65-F5344CB8AC3E}">
        <p14:creationId xmlns:p14="http://schemas.microsoft.com/office/powerpoint/2010/main" val="273676691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BA14DA-337B-F447-AFCE-4C0B511A87E7}"/>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8FF9C44B-DD16-FD4E-8581-EC5390AE046F}"/>
              </a:ext>
            </a:extLst>
          </p:cNvPr>
          <p:cNvSpPr>
            <a:spLocks noGrp="1"/>
          </p:cNvSpPr>
          <p:nvPr>
            <p:ph type="dt" idx="10"/>
          </p:nvPr>
        </p:nvSpPr>
        <p:spPr/>
        <p:txBody>
          <a:bodyPr/>
          <a:lstStyle>
            <a:lvl1pPr>
              <a:defRPr/>
            </a:lvl1pPr>
          </a:lstStyle>
          <a:p>
            <a:endParaRPr lang="de-DE" altLang="de-DE"/>
          </a:p>
        </p:txBody>
      </p:sp>
      <p:sp>
        <p:nvSpPr>
          <p:cNvPr id="4" name="Fußzeilenplatzhalter 3">
            <a:extLst>
              <a:ext uri="{FF2B5EF4-FFF2-40B4-BE49-F238E27FC236}">
                <a16:creationId xmlns:a16="http://schemas.microsoft.com/office/drawing/2014/main" id="{F679E488-17A8-B648-928E-4E45B8A5A09F}"/>
              </a:ext>
            </a:extLst>
          </p:cNvPr>
          <p:cNvSpPr>
            <a:spLocks noGrp="1"/>
          </p:cNvSpPr>
          <p:nvPr>
            <p:ph type="ftr" idx="11"/>
          </p:nvPr>
        </p:nvSpPr>
        <p:spPr/>
        <p:txBody>
          <a:bodyPr/>
          <a:lstStyle>
            <a:lvl1pPr>
              <a:defRPr/>
            </a:lvl1pPr>
          </a:lstStyle>
          <a:p>
            <a:endParaRPr lang="de-DE" altLang="de-DE"/>
          </a:p>
        </p:txBody>
      </p:sp>
      <p:sp>
        <p:nvSpPr>
          <p:cNvPr id="5" name="Foliennummernplatzhalter 4">
            <a:extLst>
              <a:ext uri="{FF2B5EF4-FFF2-40B4-BE49-F238E27FC236}">
                <a16:creationId xmlns:a16="http://schemas.microsoft.com/office/drawing/2014/main" id="{C4D4030E-2AB5-AF41-83B8-6101D7C7F83D}"/>
              </a:ext>
            </a:extLst>
          </p:cNvPr>
          <p:cNvSpPr>
            <a:spLocks noGrp="1"/>
          </p:cNvSpPr>
          <p:nvPr>
            <p:ph type="sldNum" idx="12"/>
          </p:nvPr>
        </p:nvSpPr>
        <p:spPr/>
        <p:txBody>
          <a:bodyPr/>
          <a:lstStyle>
            <a:lvl1pPr>
              <a:defRPr/>
            </a:lvl1pPr>
          </a:lstStyle>
          <a:p>
            <a:fld id="{5F7A13A9-8C7D-A147-88C8-5BA286EF099F}" type="slidenum">
              <a:rPr lang="de-DE" altLang="de-DE"/>
              <a:pPr/>
              <a:t>‹Nr.›</a:t>
            </a:fld>
            <a:endParaRPr lang="de-DE" altLang="de-DE"/>
          </a:p>
        </p:txBody>
      </p:sp>
    </p:spTree>
    <p:extLst>
      <p:ext uri="{BB962C8B-B14F-4D97-AF65-F5344CB8AC3E}">
        <p14:creationId xmlns:p14="http://schemas.microsoft.com/office/powerpoint/2010/main" val="420854084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8DA859D2-DC00-F440-AAFE-4688D09A2115}"/>
              </a:ext>
            </a:extLst>
          </p:cNvPr>
          <p:cNvSpPr>
            <a:spLocks noGrp="1"/>
          </p:cNvSpPr>
          <p:nvPr>
            <p:ph type="dt" idx="10"/>
          </p:nvPr>
        </p:nvSpPr>
        <p:spPr/>
        <p:txBody>
          <a:bodyPr/>
          <a:lstStyle>
            <a:lvl1pPr>
              <a:defRPr/>
            </a:lvl1pPr>
          </a:lstStyle>
          <a:p>
            <a:endParaRPr lang="de-DE" altLang="de-DE"/>
          </a:p>
        </p:txBody>
      </p:sp>
      <p:sp>
        <p:nvSpPr>
          <p:cNvPr id="3" name="Fußzeilenplatzhalter 2">
            <a:extLst>
              <a:ext uri="{FF2B5EF4-FFF2-40B4-BE49-F238E27FC236}">
                <a16:creationId xmlns:a16="http://schemas.microsoft.com/office/drawing/2014/main" id="{7FF348A1-39C5-E945-906C-1DA2C4E3C2A3}"/>
              </a:ext>
            </a:extLst>
          </p:cNvPr>
          <p:cNvSpPr>
            <a:spLocks noGrp="1"/>
          </p:cNvSpPr>
          <p:nvPr>
            <p:ph type="ftr" idx="11"/>
          </p:nvPr>
        </p:nvSpPr>
        <p:spPr/>
        <p:txBody>
          <a:bodyPr/>
          <a:lstStyle>
            <a:lvl1pPr>
              <a:defRPr/>
            </a:lvl1pPr>
          </a:lstStyle>
          <a:p>
            <a:endParaRPr lang="de-DE" altLang="de-DE"/>
          </a:p>
        </p:txBody>
      </p:sp>
      <p:sp>
        <p:nvSpPr>
          <p:cNvPr id="4" name="Foliennummernplatzhalter 3">
            <a:extLst>
              <a:ext uri="{FF2B5EF4-FFF2-40B4-BE49-F238E27FC236}">
                <a16:creationId xmlns:a16="http://schemas.microsoft.com/office/drawing/2014/main" id="{6B9DAF07-D0D7-1647-8233-0868EFC3A06C}"/>
              </a:ext>
            </a:extLst>
          </p:cNvPr>
          <p:cNvSpPr>
            <a:spLocks noGrp="1"/>
          </p:cNvSpPr>
          <p:nvPr>
            <p:ph type="sldNum" idx="12"/>
          </p:nvPr>
        </p:nvSpPr>
        <p:spPr/>
        <p:txBody>
          <a:bodyPr/>
          <a:lstStyle>
            <a:lvl1pPr>
              <a:defRPr/>
            </a:lvl1pPr>
          </a:lstStyle>
          <a:p>
            <a:fld id="{8AE91B38-E416-4E4A-BB03-923E213DE284}" type="slidenum">
              <a:rPr lang="de-DE" altLang="de-DE"/>
              <a:pPr/>
              <a:t>‹Nr.›</a:t>
            </a:fld>
            <a:endParaRPr lang="de-DE" altLang="de-DE"/>
          </a:p>
        </p:txBody>
      </p:sp>
    </p:spTree>
    <p:extLst>
      <p:ext uri="{BB962C8B-B14F-4D97-AF65-F5344CB8AC3E}">
        <p14:creationId xmlns:p14="http://schemas.microsoft.com/office/powerpoint/2010/main" val="238280032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238375-6C7E-7E4C-8347-A70D9FB179E6}"/>
              </a:ext>
            </a:extLst>
          </p:cNvPr>
          <p:cNvSpPr>
            <a:spLocks noGrp="1"/>
          </p:cNvSpPr>
          <p:nvPr>
            <p:ph type="title"/>
          </p:nvPr>
        </p:nvSpPr>
        <p:spPr>
          <a:xfrm>
            <a:off x="630238" y="457200"/>
            <a:ext cx="2949575"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A4A4003E-CA67-DD41-AC29-1A00D801C6C8}"/>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289C7F66-FF10-4843-9C5D-4751FAB1BD7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671746B9-A1A3-6545-934E-57CD58EFA255}"/>
              </a:ext>
            </a:extLst>
          </p:cNvPr>
          <p:cNvSpPr>
            <a:spLocks noGrp="1"/>
          </p:cNvSpPr>
          <p:nvPr>
            <p:ph type="dt" idx="10"/>
          </p:nvPr>
        </p:nvSpPr>
        <p:spPr/>
        <p:txBody>
          <a:bodyPr/>
          <a:lstStyle>
            <a:lvl1pPr>
              <a:defRPr/>
            </a:lvl1pPr>
          </a:lstStyle>
          <a:p>
            <a:endParaRPr lang="de-DE" altLang="de-DE"/>
          </a:p>
        </p:txBody>
      </p:sp>
      <p:sp>
        <p:nvSpPr>
          <p:cNvPr id="6" name="Fußzeilenplatzhalter 5">
            <a:extLst>
              <a:ext uri="{FF2B5EF4-FFF2-40B4-BE49-F238E27FC236}">
                <a16:creationId xmlns:a16="http://schemas.microsoft.com/office/drawing/2014/main" id="{81262630-F1AA-9B49-99F3-514733578F64}"/>
              </a:ext>
            </a:extLst>
          </p:cNvPr>
          <p:cNvSpPr>
            <a:spLocks noGrp="1"/>
          </p:cNvSpPr>
          <p:nvPr>
            <p:ph type="ftr" idx="11"/>
          </p:nvPr>
        </p:nvSpPr>
        <p:spPr/>
        <p:txBody>
          <a:bodyPr/>
          <a:lstStyle>
            <a:lvl1pPr>
              <a:defRPr/>
            </a:lvl1pPr>
          </a:lstStyle>
          <a:p>
            <a:endParaRPr lang="de-DE" altLang="de-DE"/>
          </a:p>
        </p:txBody>
      </p:sp>
      <p:sp>
        <p:nvSpPr>
          <p:cNvPr id="7" name="Foliennummernplatzhalter 6">
            <a:extLst>
              <a:ext uri="{FF2B5EF4-FFF2-40B4-BE49-F238E27FC236}">
                <a16:creationId xmlns:a16="http://schemas.microsoft.com/office/drawing/2014/main" id="{579C5CD2-B689-9E45-9CEE-57BAA2F21A23}"/>
              </a:ext>
            </a:extLst>
          </p:cNvPr>
          <p:cNvSpPr>
            <a:spLocks noGrp="1"/>
          </p:cNvSpPr>
          <p:nvPr>
            <p:ph type="sldNum" idx="12"/>
          </p:nvPr>
        </p:nvSpPr>
        <p:spPr/>
        <p:txBody>
          <a:bodyPr/>
          <a:lstStyle>
            <a:lvl1pPr>
              <a:defRPr/>
            </a:lvl1pPr>
          </a:lstStyle>
          <a:p>
            <a:fld id="{A1674E28-B89B-C540-AB16-AC3E9C6CCE50}" type="slidenum">
              <a:rPr lang="de-DE" altLang="de-DE"/>
              <a:pPr/>
              <a:t>‹Nr.›</a:t>
            </a:fld>
            <a:endParaRPr lang="de-DE" altLang="de-DE"/>
          </a:p>
        </p:txBody>
      </p:sp>
    </p:spTree>
    <p:extLst>
      <p:ext uri="{BB962C8B-B14F-4D97-AF65-F5344CB8AC3E}">
        <p14:creationId xmlns:p14="http://schemas.microsoft.com/office/powerpoint/2010/main" val="183901289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6AF1F6-5C10-E14D-A61C-1EAC2064B8A9}"/>
              </a:ext>
            </a:extLst>
          </p:cNvPr>
          <p:cNvSpPr>
            <a:spLocks noGrp="1"/>
          </p:cNvSpPr>
          <p:nvPr>
            <p:ph type="title"/>
          </p:nvPr>
        </p:nvSpPr>
        <p:spPr>
          <a:xfrm>
            <a:off x="630238" y="457200"/>
            <a:ext cx="2949575"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A33F6C52-36E3-224C-86F1-C842401093A3}"/>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p>
        </p:txBody>
      </p:sp>
      <p:sp>
        <p:nvSpPr>
          <p:cNvPr id="4" name="Textplatzhalter 3">
            <a:extLst>
              <a:ext uri="{FF2B5EF4-FFF2-40B4-BE49-F238E27FC236}">
                <a16:creationId xmlns:a16="http://schemas.microsoft.com/office/drawing/2014/main" id="{6E11D4D8-62D3-B64D-AFD2-4DA6FED2D9B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AF2E7BD4-F6FC-8841-B671-D24E4E9C8E85}"/>
              </a:ext>
            </a:extLst>
          </p:cNvPr>
          <p:cNvSpPr>
            <a:spLocks noGrp="1"/>
          </p:cNvSpPr>
          <p:nvPr>
            <p:ph type="dt" idx="10"/>
          </p:nvPr>
        </p:nvSpPr>
        <p:spPr/>
        <p:txBody>
          <a:bodyPr/>
          <a:lstStyle>
            <a:lvl1pPr>
              <a:defRPr/>
            </a:lvl1pPr>
          </a:lstStyle>
          <a:p>
            <a:endParaRPr lang="de-DE" altLang="de-DE"/>
          </a:p>
        </p:txBody>
      </p:sp>
      <p:sp>
        <p:nvSpPr>
          <p:cNvPr id="6" name="Fußzeilenplatzhalter 5">
            <a:extLst>
              <a:ext uri="{FF2B5EF4-FFF2-40B4-BE49-F238E27FC236}">
                <a16:creationId xmlns:a16="http://schemas.microsoft.com/office/drawing/2014/main" id="{1FB5983A-2E97-694C-839D-84DD255CBA02}"/>
              </a:ext>
            </a:extLst>
          </p:cNvPr>
          <p:cNvSpPr>
            <a:spLocks noGrp="1"/>
          </p:cNvSpPr>
          <p:nvPr>
            <p:ph type="ftr" idx="11"/>
          </p:nvPr>
        </p:nvSpPr>
        <p:spPr/>
        <p:txBody>
          <a:bodyPr/>
          <a:lstStyle>
            <a:lvl1pPr>
              <a:defRPr/>
            </a:lvl1pPr>
          </a:lstStyle>
          <a:p>
            <a:endParaRPr lang="de-DE" altLang="de-DE"/>
          </a:p>
        </p:txBody>
      </p:sp>
      <p:sp>
        <p:nvSpPr>
          <p:cNvPr id="7" name="Foliennummernplatzhalter 6">
            <a:extLst>
              <a:ext uri="{FF2B5EF4-FFF2-40B4-BE49-F238E27FC236}">
                <a16:creationId xmlns:a16="http://schemas.microsoft.com/office/drawing/2014/main" id="{1A6920D0-61EA-8E40-B63B-44E9B90F78A8}"/>
              </a:ext>
            </a:extLst>
          </p:cNvPr>
          <p:cNvSpPr>
            <a:spLocks noGrp="1"/>
          </p:cNvSpPr>
          <p:nvPr>
            <p:ph type="sldNum" idx="12"/>
          </p:nvPr>
        </p:nvSpPr>
        <p:spPr/>
        <p:txBody>
          <a:bodyPr/>
          <a:lstStyle>
            <a:lvl1pPr>
              <a:defRPr/>
            </a:lvl1pPr>
          </a:lstStyle>
          <a:p>
            <a:fld id="{D9B0A0BE-46BE-FE45-9943-7B9AB64548D7}" type="slidenum">
              <a:rPr lang="de-DE" altLang="de-DE"/>
              <a:pPr/>
              <a:t>‹Nr.›</a:t>
            </a:fld>
            <a:endParaRPr lang="de-DE" altLang="de-DE"/>
          </a:p>
        </p:txBody>
      </p:sp>
    </p:spTree>
    <p:extLst>
      <p:ext uri="{BB962C8B-B14F-4D97-AF65-F5344CB8AC3E}">
        <p14:creationId xmlns:p14="http://schemas.microsoft.com/office/powerpoint/2010/main" val="421814773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22BF10-DD51-D84F-B654-245E99E512C0}"/>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899CF2FC-9594-7641-AC7F-340F8ADC0C08}"/>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44C82C3B-C63B-3E43-BFF4-069A9D6167E0}"/>
              </a:ext>
            </a:extLst>
          </p:cNvPr>
          <p:cNvSpPr>
            <a:spLocks noGrp="1"/>
          </p:cNvSpPr>
          <p:nvPr>
            <p:ph type="dt" idx="10"/>
          </p:nvPr>
        </p:nvSpPr>
        <p:spPr/>
        <p:txBody>
          <a:bodyPr/>
          <a:lstStyle>
            <a:lvl1pPr>
              <a:defRPr/>
            </a:lvl1pPr>
          </a:lstStyle>
          <a:p>
            <a:endParaRPr lang="de-DE" altLang="de-DE"/>
          </a:p>
        </p:txBody>
      </p:sp>
      <p:sp>
        <p:nvSpPr>
          <p:cNvPr id="5" name="Fußzeilenplatzhalter 4">
            <a:extLst>
              <a:ext uri="{FF2B5EF4-FFF2-40B4-BE49-F238E27FC236}">
                <a16:creationId xmlns:a16="http://schemas.microsoft.com/office/drawing/2014/main" id="{E7E2E035-C58B-8F48-B557-D8E5E38BEE2E}"/>
              </a:ext>
            </a:extLst>
          </p:cNvPr>
          <p:cNvSpPr>
            <a:spLocks noGrp="1"/>
          </p:cNvSpPr>
          <p:nvPr>
            <p:ph type="ftr" idx="11"/>
          </p:nvPr>
        </p:nvSpPr>
        <p:spPr/>
        <p:txBody>
          <a:bodyPr/>
          <a:lstStyle>
            <a:lvl1pPr>
              <a:defRPr/>
            </a:lvl1pPr>
          </a:lstStyle>
          <a:p>
            <a:endParaRPr lang="de-DE" altLang="de-DE"/>
          </a:p>
        </p:txBody>
      </p:sp>
      <p:sp>
        <p:nvSpPr>
          <p:cNvPr id="6" name="Foliennummernplatzhalter 5">
            <a:extLst>
              <a:ext uri="{FF2B5EF4-FFF2-40B4-BE49-F238E27FC236}">
                <a16:creationId xmlns:a16="http://schemas.microsoft.com/office/drawing/2014/main" id="{2FA874B6-9CB1-1B45-AE3B-013DC9873E60}"/>
              </a:ext>
            </a:extLst>
          </p:cNvPr>
          <p:cNvSpPr>
            <a:spLocks noGrp="1"/>
          </p:cNvSpPr>
          <p:nvPr>
            <p:ph type="sldNum" idx="12"/>
          </p:nvPr>
        </p:nvSpPr>
        <p:spPr/>
        <p:txBody>
          <a:bodyPr/>
          <a:lstStyle>
            <a:lvl1pPr>
              <a:defRPr/>
            </a:lvl1pPr>
          </a:lstStyle>
          <a:p>
            <a:fld id="{DACAE725-A683-B241-B76E-53D74908E05A}" type="slidenum">
              <a:rPr lang="de-DE" altLang="de-DE"/>
              <a:pPr/>
              <a:t>‹Nr.›</a:t>
            </a:fld>
            <a:endParaRPr lang="de-DE" altLang="de-DE"/>
          </a:p>
        </p:txBody>
      </p:sp>
    </p:spTree>
    <p:extLst>
      <p:ext uri="{BB962C8B-B14F-4D97-AF65-F5344CB8AC3E}">
        <p14:creationId xmlns:p14="http://schemas.microsoft.com/office/powerpoint/2010/main" val="178624926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60A5DEF3-5F6A-954C-9B99-7542A8B6C8EA}"/>
              </a:ext>
            </a:extLst>
          </p:cNvPr>
          <p:cNvSpPr>
            <a:spLocks noGrp="1"/>
          </p:cNvSpPr>
          <p:nvPr>
            <p:ph type="title" orient="vert"/>
          </p:nvPr>
        </p:nvSpPr>
        <p:spPr>
          <a:xfrm>
            <a:off x="6627813" y="273050"/>
            <a:ext cx="2055812" cy="5854700"/>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475068F4-605F-3B4E-A6FC-0194F641BB8B}"/>
              </a:ext>
            </a:extLst>
          </p:cNvPr>
          <p:cNvSpPr>
            <a:spLocks noGrp="1"/>
          </p:cNvSpPr>
          <p:nvPr>
            <p:ph type="body" orient="vert" idx="1"/>
          </p:nvPr>
        </p:nvSpPr>
        <p:spPr>
          <a:xfrm>
            <a:off x="457200" y="273050"/>
            <a:ext cx="6018213" cy="5854700"/>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00B7F340-73C5-E645-8FC9-F6B49C90696B}"/>
              </a:ext>
            </a:extLst>
          </p:cNvPr>
          <p:cNvSpPr>
            <a:spLocks noGrp="1"/>
          </p:cNvSpPr>
          <p:nvPr>
            <p:ph type="dt" idx="10"/>
          </p:nvPr>
        </p:nvSpPr>
        <p:spPr/>
        <p:txBody>
          <a:bodyPr/>
          <a:lstStyle>
            <a:lvl1pPr>
              <a:defRPr/>
            </a:lvl1pPr>
          </a:lstStyle>
          <a:p>
            <a:endParaRPr lang="de-DE" altLang="de-DE"/>
          </a:p>
        </p:txBody>
      </p:sp>
      <p:sp>
        <p:nvSpPr>
          <p:cNvPr id="5" name="Fußzeilenplatzhalter 4">
            <a:extLst>
              <a:ext uri="{FF2B5EF4-FFF2-40B4-BE49-F238E27FC236}">
                <a16:creationId xmlns:a16="http://schemas.microsoft.com/office/drawing/2014/main" id="{E98B52F4-3D1C-9242-8C03-422D371D3D78}"/>
              </a:ext>
            </a:extLst>
          </p:cNvPr>
          <p:cNvSpPr>
            <a:spLocks noGrp="1"/>
          </p:cNvSpPr>
          <p:nvPr>
            <p:ph type="ftr" idx="11"/>
          </p:nvPr>
        </p:nvSpPr>
        <p:spPr/>
        <p:txBody>
          <a:bodyPr/>
          <a:lstStyle>
            <a:lvl1pPr>
              <a:defRPr/>
            </a:lvl1pPr>
          </a:lstStyle>
          <a:p>
            <a:endParaRPr lang="de-DE" altLang="de-DE"/>
          </a:p>
        </p:txBody>
      </p:sp>
      <p:sp>
        <p:nvSpPr>
          <p:cNvPr id="6" name="Foliennummernplatzhalter 5">
            <a:extLst>
              <a:ext uri="{FF2B5EF4-FFF2-40B4-BE49-F238E27FC236}">
                <a16:creationId xmlns:a16="http://schemas.microsoft.com/office/drawing/2014/main" id="{7034006F-A6E4-8047-A6F8-8E3A478CDAB2}"/>
              </a:ext>
            </a:extLst>
          </p:cNvPr>
          <p:cNvSpPr>
            <a:spLocks noGrp="1"/>
          </p:cNvSpPr>
          <p:nvPr>
            <p:ph type="sldNum" idx="12"/>
          </p:nvPr>
        </p:nvSpPr>
        <p:spPr/>
        <p:txBody>
          <a:bodyPr/>
          <a:lstStyle>
            <a:lvl1pPr>
              <a:defRPr/>
            </a:lvl1pPr>
          </a:lstStyle>
          <a:p>
            <a:fld id="{282FB5D7-3515-A84E-8A77-326126E89A50}" type="slidenum">
              <a:rPr lang="de-DE" altLang="de-DE"/>
              <a:pPr/>
              <a:t>‹Nr.›</a:t>
            </a:fld>
            <a:endParaRPr lang="de-DE" altLang="de-DE"/>
          </a:p>
        </p:txBody>
      </p:sp>
    </p:spTree>
    <p:extLst>
      <p:ext uri="{BB962C8B-B14F-4D97-AF65-F5344CB8AC3E}">
        <p14:creationId xmlns:p14="http://schemas.microsoft.com/office/powerpoint/2010/main" val="194113244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5B7A00-8CA5-7448-93ED-B692E7988FBA}"/>
              </a:ext>
            </a:extLst>
          </p:cNvPr>
          <p:cNvSpPr>
            <a:spLocks noGrp="1"/>
          </p:cNvSpPr>
          <p:nvPr>
            <p:ph type="title"/>
          </p:nvPr>
        </p:nvSpPr>
        <p:spPr>
          <a:xfrm>
            <a:off x="457200" y="273050"/>
            <a:ext cx="8226425" cy="1141413"/>
          </a:xfrm>
        </p:spPr>
        <p:txBody>
          <a:bodyPr/>
          <a:lstStyle/>
          <a:p>
            <a:r>
              <a:rPr lang="de-DE"/>
              <a:t>Mastertitelformat bearbeiten</a:t>
            </a:r>
          </a:p>
        </p:txBody>
      </p:sp>
      <p:sp>
        <p:nvSpPr>
          <p:cNvPr id="3" name="Textplatzhalter 2">
            <a:extLst>
              <a:ext uri="{FF2B5EF4-FFF2-40B4-BE49-F238E27FC236}">
                <a16:creationId xmlns:a16="http://schemas.microsoft.com/office/drawing/2014/main" id="{E86B0477-02D5-AE4B-871A-3945D9B464E0}"/>
              </a:ext>
            </a:extLst>
          </p:cNvPr>
          <p:cNvSpPr>
            <a:spLocks noGrp="1"/>
          </p:cNvSpPr>
          <p:nvPr>
            <p:ph type="body" sz="half" idx="1"/>
          </p:nvPr>
        </p:nvSpPr>
        <p:spPr>
          <a:xfrm>
            <a:off x="457200" y="1604963"/>
            <a:ext cx="4037013" cy="452278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EB6C8F9D-E01D-684A-8412-838E4EA238AD}"/>
              </a:ext>
            </a:extLst>
          </p:cNvPr>
          <p:cNvSpPr>
            <a:spLocks noGrp="1"/>
          </p:cNvSpPr>
          <p:nvPr>
            <p:ph sz="half" idx="2"/>
          </p:nvPr>
        </p:nvSpPr>
        <p:spPr>
          <a:xfrm>
            <a:off x="4646613" y="1604963"/>
            <a:ext cx="4037012" cy="452278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1C1C12DB-7429-0F4D-9949-5AD2DACD6636}"/>
              </a:ext>
            </a:extLst>
          </p:cNvPr>
          <p:cNvSpPr>
            <a:spLocks noGrp="1"/>
          </p:cNvSpPr>
          <p:nvPr>
            <p:ph type="dt" idx="10"/>
          </p:nvPr>
        </p:nvSpPr>
        <p:spPr>
          <a:xfrm>
            <a:off x="457200" y="6246813"/>
            <a:ext cx="2127250" cy="469900"/>
          </a:xfrm>
        </p:spPr>
        <p:txBody>
          <a:bodyPr/>
          <a:lstStyle>
            <a:lvl1pPr>
              <a:defRPr/>
            </a:lvl1pPr>
          </a:lstStyle>
          <a:p>
            <a:endParaRPr lang="de-DE" altLang="de-DE"/>
          </a:p>
        </p:txBody>
      </p:sp>
      <p:sp>
        <p:nvSpPr>
          <p:cNvPr id="6" name="Fußzeilenplatzhalter 5">
            <a:extLst>
              <a:ext uri="{FF2B5EF4-FFF2-40B4-BE49-F238E27FC236}">
                <a16:creationId xmlns:a16="http://schemas.microsoft.com/office/drawing/2014/main" id="{E79FEA18-8C10-F14D-8A4C-219C04B049AE}"/>
              </a:ext>
            </a:extLst>
          </p:cNvPr>
          <p:cNvSpPr>
            <a:spLocks noGrp="1"/>
          </p:cNvSpPr>
          <p:nvPr>
            <p:ph type="ftr" idx="11"/>
          </p:nvPr>
        </p:nvSpPr>
        <p:spPr>
          <a:xfrm>
            <a:off x="3127375" y="6246813"/>
            <a:ext cx="2895600" cy="469900"/>
          </a:xfrm>
        </p:spPr>
        <p:txBody>
          <a:bodyPr/>
          <a:lstStyle>
            <a:lvl1pPr>
              <a:defRPr/>
            </a:lvl1pPr>
          </a:lstStyle>
          <a:p>
            <a:endParaRPr lang="de-DE" altLang="de-DE"/>
          </a:p>
        </p:txBody>
      </p:sp>
      <p:sp>
        <p:nvSpPr>
          <p:cNvPr id="7" name="Foliennummernplatzhalter 6">
            <a:extLst>
              <a:ext uri="{FF2B5EF4-FFF2-40B4-BE49-F238E27FC236}">
                <a16:creationId xmlns:a16="http://schemas.microsoft.com/office/drawing/2014/main" id="{CF5459EF-8A73-604A-B147-2D80D3B7B19D}"/>
              </a:ext>
            </a:extLst>
          </p:cNvPr>
          <p:cNvSpPr>
            <a:spLocks noGrp="1"/>
          </p:cNvSpPr>
          <p:nvPr>
            <p:ph type="sldNum" idx="12"/>
          </p:nvPr>
        </p:nvSpPr>
        <p:spPr>
          <a:xfrm>
            <a:off x="6556375" y="6246813"/>
            <a:ext cx="2127250" cy="469900"/>
          </a:xfrm>
        </p:spPr>
        <p:txBody>
          <a:bodyPr/>
          <a:lstStyle>
            <a:lvl1pPr>
              <a:defRPr/>
            </a:lvl1pPr>
          </a:lstStyle>
          <a:p>
            <a:fld id="{B0650002-E82F-6D4A-A157-2BE547CA85FF}" type="slidenum">
              <a:rPr lang="de-DE" altLang="de-DE"/>
              <a:pPr/>
              <a:t>‹Nr.›</a:t>
            </a:fld>
            <a:endParaRPr lang="de-DE" altLang="de-DE"/>
          </a:p>
        </p:txBody>
      </p:sp>
    </p:spTree>
    <p:extLst>
      <p:ext uri="{BB962C8B-B14F-4D97-AF65-F5344CB8AC3E}">
        <p14:creationId xmlns:p14="http://schemas.microsoft.com/office/powerpoint/2010/main" val="113675603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chart" preserve="1">
  <p:cSld name="Titel und Diagram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59CE80-C356-6D43-80AF-F77C597ED85E}"/>
              </a:ext>
            </a:extLst>
          </p:cNvPr>
          <p:cNvSpPr>
            <a:spLocks noGrp="1"/>
          </p:cNvSpPr>
          <p:nvPr>
            <p:ph type="title"/>
          </p:nvPr>
        </p:nvSpPr>
        <p:spPr>
          <a:xfrm>
            <a:off x="457200" y="273050"/>
            <a:ext cx="8226425" cy="1141413"/>
          </a:xfrm>
        </p:spPr>
        <p:txBody>
          <a:bodyPr/>
          <a:lstStyle/>
          <a:p>
            <a:r>
              <a:rPr lang="de-DE"/>
              <a:t>Mastertitelformat bearbeiten</a:t>
            </a:r>
          </a:p>
        </p:txBody>
      </p:sp>
      <p:sp>
        <p:nvSpPr>
          <p:cNvPr id="3" name="Diagrammplatzhalter 2">
            <a:extLst>
              <a:ext uri="{FF2B5EF4-FFF2-40B4-BE49-F238E27FC236}">
                <a16:creationId xmlns:a16="http://schemas.microsoft.com/office/drawing/2014/main" id="{EC7DFE73-199D-A24E-9ED8-CFDF1059CFFF}"/>
              </a:ext>
            </a:extLst>
          </p:cNvPr>
          <p:cNvSpPr>
            <a:spLocks noGrp="1"/>
          </p:cNvSpPr>
          <p:nvPr>
            <p:ph type="chart" idx="1"/>
          </p:nvPr>
        </p:nvSpPr>
        <p:spPr>
          <a:xfrm>
            <a:off x="457200" y="1604963"/>
            <a:ext cx="8226425" cy="4522787"/>
          </a:xfrm>
        </p:spPr>
        <p:txBody>
          <a:bodyPr/>
          <a:lstStyle/>
          <a:p>
            <a:r>
              <a:rPr lang="de-DE"/>
              <a:t>Diagramm durch Klicken auf Symbol hinzufügen</a:t>
            </a:r>
          </a:p>
        </p:txBody>
      </p:sp>
      <p:sp>
        <p:nvSpPr>
          <p:cNvPr id="4" name="Datumsplatzhalter 3">
            <a:extLst>
              <a:ext uri="{FF2B5EF4-FFF2-40B4-BE49-F238E27FC236}">
                <a16:creationId xmlns:a16="http://schemas.microsoft.com/office/drawing/2014/main" id="{9A88CCDB-8860-CB48-A6C9-84EBDAD8AC21}"/>
              </a:ext>
            </a:extLst>
          </p:cNvPr>
          <p:cNvSpPr>
            <a:spLocks noGrp="1"/>
          </p:cNvSpPr>
          <p:nvPr>
            <p:ph type="dt" idx="10"/>
          </p:nvPr>
        </p:nvSpPr>
        <p:spPr>
          <a:xfrm>
            <a:off x="457200" y="6246813"/>
            <a:ext cx="2127250" cy="469900"/>
          </a:xfrm>
        </p:spPr>
        <p:txBody>
          <a:bodyPr/>
          <a:lstStyle>
            <a:lvl1pPr>
              <a:defRPr/>
            </a:lvl1pPr>
          </a:lstStyle>
          <a:p>
            <a:endParaRPr lang="de-DE" altLang="de-DE"/>
          </a:p>
        </p:txBody>
      </p:sp>
      <p:sp>
        <p:nvSpPr>
          <p:cNvPr id="5" name="Fußzeilenplatzhalter 4">
            <a:extLst>
              <a:ext uri="{FF2B5EF4-FFF2-40B4-BE49-F238E27FC236}">
                <a16:creationId xmlns:a16="http://schemas.microsoft.com/office/drawing/2014/main" id="{7262E742-859C-444E-922C-D3ABF8187BF3}"/>
              </a:ext>
            </a:extLst>
          </p:cNvPr>
          <p:cNvSpPr>
            <a:spLocks noGrp="1"/>
          </p:cNvSpPr>
          <p:nvPr>
            <p:ph type="ftr" idx="11"/>
          </p:nvPr>
        </p:nvSpPr>
        <p:spPr>
          <a:xfrm>
            <a:off x="3127375" y="6246813"/>
            <a:ext cx="2895600" cy="469900"/>
          </a:xfrm>
        </p:spPr>
        <p:txBody>
          <a:bodyPr/>
          <a:lstStyle>
            <a:lvl1pPr>
              <a:defRPr/>
            </a:lvl1pPr>
          </a:lstStyle>
          <a:p>
            <a:endParaRPr lang="de-DE" altLang="de-DE"/>
          </a:p>
        </p:txBody>
      </p:sp>
      <p:sp>
        <p:nvSpPr>
          <p:cNvPr id="6" name="Foliennummernplatzhalter 5">
            <a:extLst>
              <a:ext uri="{FF2B5EF4-FFF2-40B4-BE49-F238E27FC236}">
                <a16:creationId xmlns:a16="http://schemas.microsoft.com/office/drawing/2014/main" id="{6D81EAD0-E028-D346-889E-7D1F5361199E}"/>
              </a:ext>
            </a:extLst>
          </p:cNvPr>
          <p:cNvSpPr>
            <a:spLocks noGrp="1"/>
          </p:cNvSpPr>
          <p:nvPr>
            <p:ph type="sldNum" idx="12"/>
          </p:nvPr>
        </p:nvSpPr>
        <p:spPr>
          <a:xfrm>
            <a:off x="6556375" y="6246813"/>
            <a:ext cx="2127250" cy="469900"/>
          </a:xfrm>
        </p:spPr>
        <p:txBody>
          <a:bodyPr/>
          <a:lstStyle>
            <a:lvl1pPr>
              <a:defRPr/>
            </a:lvl1pPr>
          </a:lstStyle>
          <a:p>
            <a:fld id="{1B302713-6DF3-8540-B41C-688E2AEA925F}" type="slidenum">
              <a:rPr lang="de-DE" altLang="de-DE"/>
              <a:pPr/>
              <a:t>‹Nr.›</a:t>
            </a:fld>
            <a:endParaRPr lang="de-DE" altLang="de-DE"/>
          </a:p>
        </p:txBody>
      </p:sp>
    </p:spTree>
    <p:extLst>
      <p:ext uri="{BB962C8B-B14F-4D97-AF65-F5344CB8AC3E}">
        <p14:creationId xmlns:p14="http://schemas.microsoft.com/office/powerpoint/2010/main" val="76115253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87C4E0-500D-B84E-99BD-4992B5FF7445}"/>
              </a:ext>
            </a:extLst>
          </p:cNvPr>
          <p:cNvSpPr>
            <a:spLocks noGrp="1"/>
          </p:cNvSpPr>
          <p:nvPr>
            <p:ph type="title"/>
          </p:nvPr>
        </p:nvSpPr>
        <p:spPr>
          <a:xfrm>
            <a:off x="457200" y="273050"/>
            <a:ext cx="8226425" cy="1141413"/>
          </a:xfrm>
        </p:spPr>
        <p:txBody>
          <a:bodyPr/>
          <a:lstStyle/>
          <a:p>
            <a:r>
              <a:rPr lang="de-DE"/>
              <a:t>Mastertitelformat bearbeiten</a:t>
            </a:r>
          </a:p>
        </p:txBody>
      </p:sp>
      <p:sp>
        <p:nvSpPr>
          <p:cNvPr id="3" name="Datumsplatzhalter 2">
            <a:extLst>
              <a:ext uri="{FF2B5EF4-FFF2-40B4-BE49-F238E27FC236}">
                <a16:creationId xmlns:a16="http://schemas.microsoft.com/office/drawing/2014/main" id="{7A585097-E7B3-4D40-A168-D5AF3739A7F3}"/>
              </a:ext>
            </a:extLst>
          </p:cNvPr>
          <p:cNvSpPr>
            <a:spLocks noGrp="1"/>
          </p:cNvSpPr>
          <p:nvPr>
            <p:ph type="dt" idx="10"/>
          </p:nvPr>
        </p:nvSpPr>
        <p:spPr>
          <a:xfrm>
            <a:off x="457200" y="6246813"/>
            <a:ext cx="2127250" cy="469900"/>
          </a:xfrm>
        </p:spPr>
        <p:txBody>
          <a:bodyPr/>
          <a:lstStyle>
            <a:lvl1pPr>
              <a:defRPr/>
            </a:lvl1pPr>
          </a:lstStyle>
          <a:p>
            <a:endParaRPr lang="de-DE" altLang="de-DE"/>
          </a:p>
        </p:txBody>
      </p:sp>
      <p:sp>
        <p:nvSpPr>
          <p:cNvPr id="4" name="Fußzeilenplatzhalter 3">
            <a:extLst>
              <a:ext uri="{FF2B5EF4-FFF2-40B4-BE49-F238E27FC236}">
                <a16:creationId xmlns:a16="http://schemas.microsoft.com/office/drawing/2014/main" id="{320D7818-874A-D546-8E6C-68D0A81931AA}"/>
              </a:ext>
            </a:extLst>
          </p:cNvPr>
          <p:cNvSpPr>
            <a:spLocks noGrp="1"/>
          </p:cNvSpPr>
          <p:nvPr>
            <p:ph type="ftr" idx="11"/>
          </p:nvPr>
        </p:nvSpPr>
        <p:spPr>
          <a:xfrm>
            <a:off x="3127375" y="6246813"/>
            <a:ext cx="2895600" cy="469900"/>
          </a:xfrm>
        </p:spPr>
        <p:txBody>
          <a:bodyPr/>
          <a:lstStyle>
            <a:lvl1pPr>
              <a:defRPr/>
            </a:lvl1pPr>
          </a:lstStyle>
          <a:p>
            <a:endParaRPr lang="de-DE" altLang="de-DE"/>
          </a:p>
        </p:txBody>
      </p:sp>
      <p:sp>
        <p:nvSpPr>
          <p:cNvPr id="5" name="Foliennummernplatzhalter 4">
            <a:extLst>
              <a:ext uri="{FF2B5EF4-FFF2-40B4-BE49-F238E27FC236}">
                <a16:creationId xmlns:a16="http://schemas.microsoft.com/office/drawing/2014/main" id="{4F48BDFE-235A-F640-BABB-6C157D61F253}"/>
              </a:ext>
            </a:extLst>
          </p:cNvPr>
          <p:cNvSpPr>
            <a:spLocks noGrp="1"/>
          </p:cNvSpPr>
          <p:nvPr>
            <p:ph type="sldNum" idx="12"/>
          </p:nvPr>
        </p:nvSpPr>
        <p:spPr>
          <a:xfrm>
            <a:off x="6556375" y="6246813"/>
            <a:ext cx="2127250" cy="469900"/>
          </a:xfrm>
        </p:spPr>
        <p:txBody>
          <a:bodyPr/>
          <a:lstStyle>
            <a:lvl1pPr>
              <a:defRPr/>
            </a:lvl1pPr>
          </a:lstStyle>
          <a:p>
            <a:fld id="{B2C46B8C-3A37-2546-9C43-416ABE4D6E08}" type="slidenum">
              <a:rPr lang="de-DE" altLang="de-DE"/>
              <a:pPr/>
              <a:t>‹Nr.›</a:t>
            </a:fld>
            <a:endParaRPr lang="de-DE" altLang="de-DE"/>
          </a:p>
        </p:txBody>
      </p:sp>
    </p:spTree>
    <p:extLst>
      <p:ext uri="{BB962C8B-B14F-4D97-AF65-F5344CB8AC3E}">
        <p14:creationId xmlns:p14="http://schemas.microsoft.com/office/powerpoint/2010/main" val="14881199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6" Type="http://schemas.openxmlformats.org/officeDocument/2006/relationships/theme" Target="../theme/theme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4.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5.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6.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theme" Target="../theme/theme7.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5" Type="http://schemas.openxmlformats.org/officeDocument/2006/relationships/theme" Target="../theme/theme8.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7797DD19-69C1-114F-88F4-1C153F8F7D9A}"/>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F78A63ED-C131-4444-A8A7-9984508B509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E0632770-84EE-5C47-B56A-F016E982E89F}"/>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44E28C-0D46-2345-BA2F-6FBBB860DF61}" type="datetimeFigureOut">
              <a:rPr lang="de-DE" smtClean="0"/>
              <a:t>22.11.24</a:t>
            </a:fld>
            <a:endParaRPr lang="de-DE"/>
          </a:p>
        </p:txBody>
      </p:sp>
      <p:sp>
        <p:nvSpPr>
          <p:cNvPr id="5" name="Fußzeilenplatzhalter 4">
            <a:extLst>
              <a:ext uri="{FF2B5EF4-FFF2-40B4-BE49-F238E27FC236}">
                <a16:creationId xmlns:a16="http://schemas.microsoft.com/office/drawing/2014/main" id="{12519633-2790-F646-8918-80BDA43C4300}"/>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85A2703D-9F94-7C4D-AB9A-EBA02226F6E0}"/>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E53CC4-B098-774A-9D05-D6D1929BECEA}" type="slidenum">
              <a:rPr lang="de-DE" smtClean="0"/>
              <a:t>‹Nr.›</a:t>
            </a:fld>
            <a:endParaRPr lang="de-DE"/>
          </a:p>
        </p:txBody>
      </p:sp>
    </p:spTree>
    <p:extLst>
      <p:ext uri="{BB962C8B-B14F-4D97-AF65-F5344CB8AC3E}">
        <p14:creationId xmlns:p14="http://schemas.microsoft.com/office/powerpoint/2010/main" val="3925510167"/>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41FE66D1-8493-1847-A940-74F95BA83D44}"/>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21112AC-BAA3-E54A-9714-DC2EB068831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06A23C89-A9EE-DA47-9B7A-F0B89DA5FC0B}"/>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D6212E-203F-A741-9F4F-BC790FFB2DB3}" type="datetimeFigureOut">
              <a:rPr lang="de-DE" smtClean="0"/>
              <a:t>22.11.24</a:t>
            </a:fld>
            <a:endParaRPr lang="de-DE"/>
          </a:p>
        </p:txBody>
      </p:sp>
      <p:sp>
        <p:nvSpPr>
          <p:cNvPr id="5" name="Fußzeilenplatzhalter 4">
            <a:extLst>
              <a:ext uri="{FF2B5EF4-FFF2-40B4-BE49-F238E27FC236}">
                <a16:creationId xmlns:a16="http://schemas.microsoft.com/office/drawing/2014/main" id="{99C9AED0-824C-3949-9C35-4D24A3B93ED8}"/>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53E314B0-780E-8B49-92CD-16B88962C821}"/>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F3B026-9B6A-D145-A405-4A5686A31741}" type="slidenum">
              <a:rPr lang="de-DE" smtClean="0"/>
              <a:t>‹Nr.›</a:t>
            </a:fld>
            <a:endParaRPr lang="de-DE"/>
          </a:p>
        </p:txBody>
      </p:sp>
    </p:spTree>
    <p:extLst>
      <p:ext uri="{BB962C8B-B14F-4D97-AF65-F5344CB8AC3E}">
        <p14:creationId xmlns:p14="http://schemas.microsoft.com/office/powerpoint/2010/main" val="1725806167"/>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Rectangle 1">
            <a:extLst>
              <a:ext uri="{FF2B5EF4-FFF2-40B4-BE49-F238E27FC236}">
                <a16:creationId xmlns:a16="http://schemas.microsoft.com/office/drawing/2014/main" id="{1778A04E-2391-9741-B193-DDC82B1B4903}"/>
              </a:ext>
            </a:extLst>
          </p:cNvPr>
          <p:cNvSpPr>
            <a:spLocks noGrp="1" noChangeArrowheads="1"/>
          </p:cNvSpPr>
          <p:nvPr>
            <p:ph type="title"/>
          </p:nvPr>
        </p:nvSpPr>
        <p:spPr bwMode="auto">
          <a:xfrm>
            <a:off x="457200" y="273050"/>
            <a:ext cx="8226425" cy="1141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de-DE"/>
              <a:t>Klicken Sie, um das Format des Titeltextes zu bearbeiten</a:t>
            </a:r>
          </a:p>
        </p:txBody>
      </p:sp>
      <p:sp>
        <p:nvSpPr>
          <p:cNvPr id="2050" name="Rectangle 2">
            <a:extLst>
              <a:ext uri="{FF2B5EF4-FFF2-40B4-BE49-F238E27FC236}">
                <a16:creationId xmlns:a16="http://schemas.microsoft.com/office/drawing/2014/main" id="{4215D42E-DCC7-FD49-ABDE-B535A14FD9B0}"/>
              </a:ext>
            </a:extLst>
          </p:cNvPr>
          <p:cNvSpPr>
            <a:spLocks noGrp="1" noChangeArrowheads="1"/>
          </p:cNvSpPr>
          <p:nvPr>
            <p:ph type="body" idx="1"/>
          </p:nvPr>
        </p:nvSpPr>
        <p:spPr bwMode="auto">
          <a:xfrm>
            <a:off x="457200" y="1604963"/>
            <a:ext cx="8226425" cy="4522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8080" rIns="0" bIns="0" numCol="1" anchor="t" anchorCtr="0" compatLnSpc="1">
            <a:prstTxWarp prst="textNoShape">
              <a:avLst/>
            </a:prstTxWarp>
          </a:bodyPr>
          <a:lstStyle/>
          <a:p>
            <a:pPr lvl="0"/>
            <a:r>
              <a:rPr lang="en-GB" altLang="de-DE"/>
              <a:t>Klicken Sie, um die Formate des Gliederungstextes zu bearbeiten</a:t>
            </a:r>
          </a:p>
          <a:p>
            <a:pPr lvl="1"/>
            <a:r>
              <a:rPr lang="en-GB" altLang="de-DE"/>
              <a:t>Zweite Gliederungsebene</a:t>
            </a:r>
          </a:p>
          <a:p>
            <a:pPr lvl="2"/>
            <a:r>
              <a:rPr lang="en-GB" altLang="de-DE"/>
              <a:t>Dritte Gliederungsebene</a:t>
            </a:r>
          </a:p>
          <a:p>
            <a:pPr lvl="3"/>
            <a:r>
              <a:rPr lang="en-GB" altLang="de-DE"/>
              <a:t>Vierte Gliederungsebene</a:t>
            </a:r>
          </a:p>
          <a:p>
            <a:pPr lvl="4"/>
            <a:r>
              <a:rPr lang="en-GB" altLang="de-DE"/>
              <a:t>Fünfte Gliederungsebene</a:t>
            </a:r>
          </a:p>
          <a:p>
            <a:pPr lvl="4"/>
            <a:r>
              <a:rPr lang="en-GB" altLang="de-DE"/>
              <a:t>Sechste Gliederungsebene</a:t>
            </a:r>
          </a:p>
          <a:p>
            <a:pPr lvl="4"/>
            <a:r>
              <a:rPr lang="en-GB" altLang="de-DE"/>
              <a:t>Siebente Gliederungsebene</a:t>
            </a:r>
          </a:p>
          <a:p>
            <a:pPr lvl="4"/>
            <a:r>
              <a:rPr lang="en-GB" altLang="de-DE"/>
              <a:t>Achte Gliederungsebene</a:t>
            </a:r>
          </a:p>
          <a:p>
            <a:pPr lvl="4"/>
            <a:r>
              <a:rPr lang="en-GB" altLang="de-DE"/>
              <a:t>Neunte Gliederungsebene</a:t>
            </a:r>
          </a:p>
        </p:txBody>
      </p:sp>
      <p:sp>
        <p:nvSpPr>
          <p:cNvPr id="2051" name="Rectangle 3">
            <a:extLst>
              <a:ext uri="{FF2B5EF4-FFF2-40B4-BE49-F238E27FC236}">
                <a16:creationId xmlns:a16="http://schemas.microsoft.com/office/drawing/2014/main" id="{31056D57-CF3F-3941-9ED6-005D874D0F5D}"/>
              </a:ext>
            </a:extLst>
          </p:cNvPr>
          <p:cNvSpPr>
            <a:spLocks noGrp="1" noChangeArrowheads="1"/>
          </p:cNvSpPr>
          <p:nvPr>
            <p:ph type="dt"/>
          </p:nvPr>
        </p:nvSpPr>
        <p:spPr bwMode="auto">
          <a:xfrm>
            <a:off x="457200" y="6246813"/>
            <a:ext cx="2127250"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nSpc>
                <a:spcPct val="93000"/>
              </a:lnSpc>
              <a:buClrTx/>
              <a:buFontTx/>
              <a:buNone/>
              <a:tabLst>
                <a:tab pos="723900" algn="l"/>
                <a:tab pos="1447800" algn="l"/>
              </a:tabLst>
              <a:defRPr sz="1400">
                <a:solidFill>
                  <a:srgbClr val="000000"/>
                </a:solidFill>
                <a:latin typeface="Times New Roman" panose="02020603050405020304" pitchFamily="18" charset="0"/>
                <a:ea typeface="Arial Unicode MS" panose="020B0604020202020204" pitchFamily="34" charset="-128"/>
                <a:cs typeface="Arial Unicode MS" panose="020B0604020202020204" pitchFamily="34" charset="-128"/>
              </a:defRPr>
            </a:lvl1pPr>
          </a:lstStyle>
          <a:p>
            <a:endParaRPr lang="de-DE" altLang="de-DE"/>
          </a:p>
        </p:txBody>
      </p:sp>
      <p:sp>
        <p:nvSpPr>
          <p:cNvPr id="2052" name="Rectangle 4">
            <a:extLst>
              <a:ext uri="{FF2B5EF4-FFF2-40B4-BE49-F238E27FC236}">
                <a16:creationId xmlns:a16="http://schemas.microsoft.com/office/drawing/2014/main" id="{9652E4A2-BFB4-C84B-A539-76974BFB4369}"/>
              </a:ext>
            </a:extLst>
          </p:cNvPr>
          <p:cNvSpPr>
            <a:spLocks noGrp="1" noChangeArrowheads="1"/>
          </p:cNvSpPr>
          <p:nvPr>
            <p:ph type="ftr"/>
          </p:nvPr>
        </p:nvSpPr>
        <p:spPr bwMode="auto">
          <a:xfrm>
            <a:off x="3127375" y="6246813"/>
            <a:ext cx="2895600"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ctr">
              <a:lnSpc>
                <a:spcPct val="93000"/>
              </a:lnSpc>
              <a:buClrTx/>
              <a:buFontTx/>
              <a:buNone/>
              <a:tabLst>
                <a:tab pos="723900" algn="l"/>
                <a:tab pos="1447800" algn="l"/>
                <a:tab pos="2171700" algn="l"/>
                <a:tab pos="2895600" algn="l"/>
              </a:tabLst>
              <a:defRPr sz="1400">
                <a:solidFill>
                  <a:srgbClr val="000000"/>
                </a:solidFill>
                <a:latin typeface="Times New Roman" panose="02020603050405020304" pitchFamily="18" charset="0"/>
                <a:ea typeface="Arial Unicode MS" panose="020B0604020202020204" pitchFamily="34" charset="-128"/>
                <a:cs typeface="Arial Unicode MS" panose="020B0604020202020204" pitchFamily="34" charset="-128"/>
              </a:defRPr>
            </a:lvl1pPr>
          </a:lstStyle>
          <a:p>
            <a:endParaRPr lang="de-DE" altLang="de-DE"/>
          </a:p>
        </p:txBody>
      </p:sp>
      <p:sp>
        <p:nvSpPr>
          <p:cNvPr id="2053" name="Rectangle 5">
            <a:extLst>
              <a:ext uri="{FF2B5EF4-FFF2-40B4-BE49-F238E27FC236}">
                <a16:creationId xmlns:a16="http://schemas.microsoft.com/office/drawing/2014/main" id="{ADFA1084-65C7-884E-A7F9-EAC8D3D712C4}"/>
              </a:ext>
            </a:extLst>
          </p:cNvPr>
          <p:cNvSpPr>
            <a:spLocks noGrp="1" noChangeArrowheads="1"/>
          </p:cNvSpPr>
          <p:nvPr>
            <p:ph type="sldNum"/>
          </p:nvPr>
        </p:nvSpPr>
        <p:spPr bwMode="auto">
          <a:xfrm>
            <a:off x="6556375" y="6246813"/>
            <a:ext cx="2127250"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lnSpc>
                <a:spcPct val="93000"/>
              </a:lnSpc>
              <a:buClrTx/>
              <a:buFontTx/>
              <a:buNone/>
              <a:tabLst>
                <a:tab pos="723900" algn="l"/>
                <a:tab pos="1447800" algn="l"/>
              </a:tabLst>
              <a:defRPr sz="1400">
                <a:solidFill>
                  <a:srgbClr val="000000"/>
                </a:solidFill>
                <a:latin typeface="Times New Roman" panose="02020603050405020304" pitchFamily="18" charset="0"/>
                <a:ea typeface="Arial Unicode MS" panose="020B0604020202020204" pitchFamily="34" charset="-128"/>
                <a:cs typeface="Arial Unicode MS" panose="020B0604020202020204" pitchFamily="34" charset="-128"/>
              </a:defRPr>
            </a:lvl1pPr>
          </a:lstStyle>
          <a:p>
            <a:fld id="{4DB38BA3-E665-4B47-B4FB-69A65332DC5B}" type="slidenum">
              <a:rPr lang="de-DE" altLang="de-DE"/>
              <a:pPr/>
              <a:t>‹Nr.›</a:t>
            </a:fld>
            <a:endParaRPr lang="de-DE" altLang="de-DE"/>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791" r:id="rId15"/>
  </p:sldLayoutIdLst>
  <p:txStyles>
    <p:titleStyle>
      <a:lvl1pPr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marL="742950" indent="-28575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2pPr>
      <a:lvl3pPr marL="1143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3pPr>
      <a:lvl4pPr marL="1600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4pPr>
      <a:lvl5pPr marL="20574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9pPr>
    </p:titleStyle>
    <p:bodyStyle>
      <a:lvl1pPr marL="342900" indent="-342900" algn="l" defTabSz="449263" rtl="0" fontAlgn="base" hangingPunct="0">
        <a:lnSpc>
          <a:spcPct val="93000"/>
        </a:lnSpc>
        <a:spcBef>
          <a:spcPct val="0"/>
        </a:spcBef>
        <a:spcAft>
          <a:spcPts val="1425"/>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49263" rtl="0" fontAlgn="base" hangingPunct="0">
        <a:lnSpc>
          <a:spcPct val="93000"/>
        </a:lnSpc>
        <a:spcBef>
          <a:spcPct val="0"/>
        </a:spcBef>
        <a:spcAft>
          <a:spcPts val="1138"/>
        </a:spcAft>
        <a:buClr>
          <a:srgbClr val="000000"/>
        </a:buClr>
        <a:buSzPct val="100000"/>
        <a:buFont typeface="Times New Roman" panose="02020603050405020304" pitchFamily="18" charset="0"/>
        <a:defRPr sz="2800" kern="1200">
          <a:solidFill>
            <a:srgbClr val="000000"/>
          </a:solidFill>
          <a:latin typeface="+mn-lt"/>
          <a:ea typeface="+mn-ea"/>
          <a:cs typeface="+mn-cs"/>
        </a:defRPr>
      </a:lvl2pPr>
      <a:lvl3pPr marL="1143000" indent="-228600" algn="l" defTabSz="449263" rtl="0" fontAlgn="base" hangingPunct="0">
        <a:lnSpc>
          <a:spcPct val="93000"/>
        </a:lnSpc>
        <a:spcBef>
          <a:spcPct val="0"/>
        </a:spcBef>
        <a:spcAft>
          <a:spcPts val="850"/>
        </a:spcAft>
        <a:buClr>
          <a:srgbClr val="000000"/>
        </a:buClr>
        <a:buSzPct val="100000"/>
        <a:buFont typeface="Times New Roman" panose="02020603050405020304" pitchFamily="18" charset="0"/>
        <a:defRPr sz="2400" kern="1200">
          <a:solidFill>
            <a:srgbClr val="000000"/>
          </a:solidFill>
          <a:latin typeface="+mn-lt"/>
          <a:ea typeface="+mn-ea"/>
          <a:cs typeface="+mn-cs"/>
        </a:defRPr>
      </a:lvl3pPr>
      <a:lvl4pPr marL="1600200" indent="-228600" algn="l" defTabSz="449263" rtl="0" fontAlgn="base" hangingPunct="0">
        <a:lnSpc>
          <a:spcPct val="93000"/>
        </a:lnSpc>
        <a:spcBef>
          <a:spcPct val="0"/>
        </a:spcBef>
        <a:spcAft>
          <a:spcPts val="575"/>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49263" rtl="0" fontAlgn="base" hangingPunct="0">
        <a:lnSpc>
          <a:spcPct val="93000"/>
        </a:lnSpc>
        <a:spcBef>
          <a:spcPct val="0"/>
        </a:spcBef>
        <a:spcAft>
          <a:spcPts val="288"/>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81C24839-AE52-A84C-AC27-67BABA037E8A}"/>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6D8CA98B-FAC8-A541-84FD-B81C76D5262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68A5946A-7A86-F543-BDDF-046199CEE00B}"/>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7821C4-9659-7C48-B8E9-EBEFD8270159}" type="datetimeFigureOut">
              <a:rPr lang="de-DE" smtClean="0"/>
              <a:t>22.11.24</a:t>
            </a:fld>
            <a:endParaRPr lang="de-DE"/>
          </a:p>
        </p:txBody>
      </p:sp>
      <p:sp>
        <p:nvSpPr>
          <p:cNvPr id="5" name="Fußzeilenplatzhalter 4">
            <a:extLst>
              <a:ext uri="{FF2B5EF4-FFF2-40B4-BE49-F238E27FC236}">
                <a16:creationId xmlns:a16="http://schemas.microsoft.com/office/drawing/2014/main" id="{EE28B6B3-D46F-134C-8682-2237BC02F68E}"/>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A85C4937-8E52-8246-919B-36F6CEDC975A}"/>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B230F5-C384-F748-8352-707C84B77E47}" type="slidenum">
              <a:rPr lang="de-DE" smtClean="0"/>
              <a:t>‹Nr.›</a:t>
            </a:fld>
            <a:endParaRPr lang="de-DE"/>
          </a:p>
        </p:txBody>
      </p:sp>
    </p:spTree>
    <p:extLst>
      <p:ext uri="{BB962C8B-B14F-4D97-AF65-F5344CB8AC3E}">
        <p14:creationId xmlns:p14="http://schemas.microsoft.com/office/powerpoint/2010/main" val="3236848533"/>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84CD68B2-9E91-1446-B675-4BF1EE6BB166}"/>
              </a:ext>
            </a:extLst>
          </p:cNvPr>
          <p:cNvSpPr>
            <a:spLocks noChangeArrowheads="1"/>
          </p:cNvSpPr>
          <p:nvPr/>
        </p:nvSpPr>
        <p:spPr bwMode="auto">
          <a:xfrm>
            <a:off x="0" y="0"/>
            <a:ext cx="9144000" cy="981075"/>
          </a:xfrm>
          <a:prstGeom prst="rect">
            <a:avLst/>
          </a:prstGeom>
          <a:solidFill>
            <a:srgbClr val="FF66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026" name="Rectangle 2">
            <a:extLst>
              <a:ext uri="{FF2B5EF4-FFF2-40B4-BE49-F238E27FC236}">
                <a16:creationId xmlns:a16="http://schemas.microsoft.com/office/drawing/2014/main" id="{858C6011-8A9D-3D44-8CB2-2515A65882A4}"/>
              </a:ext>
            </a:extLst>
          </p:cNvPr>
          <p:cNvSpPr>
            <a:spLocks noGrp="1" noChangeArrowheads="1"/>
          </p:cNvSpPr>
          <p:nvPr>
            <p:ph type="body" idx="1"/>
          </p:nvPr>
        </p:nvSpPr>
        <p:spPr bwMode="auto">
          <a:xfrm>
            <a:off x="3851275" y="1052513"/>
            <a:ext cx="4811713" cy="13803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de-DE"/>
              <a:t>Klicken Sie, um die Formate des Gliederungstextes zu bearbeiten</a:t>
            </a:r>
          </a:p>
          <a:p>
            <a:pPr lvl="1"/>
            <a:r>
              <a:rPr lang="en-GB" altLang="de-DE"/>
              <a:t>Zweite Gliederungsebene</a:t>
            </a:r>
          </a:p>
          <a:p>
            <a:pPr lvl="2"/>
            <a:r>
              <a:rPr lang="en-GB" altLang="de-DE"/>
              <a:t>Dritte Gliederungsebene</a:t>
            </a:r>
          </a:p>
          <a:p>
            <a:pPr lvl="3"/>
            <a:r>
              <a:rPr lang="en-GB" altLang="de-DE"/>
              <a:t>Vierte Gliederungsebene</a:t>
            </a:r>
          </a:p>
          <a:p>
            <a:pPr lvl="4"/>
            <a:r>
              <a:rPr lang="en-GB" altLang="de-DE"/>
              <a:t>Fünfte Gliederungsebene</a:t>
            </a:r>
          </a:p>
          <a:p>
            <a:pPr lvl="4"/>
            <a:r>
              <a:rPr lang="en-GB" altLang="de-DE"/>
              <a:t>Sechste Gliederungsebene</a:t>
            </a:r>
          </a:p>
          <a:p>
            <a:pPr lvl="4"/>
            <a:r>
              <a:rPr lang="en-GB" altLang="de-DE"/>
              <a:t>Siebente Gliederungsebene</a:t>
            </a:r>
          </a:p>
          <a:p>
            <a:pPr lvl="4"/>
            <a:r>
              <a:rPr lang="en-GB" altLang="de-DE"/>
              <a:t>Achte Gliederungsebene</a:t>
            </a:r>
          </a:p>
          <a:p>
            <a:pPr lvl="4"/>
            <a:r>
              <a:rPr lang="en-GB" altLang="de-DE"/>
              <a:t>Neunte Gliederungsebene</a:t>
            </a:r>
          </a:p>
        </p:txBody>
      </p:sp>
      <p:sp>
        <p:nvSpPr>
          <p:cNvPr id="1027" name="Rectangle 3">
            <a:extLst>
              <a:ext uri="{FF2B5EF4-FFF2-40B4-BE49-F238E27FC236}">
                <a16:creationId xmlns:a16="http://schemas.microsoft.com/office/drawing/2014/main" id="{1802664E-6C33-164D-8723-1EC2F8DD28A0}"/>
              </a:ext>
            </a:extLst>
          </p:cNvPr>
          <p:cNvSpPr>
            <a:spLocks noGrp="1" noChangeArrowheads="1"/>
          </p:cNvSpPr>
          <p:nvPr>
            <p:ph type="dt"/>
          </p:nvPr>
        </p:nvSpPr>
        <p:spPr bwMode="auto">
          <a:xfrm>
            <a:off x="457200" y="6534150"/>
            <a:ext cx="2109788"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defRPr>
            </a:lvl1pPr>
          </a:lstStyle>
          <a:p>
            <a:fld id="{5D44E28C-0D46-2345-BA2F-6FBBB860DF61}" type="datetimeFigureOut">
              <a:rPr lang="de-DE" smtClean="0"/>
              <a:t>22.11.24</a:t>
            </a:fld>
            <a:endParaRPr lang="de-DE"/>
          </a:p>
        </p:txBody>
      </p:sp>
      <p:sp>
        <p:nvSpPr>
          <p:cNvPr id="1028" name="Rectangle 4">
            <a:extLst>
              <a:ext uri="{FF2B5EF4-FFF2-40B4-BE49-F238E27FC236}">
                <a16:creationId xmlns:a16="http://schemas.microsoft.com/office/drawing/2014/main" id="{2C213D9F-3EA1-D648-A152-5FEE4D3C656E}"/>
              </a:ext>
            </a:extLst>
          </p:cNvPr>
          <p:cNvSpPr>
            <a:spLocks noGrp="1" noChangeArrowheads="1"/>
          </p:cNvSpPr>
          <p:nvPr>
            <p:ph type="ftr"/>
          </p:nvPr>
        </p:nvSpPr>
        <p:spPr bwMode="auto">
          <a:xfrm>
            <a:off x="3124200" y="6534150"/>
            <a:ext cx="2871788" cy="638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defRPr>
            </a:lvl1pPr>
          </a:lstStyle>
          <a:p>
            <a:endParaRPr lang="de-DE"/>
          </a:p>
        </p:txBody>
      </p:sp>
      <p:sp>
        <p:nvSpPr>
          <p:cNvPr id="1029" name="Rectangle 5">
            <a:extLst>
              <a:ext uri="{FF2B5EF4-FFF2-40B4-BE49-F238E27FC236}">
                <a16:creationId xmlns:a16="http://schemas.microsoft.com/office/drawing/2014/main" id="{A2BC9B0C-89AC-AF4F-9955-37FE1612B5E7}"/>
              </a:ext>
            </a:extLst>
          </p:cNvPr>
          <p:cNvSpPr>
            <a:spLocks noGrp="1" noChangeArrowheads="1"/>
          </p:cNvSpPr>
          <p:nvPr>
            <p:ph type="sldNum"/>
          </p:nvPr>
        </p:nvSpPr>
        <p:spPr bwMode="auto">
          <a:xfrm>
            <a:off x="6553200" y="6534150"/>
            <a:ext cx="2109788"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defRPr>
            </a:lvl1pPr>
          </a:lstStyle>
          <a:p>
            <a:fld id="{73E53CC4-B098-774A-9D05-D6D1929BECEA}" type="slidenum">
              <a:rPr lang="de-DE" smtClean="0"/>
              <a:t>‹Nr.›</a:t>
            </a:fld>
            <a:endParaRPr lang="de-DE"/>
          </a:p>
        </p:txBody>
      </p:sp>
      <p:sp>
        <p:nvSpPr>
          <p:cNvPr id="1030" name="Line 6">
            <a:extLst>
              <a:ext uri="{FF2B5EF4-FFF2-40B4-BE49-F238E27FC236}">
                <a16:creationId xmlns:a16="http://schemas.microsoft.com/office/drawing/2014/main" id="{FF73D69F-3104-A942-B4EB-87400BB40DC1}"/>
              </a:ext>
            </a:extLst>
          </p:cNvPr>
          <p:cNvSpPr>
            <a:spLocks noChangeShapeType="1"/>
          </p:cNvSpPr>
          <p:nvPr/>
        </p:nvSpPr>
        <p:spPr bwMode="auto">
          <a:xfrm>
            <a:off x="0" y="6453188"/>
            <a:ext cx="9144000" cy="1587"/>
          </a:xfrm>
          <a:prstGeom prst="line">
            <a:avLst/>
          </a:prstGeom>
          <a:noFill/>
          <a:ln w="12600" cap="sq">
            <a:solidFill>
              <a:srgbClr val="FF6600"/>
            </a:solidFill>
            <a:prstDash val="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grpSp>
        <p:nvGrpSpPr>
          <p:cNvPr id="1031" name="Group 7">
            <a:extLst>
              <a:ext uri="{FF2B5EF4-FFF2-40B4-BE49-F238E27FC236}">
                <a16:creationId xmlns:a16="http://schemas.microsoft.com/office/drawing/2014/main" id="{15370632-7388-AC40-A99F-8C143CED69BC}"/>
              </a:ext>
            </a:extLst>
          </p:cNvPr>
          <p:cNvGrpSpPr>
            <a:grpSpLocks/>
          </p:cNvGrpSpPr>
          <p:nvPr/>
        </p:nvGrpSpPr>
        <p:grpSpPr bwMode="auto">
          <a:xfrm>
            <a:off x="-107950" y="-100013"/>
            <a:ext cx="912813" cy="912813"/>
            <a:chOff x="-68" y="-63"/>
            <a:chExt cx="575" cy="575"/>
          </a:xfrm>
        </p:grpSpPr>
        <p:sp>
          <p:nvSpPr>
            <p:cNvPr id="1032" name="AutoShape 8">
              <a:extLst>
                <a:ext uri="{FF2B5EF4-FFF2-40B4-BE49-F238E27FC236}">
                  <a16:creationId xmlns:a16="http://schemas.microsoft.com/office/drawing/2014/main" id="{01FD4261-9026-FB44-9037-7512919F10E5}"/>
                </a:ext>
              </a:extLst>
            </p:cNvPr>
            <p:cNvSpPr>
              <a:spLocks noChangeArrowheads="1"/>
            </p:cNvSpPr>
            <p:nvPr/>
          </p:nvSpPr>
          <p:spPr bwMode="auto">
            <a:xfrm>
              <a:off x="-68" y="165"/>
              <a:ext cx="575" cy="118"/>
            </a:xfrm>
            <a:prstGeom prst="roundRect">
              <a:avLst>
                <a:gd name="adj" fmla="val 16667"/>
              </a:avLst>
            </a:prstGeom>
            <a:solidFill>
              <a:srgbClr val="FFCC99"/>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033" name="AutoShape 9">
              <a:extLst>
                <a:ext uri="{FF2B5EF4-FFF2-40B4-BE49-F238E27FC236}">
                  <a16:creationId xmlns:a16="http://schemas.microsoft.com/office/drawing/2014/main" id="{4BC76A6D-2322-1F4A-BAE0-0304408B2939}"/>
                </a:ext>
              </a:extLst>
            </p:cNvPr>
            <p:cNvSpPr>
              <a:spLocks noChangeArrowheads="1"/>
            </p:cNvSpPr>
            <p:nvPr/>
          </p:nvSpPr>
          <p:spPr bwMode="auto">
            <a:xfrm rot="5400000">
              <a:off x="-46" y="166"/>
              <a:ext cx="575" cy="118"/>
            </a:xfrm>
            <a:prstGeom prst="roundRect">
              <a:avLst>
                <a:gd name="adj" fmla="val 16667"/>
              </a:avLst>
            </a:prstGeom>
            <a:solidFill>
              <a:srgbClr val="FFCC99"/>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grpSp>
      <p:sp>
        <p:nvSpPr>
          <p:cNvPr id="1034" name="Rectangle 10">
            <a:extLst>
              <a:ext uri="{FF2B5EF4-FFF2-40B4-BE49-F238E27FC236}">
                <a16:creationId xmlns:a16="http://schemas.microsoft.com/office/drawing/2014/main" id="{983BA0BC-E198-A744-80C4-EDC9FD58E20A}"/>
              </a:ext>
            </a:extLst>
          </p:cNvPr>
          <p:cNvSpPr>
            <a:spLocks noGrp="1" noChangeArrowheads="1"/>
          </p:cNvSpPr>
          <p:nvPr>
            <p:ph type="title"/>
          </p:nvPr>
        </p:nvSpPr>
        <p:spPr bwMode="auto">
          <a:xfrm>
            <a:off x="663575" y="222250"/>
            <a:ext cx="8205788" cy="698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de-DE"/>
              <a:t>Klicken Sie, um das Format des Titeltextes zu bearbeiten</a:t>
            </a:r>
          </a:p>
        </p:txBody>
      </p:sp>
    </p:spTree>
    <p:extLst>
      <p:ext uri="{BB962C8B-B14F-4D97-AF65-F5344CB8AC3E}">
        <p14:creationId xmlns:p14="http://schemas.microsoft.com/office/powerpoint/2010/main" val="1777908673"/>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xStyles>
    <p:titleStyle>
      <a:lvl1pPr algn="l" defTabSz="449263" rtl="0" eaLnBrk="1" fontAlgn="base" hangingPunct="1">
        <a:spcBef>
          <a:spcPct val="0"/>
        </a:spcBef>
        <a:spcAft>
          <a:spcPct val="0"/>
        </a:spcAft>
        <a:buClr>
          <a:srgbClr val="000000"/>
        </a:buClr>
        <a:buSzPct val="100000"/>
        <a:buFont typeface="Times New Roman" panose="02020603050405020304" pitchFamily="18" charset="0"/>
        <a:defRPr sz="2000" b="1" kern="1200">
          <a:solidFill>
            <a:srgbClr val="FFFFFF"/>
          </a:solidFill>
          <a:latin typeface="+mj-lt"/>
          <a:ea typeface="+mj-ea"/>
          <a:cs typeface="+mj-cs"/>
        </a:defRPr>
      </a:lvl1pPr>
      <a:lvl2pPr marL="742950" indent="-285750" algn="l" defTabSz="449263" rtl="0" eaLnBrk="1" fontAlgn="base" hangingPunct="1">
        <a:spcBef>
          <a:spcPct val="0"/>
        </a:spcBef>
        <a:spcAft>
          <a:spcPct val="0"/>
        </a:spcAft>
        <a:buClr>
          <a:srgbClr val="000000"/>
        </a:buClr>
        <a:buSzPct val="100000"/>
        <a:buFont typeface="Times New Roman" panose="02020603050405020304" pitchFamily="18" charset="0"/>
        <a:defRPr sz="2000" b="1">
          <a:solidFill>
            <a:srgbClr val="FFFFFF"/>
          </a:solidFill>
          <a:latin typeface="Verdana" panose="020B0604030504040204" pitchFamily="34" charset="0"/>
          <a:ea typeface="SimSun" panose="02010600030101010101" pitchFamily="2" charset="-122"/>
        </a:defRPr>
      </a:lvl2pPr>
      <a:lvl3pPr marL="1143000" indent="-228600" algn="l" defTabSz="449263" rtl="0" eaLnBrk="1" fontAlgn="base" hangingPunct="1">
        <a:spcBef>
          <a:spcPct val="0"/>
        </a:spcBef>
        <a:spcAft>
          <a:spcPct val="0"/>
        </a:spcAft>
        <a:buClr>
          <a:srgbClr val="000000"/>
        </a:buClr>
        <a:buSzPct val="100000"/>
        <a:buFont typeface="Times New Roman" panose="02020603050405020304" pitchFamily="18" charset="0"/>
        <a:defRPr sz="2000" b="1">
          <a:solidFill>
            <a:srgbClr val="FFFFFF"/>
          </a:solidFill>
          <a:latin typeface="Verdana" panose="020B0604030504040204" pitchFamily="34" charset="0"/>
          <a:ea typeface="SimSun" panose="02010600030101010101" pitchFamily="2" charset="-122"/>
        </a:defRPr>
      </a:lvl3pPr>
      <a:lvl4pPr marL="1600200" indent="-228600" algn="l" defTabSz="449263" rtl="0" eaLnBrk="1" fontAlgn="base" hangingPunct="1">
        <a:spcBef>
          <a:spcPct val="0"/>
        </a:spcBef>
        <a:spcAft>
          <a:spcPct val="0"/>
        </a:spcAft>
        <a:buClr>
          <a:srgbClr val="000000"/>
        </a:buClr>
        <a:buSzPct val="100000"/>
        <a:buFont typeface="Times New Roman" panose="02020603050405020304" pitchFamily="18" charset="0"/>
        <a:defRPr sz="2000" b="1">
          <a:solidFill>
            <a:srgbClr val="FFFFFF"/>
          </a:solidFill>
          <a:latin typeface="Verdana" panose="020B0604030504040204" pitchFamily="34" charset="0"/>
          <a:ea typeface="SimSun" panose="02010600030101010101" pitchFamily="2" charset="-122"/>
        </a:defRPr>
      </a:lvl4pPr>
      <a:lvl5pPr marL="2057400" indent="-228600" algn="l" defTabSz="449263" rtl="0" eaLnBrk="1" fontAlgn="base" hangingPunct="1">
        <a:spcBef>
          <a:spcPct val="0"/>
        </a:spcBef>
        <a:spcAft>
          <a:spcPct val="0"/>
        </a:spcAft>
        <a:buClr>
          <a:srgbClr val="000000"/>
        </a:buClr>
        <a:buSzPct val="100000"/>
        <a:buFont typeface="Times New Roman" panose="02020603050405020304" pitchFamily="18" charset="0"/>
        <a:defRPr sz="2000" b="1">
          <a:solidFill>
            <a:srgbClr val="FFFFFF"/>
          </a:solidFill>
          <a:latin typeface="Verdana" panose="020B0604030504040204" pitchFamily="34" charset="0"/>
          <a:ea typeface="SimSun" panose="02010600030101010101" pitchFamily="2" charset="-122"/>
        </a:defRPr>
      </a:lvl5pPr>
      <a:lvl6pPr marL="2514600" indent="-228600" algn="l" defTabSz="449263" rtl="0" eaLnBrk="1" fontAlgn="base" hangingPunct="1">
        <a:spcBef>
          <a:spcPct val="0"/>
        </a:spcBef>
        <a:spcAft>
          <a:spcPct val="0"/>
        </a:spcAft>
        <a:buClr>
          <a:srgbClr val="000000"/>
        </a:buClr>
        <a:buSzPct val="100000"/>
        <a:buFont typeface="Times New Roman" panose="02020603050405020304" pitchFamily="18" charset="0"/>
        <a:defRPr sz="2000" b="1">
          <a:solidFill>
            <a:srgbClr val="FFFFFF"/>
          </a:solidFill>
          <a:latin typeface="Verdana" panose="020B0604030504040204" pitchFamily="34" charset="0"/>
          <a:ea typeface="SimSun" panose="02010600030101010101" pitchFamily="2" charset="-122"/>
        </a:defRPr>
      </a:lvl6pPr>
      <a:lvl7pPr marL="2971800" indent="-228600" algn="l" defTabSz="449263" rtl="0" eaLnBrk="1" fontAlgn="base" hangingPunct="1">
        <a:spcBef>
          <a:spcPct val="0"/>
        </a:spcBef>
        <a:spcAft>
          <a:spcPct val="0"/>
        </a:spcAft>
        <a:buClr>
          <a:srgbClr val="000000"/>
        </a:buClr>
        <a:buSzPct val="100000"/>
        <a:buFont typeface="Times New Roman" panose="02020603050405020304" pitchFamily="18" charset="0"/>
        <a:defRPr sz="2000" b="1">
          <a:solidFill>
            <a:srgbClr val="FFFFFF"/>
          </a:solidFill>
          <a:latin typeface="Verdana" panose="020B0604030504040204" pitchFamily="34" charset="0"/>
          <a:ea typeface="SimSun" panose="02010600030101010101" pitchFamily="2" charset="-122"/>
        </a:defRPr>
      </a:lvl7pPr>
      <a:lvl8pPr marL="3429000" indent="-228600" algn="l" defTabSz="449263" rtl="0" eaLnBrk="1" fontAlgn="base" hangingPunct="1">
        <a:spcBef>
          <a:spcPct val="0"/>
        </a:spcBef>
        <a:spcAft>
          <a:spcPct val="0"/>
        </a:spcAft>
        <a:buClr>
          <a:srgbClr val="000000"/>
        </a:buClr>
        <a:buSzPct val="100000"/>
        <a:buFont typeface="Times New Roman" panose="02020603050405020304" pitchFamily="18" charset="0"/>
        <a:defRPr sz="2000" b="1">
          <a:solidFill>
            <a:srgbClr val="FFFFFF"/>
          </a:solidFill>
          <a:latin typeface="Verdana" panose="020B0604030504040204" pitchFamily="34" charset="0"/>
          <a:ea typeface="SimSun" panose="02010600030101010101" pitchFamily="2" charset="-122"/>
        </a:defRPr>
      </a:lvl8pPr>
      <a:lvl9pPr marL="3886200" indent="-228600" algn="l" defTabSz="449263" rtl="0" eaLnBrk="1" fontAlgn="base" hangingPunct="1">
        <a:spcBef>
          <a:spcPct val="0"/>
        </a:spcBef>
        <a:spcAft>
          <a:spcPct val="0"/>
        </a:spcAft>
        <a:buClr>
          <a:srgbClr val="000000"/>
        </a:buClr>
        <a:buSzPct val="100000"/>
        <a:buFont typeface="Times New Roman" panose="02020603050405020304" pitchFamily="18" charset="0"/>
        <a:defRPr sz="2000" b="1">
          <a:solidFill>
            <a:srgbClr val="FFFFFF"/>
          </a:solidFill>
          <a:latin typeface="Verdana" panose="020B0604030504040204" pitchFamily="34" charset="0"/>
          <a:ea typeface="SimSun" panose="02010600030101010101" pitchFamily="2" charset="-122"/>
        </a:defRPr>
      </a:lvl9pPr>
    </p:titleStyle>
    <p:bodyStyle>
      <a:lvl1pPr marL="342900" indent="-342900" algn="l" defTabSz="449263" rtl="0" eaLnBrk="1" fontAlgn="base" hangingPunct="1">
        <a:spcBef>
          <a:spcPts val="600"/>
        </a:spcBef>
        <a:spcAft>
          <a:spcPct val="0"/>
        </a:spcAft>
        <a:buClr>
          <a:srgbClr val="000000"/>
        </a:buClr>
        <a:buSzPct val="100000"/>
        <a:buFont typeface="Times New Roman" panose="02020603050405020304" pitchFamily="18" charset="0"/>
        <a:defRPr sz="2400" b="1" kern="1200">
          <a:solidFill>
            <a:srgbClr val="000000"/>
          </a:solidFill>
          <a:latin typeface="+mn-lt"/>
          <a:ea typeface="+mn-ea"/>
          <a:cs typeface="+mn-cs"/>
        </a:defRPr>
      </a:lvl1pPr>
      <a:lvl2pPr marL="742950" indent="-285750" algn="l" defTabSz="449263" rtl="0" eaLnBrk="1" fontAlgn="base" hangingPunct="1">
        <a:spcBef>
          <a:spcPts val="450"/>
        </a:spcBef>
        <a:spcAft>
          <a:spcPct val="0"/>
        </a:spcAft>
        <a:buClr>
          <a:srgbClr val="000000"/>
        </a:buClr>
        <a:buSzPct val="100000"/>
        <a:buFont typeface="Times New Roman" panose="02020603050405020304" pitchFamily="18" charset="0"/>
        <a:defRPr kern="1200">
          <a:solidFill>
            <a:srgbClr val="000000"/>
          </a:solidFill>
          <a:latin typeface="+mn-lt"/>
          <a:ea typeface="+mn-ea"/>
          <a:cs typeface="+mn-cs"/>
        </a:defRPr>
      </a:lvl2pPr>
      <a:lvl3pPr marL="1143000" indent="-228600" algn="l" defTabSz="449263" rtl="0" eaLnBrk="1" fontAlgn="base" hangingPunct="1">
        <a:spcBef>
          <a:spcPts val="350"/>
        </a:spcBef>
        <a:spcAft>
          <a:spcPct val="0"/>
        </a:spcAft>
        <a:buClr>
          <a:srgbClr val="000000"/>
        </a:buClr>
        <a:buSzPct val="100000"/>
        <a:buFont typeface="Times New Roman" panose="02020603050405020304" pitchFamily="18" charset="0"/>
        <a:defRPr sz="1400" kern="1200">
          <a:solidFill>
            <a:srgbClr val="808080"/>
          </a:solidFill>
          <a:latin typeface="+mn-lt"/>
          <a:ea typeface="+mn-ea"/>
          <a:cs typeface="+mn-cs"/>
        </a:defRPr>
      </a:lvl3pPr>
      <a:lvl4pPr marL="1600200" indent="-228600" algn="l" defTabSz="449263" rtl="0" eaLnBrk="1" fontAlgn="base" hangingPunct="1">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49263" rtl="0" eaLnBrk="1" fontAlgn="base" hangingPunct="1">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7797DD19-69C1-114F-88F4-1C153F8F7D9A}"/>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F78A63ED-C131-4444-A8A7-9984508B509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E0632770-84EE-5C47-B56A-F016E982E89F}"/>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44E28C-0D46-2345-BA2F-6FBBB860DF61}" type="datetimeFigureOut">
              <a:rPr lang="de-DE" smtClean="0"/>
              <a:t>22.11.24</a:t>
            </a:fld>
            <a:endParaRPr lang="de-DE"/>
          </a:p>
        </p:txBody>
      </p:sp>
      <p:sp>
        <p:nvSpPr>
          <p:cNvPr id="5" name="Fußzeilenplatzhalter 4">
            <a:extLst>
              <a:ext uri="{FF2B5EF4-FFF2-40B4-BE49-F238E27FC236}">
                <a16:creationId xmlns:a16="http://schemas.microsoft.com/office/drawing/2014/main" id="{12519633-2790-F646-8918-80BDA43C4300}"/>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85A2703D-9F94-7C4D-AB9A-EBA02226F6E0}"/>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E53CC4-B098-774A-9D05-D6D1929BECEA}" type="slidenum">
              <a:rPr lang="de-DE" smtClean="0"/>
              <a:t>‹Nr.›</a:t>
            </a:fld>
            <a:endParaRPr lang="de-DE"/>
          </a:p>
        </p:txBody>
      </p:sp>
    </p:spTree>
    <p:extLst>
      <p:ext uri="{BB962C8B-B14F-4D97-AF65-F5344CB8AC3E}">
        <p14:creationId xmlns:p14="http://schemas.microsoft.com/office/powerpoint/2010/main" val="3352617269"/>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41FE66D1-8493-1847-A940-74F95BA83D44}"/>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21112AC-BAA3-E54A-9714-DC2EB068831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06A23C89-A9EE-DA47-9B7A-F0B89DA5FC0B}"/>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D6212E-203F-A741-9F4F-BC790FFB2DB3}" type="datetimeFigureOut">
              <a:rPr lang="de-DE" smtClean="0"/>
              <a:t>22.11.24</a:t>
            </a:fld>
            <a:endParaRPr lang="de-DE"/>
          </a:p>
        </p:txBody>
      </p:sp>
      <p:sp>
        <p:nvSpPr>
          <p:cNvPr id="5" name="Fußzeilenplatzhalter 4">
            <a:extLst>
              <a:ext uri="{FF2B5EF4-FFF2-40B4-BE49-F238E27FC236}">
                <a16:creationId xmlns:a16="http://schemas.microsoft.com/office/drawing/2014/main" id="{99C9AED0-824C-3949-9C35-4D24A3B93ED8}"/>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53E314B0-780E-8B49-92CD-16B88962C821}"/>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F3B026-9B6A-D145-A405-4A5686A31741}" type="slidenum">
              <a:rPr lang="de-DE" smtClean="0"/>
              <a:t>‹Nr.›</a:t>
            </a:fld>
            <a:endParaRPr lang="de-DE"/>
          </a:p>
        </p:txBody>
      </p:sp>
    </p:spTree>
    <p:extLst>
      <p:ext uri="{BB962C8B-B14F-4D97-AF65-F5344CB8AC3E}">
        <p14:creationId xmlns:p14="http://schemas.microsoft.com/office/powerpoint/2010/main" val="295496179"/>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049" name="Rectangle 1">
            <a:extLst>
              <a:ext uri="{FF2B5EF4-FFF2-40B4-BE49-F238E27FC236}">
                <a16:creationId xmlns:a16="http://schemas.microsoft.com/office/drawing/2014/main" id="{1778A04E-2391-9741-B193-DDC82B1B4903}"/>
              </a:ext>
            </a:extLst>
          </p:cNvPr>
          <p:cNvSpPr>
            <a:spLocks noGrp="1" noChangeArrowheads="1"/>
          </p:cNvSpPr>
          <p:nvPr>
            <p:ph type="title"/>
          </p:nvPr>
        </p:nvSpPr>
        <p:spPr bwMode="auto">
          <a:xfrm>
            <a:off x="457200" y="273050"/>
            <a:ext cx="8226425" cy="1141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de-DE"/>
              <a:t>Klicken Sie, um das Format des Titeltextes zu bearbeiten</a:t>
            </a:r>
          </a:p>
        </p:txBody>
      </p:sp>
      <p:sp>
        <p:nvSpPr>
          <p:cNvPr id="2050" name="Rectangle 2">
            <a:extLst>
              <a:ext uri="{FF2B5EF4-FFF2-40B4-BE49-F238E27FC236}">
                <a16:creationId xmlns:a16="http://schemas.microsoft.com/office/drawing/2014/main" id="{4215D42E-DCC7-FD49-ABDE-B535A14FD9B0}"/>
              </a:ext>
            </a:extLst>
          </p:cNvPr>
          <p:cNvSpPr>
            <a:spLocks noGrp="1" noChangeArrowheads="1"/>
          </p:cNvSpPr>
          <p:nvPr>
            <p:ph type="body" idx="1"/>
          </p:nvPr>
        </p:nvSpPr>
        <p:spPr bwMode="auto">
          <a:xfrm>
            <a:off x="457200" y="1604963"/>
            <a:ext cx="8226425" cy="4522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8080" rIns="0" bIns="0" numCol="1" anchor="t" anchorCtr="0" compatLnSpc="1">
            <a:prstTxWarp prst="textNoShape">
              <a:avLst/>
            </a:prstTxWarp>
          </a:bodyPr>
          <a:lstStyle/>
          <a:p>
            <a:pPr lvl="0"/>
            <a:r>
              <a:rPr lang="en-GB" altLang="de-DE"/>
              <a:t>Klicken Sie, um die Formate des Gliederungstextes zu bearbeiten</a:t>
            </a:r>
          </a:p>
          <a:p>
            <a:pPr lvl="1"/>
            <a:r>
              <a:rPr lang="en-GB" altLang="de-DE"/>
              <a:t>Zweite Gliederungsebene</a:t>
            </a:r>
          </a:p>
          <a:p>
            <a:pPr lvl="2"/>
            <a:r>
              <a:rPr lang="en-GB" altLang="de-DE"/>
              <a:t>Dritte Gliederungsebene</a:t>
            </a:r>
          </a:p>
          <a:p>
            <a:pPr lvl="3"/>
            <a:r>
              <a:rPr lang="en-GB" altLang="de-DE"/>
              <a:t>Vierte Gliederungsebene</a:t>
            </a:r>
          </a:p>
          <a:p>
            <a:pPr lvl="4"/>
            <a:r>
              <a:rPr lang="en-GB" altLang="de-DE"/>
              <a:t>Fünfte Gliederungsebene</a:t>
            </a:r>
          </a:p>
          <a:p>
            <a:pPr lvl="4"/>
            <a:r>
              <a:rPr lang="en-GB" altLang="de-DE"/>
              <a:t>Sechste Gliederungsebene</a:t>
            </a:r>
          </a:p>
          <a:p>
            <a:pPr lvl="4"/>
            <a:r>
              <a:rPr lang="en-GB" altLang="de-DE"/>
              <a:t>Siebente Gliederungsebene</a:t>
            </a:r>
          </a:p>
          <a:p>
            <a:pPr lvl="4"/>
            <a:r>
              <a:rPr lang="en-GB" altLang="de-DE"/>
              <a:t>Achte Gliederungsebene</a:t>
            </a:r>
          </a:p>
          <a:p>
            <a:pPr lvl="4"/>
            <a:r>
              <a:rPr lang="en-GB" altLang="de-DE"/>
              <a:t>Neunte Gliederungsebene</a:t>
            </a:r>
          </a:p>
        </p:txBody>
      </p:sp>
      <p:sp>
        <p:nvSpPr>
          <p:cNvPr id="2051" name="Rectangle 3">
            <a:extLst>
              <a:ext uri="{FF2B5EF4-FFF2-40B4-BE49-F238E27FC236}">
                <a16:creationId xmlns:a16="http://schemas.microsoft.com/office/drawing/2014/main" id="{31056D57-CF3F-3941-9ED6-005D874D0F5D}"/>
              </a:ext>
            </a:extLst>
          </p:cNvPr>
          <p:cNvSpPr>
            <a:spLocks noGrp="1" noChangeArrowheads="1"/>
          </p:cNvSpPr>
          <p:nvPr>
            <p:ph type="dt"/>
          </p:nvPr>
        </p:nvSpPr>
        <p:spPr bwMode="auto">
          <a:xfrm>
            <a:off x="457200" y="6246813"/>
            <a:ext cx="2127250"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nSpc>
                <a:spcPct val="93000"/>
              </a:lnSpc>
              <a:buClrTx/>
              <a:buFontTx/>
              <a:buNone/>
              <a:tabLst>
                <a:tab pos="723900" algn="l"/>
                <a:tab pos="1447800" algn="l"/>
              </a:tabLst>
              <a:defRPr sz="1400">
                <a:solidFill>
                  <a:srgbClr val="000000"/>
                </a:solidFill>
                <a:latin typeface="Times New Roman" panose="02020603050405020304" pitchFamily="18" charset="0"/>
                <a:ea typeface="Arial Unicode MS" panose="020B0604020202020204" pitchFamily="34" charset="-128"/>
                <a:cs typeface="Arial Unicode MS" panose="020B0604020202020204" pitchFamily="34" charset="-128"/>
              </a:defRPr>
            </a:lvl1pPr>
          </a:lstStyle>
          <a:p>
            <a:endParaRPr lang="de-DE" altLang="de-DE"/>
          </a:p>
        </p:txBody>
      </p:sp>
      <p:sp>
        <p:nvSpPr>
          <p:cNvPr id="2052" name="Rectangle 4">
            <a:extLst>
              <a:ext uri="{FF2B5EF4-FFF2-40B4-BE49-F238E27FC236}">
                <a16:creationId xmlns:a16="http://schemas.microsoft.com/office/drawing/2014/main" id="{9652E4A2-BFB4-C84B-A539-76974BFB4369}"/>
              </a:ext>
            </a:extLst>
          </p:cNvPr>
          <p:cNvSpPr>
            <a:spLocks noGrp="1" noChangeArrowheads="1"/>
          </p:cNvSpPr>
          <p:nvPr>
            <p:ph type="ftr"/>
          </p:nvPr>
        </p:nvSpPr>
        <p:spPr bwMode="auto">
          <a:xfrm>
            <a:off x="3127375" y="6246813"/>
            <a:ext cx="2895600"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ctr">
              <a:lnSpc>
                <a:spcPct val="93000"/>
              </a:lnSpc>
              <a:buClrTx/>
              <a:buFontTx/>
              <a:buNone/>
              <a:tabLst>
                <a:tab pos="723900" algn="l"/>
                <a:tab pos="1447800" algn="l"/>
                <a:tab pos="2171700" algn="l"/>
                <a:tab pos="2895600" algn="l"/>
              </a:tabLst>
              <a:defRPr sz="1400">
                <a:solidFill>
                  <a:srgbClr val="000000"/>
                </a:solidFill>
                <a:latin typeface="Times New Roman" panose="02020603050405020304" pitchFamily="18" charset="0"/>
                <a:ea typeface="Arial Unicode MS" panose="020B0604020202020204" pitchFamily="34" charset="-128"/>
                <a:cs typeface="Arial Unicode MS" panose="020B0604020202020204" pitchFamily="34" charset="-128"/>
              </a:defRPr>
            </a:lvl1pPr>
          </a:lstStyle>
          <a:p>
            <a:endParaRPr lang="de-DE" altLang="de-DE"/>
          </a:p>
        </p:txBody>
      </p:sp>
      <p:sp>
        <p:nvSpPr>
          <p:cNvPr id="2053" name="Rectangle 5">
            <a:extLst>
              <a:ext uri="{FF2B5EF4-FFF2-40B4-BE49-F238E27FC236}">
                <a16:creationId xmlns:a16="http://schemas.microsoft.com/office/drawing/2014/main" id="{ADFA1084-65C7-884E-A7F9-EAC8D3D712C4}"/>
              </a:ext>
            </a:extLst>
          </p:cNvPr>
          <p:cNvSpPr>
            <a:spLocks noGrp="1" noChangeArrowheads="1"/>
          </p:cNvSpPr>
          <p:nvPr>
            <p:ph type="sldNum"/>
          </p:nvPr>
        </p:nvSpPr>
        <p:spPr bwMode="auto">
          <a:xfrm>
            <a:off x="6556375" y="6246813"/>
            <a:ext cx="2127250"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lnSpc>
                <a:spcPct val="93000"/>
              </a:lnSpc>
              <a:buClrTx/>
              <a:buFontTx/>
              <a:buNone/>
              <a:tabLst>
                <a:tab pos="723900" algn="l"/>
                <a:tab pos="1447800" algn="l"/>
              </a:tabLst>
              <a:defRPr sz="1400">
                <a:solidFill>
                  <a:srgbClr val="000000"/>
                </a:solidFill>
                <a:latin typeface="Times New Roman" panose="02020603050405020304" pitchFamily="18" charset="0"/>
                <a:ea typeface="Arial Unicode MS" panose="020B0604020202020204" pitchFamily="34" charset="-128"/>
                <a:cs typeface="Arial Unicode MS" panose="020B0604020202020204" pitchFamily="34" charset="-128"/>
              </a:defRPr>
            </a:lvl1pPr>
          </a:lstStyle>
          <a:p>
            <a:fld id="{4DB38BA3-E665-4B47-B4FB-69A65332DC5B}" type="slidenum">
              <a:rPr lang="de-DE" altLang="de-DE"/>
              <a:pPr/>
              <a:t>‹Nr.›</a:t>
            </a:fld>
            <a:endParaRPr lang="de-DE" altLang="de-DE"/>
          </a:p>
        </p:txBody>
      </p:sp>
    </p:spTree>
    <p:extLst>
      <p:ext uri="{BB962C8B-B14F-4D97-AF65-F5344CB8AC3E}">
        <p14:creationId xmlns:p14="http://schemas.microsoft.com/office/powerpoint/2010/main" val="1632714548"/>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 id="2147483790" r:id="rId14"/>
  </p:sldLayoutIdLst>
  <p:txStyles>
    <p:titleStyle>
      <a:lvl1pPr algn="ctr" defTabSz="449263" rtl="0" eaLnBrk="1" fontAlgn="base" hangingPunct="1">
        <a:lnSpc>
          <a:spcPct val="93000"/>
        </a:lnSpc>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marL="742950" indent="-285750" algn="ctr" defTabSz="449263" rtl="0" eaLnBrk="1" fontAlgn="base" hangingPunct="1">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2pPr>
      <a:lvl3pPr marL="1143000" indent="-228600" algn="ctr" defTabSz="449263" rtl="0" eaLnBrk="1" fontAlgn="base" hangingPunct="1">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3pPr>
      <a:lvl4pPr marL="1600200" indent="-228600" algn="ctr" defTabSz="449263" rtl="0" eaLnBrk="1" fontAlgn="base" hangingPunct="1">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4pPr>
      <a:lvl5pPr marL="2057400" indent="-228600" algn="ctr" defTabSz="449263" rtl="0" eaLnBrk="1" fontAlgn="base" hangingPunct="1">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5pPr>
      <a:lvl6pPr marL="2514600" indent="-228600" algn="ctr" defTabSz="449263" rtl="0" eaLnBrk="1" fontAlgn="base" hangingPunct="1">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6pPr>
      <a:lvl7pPr marL="2971800" indent="-228600" algn="ctr" defTabSz="449263" rtl="0" eaLnBrk="1" fontAlgn="base" hangingPunct="1">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7pPr>
      <a:lvl8pPr marL="3429000" indent="-228600" algn="ctr" defTabSz="449263" rtl="0" eaLnBrk="1" fontAlgn="base" hangingPunct="1">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8pPr>
      <a:lvl9pPr marL="3886200" indent="-228600" algn="ctr" defTabSz="449263" rtl="0" eaLnBrk="1" fontAlgn="base" hangingPunct="1">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9pPr>
    </p:titleStyle>
    <p:bodyStyle>
      <a:lvl1pPr marL="342900" indent="-342900" algn="l" defTabSz="449263" rtl="0" eaLnBrk="1" fontAlgn="base" hangingPunct="1">
        <a:lnSpc>
          <a:spcPct val="93000"/>
        </a:lnSpc>
        <a:spcBef>
          <a:spcPct val="0"/>
        </a:spcBef>
        <a:spcAft>
          <a:spcPts val="1425"/>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49263" rtl="0" eaLnBrk="1" fontAlgn="base" hangingPunct="1">
        <a:lnSpc>
          <a:spcPct val="93000"/>
        </a:lnSpc>
        <a:spcBef>
          <a:spcPct val="0"/>
        </a:spcBef>
        <a:spcAft>
          <a:spcPts val="1138"/>
        </a:spcAft>
        <a:buClr>
          <a:srgbClr val="000000"/>
        </a:buClr>
        <a:buSzPct val="100000"/>
        <a:buFont typeface="Times New Roman" panose="02020603050405020304" pitchFamily="18" charset="0"/>
        <a:defRPr sz="2800" kern="1200">
          <a:solidFill>
            <a:srgbClr val="000000"/>
          </a:solidFill>
          <a:latin typeface="+mn-lt"/>
          <a:ea typeface="+mn-ea"/>
          <a:cs typeface="+mn-cs"/>
        </a:defRPr>
      </a:lvl2pPr>
      <a:lvl3pPr marL="1143000" indent="-228600" algn="l" defTabSz="449263" rtl="0" eaLnBrk="1" fontAlgn="base" hangingPunct="1">
        <a:lnSpc>
          <a:spcPct val="93000"/>
        </a:lnSpc>
        <a:spcBef>
          <a:spcPct val="0"/>
        </a:spcBef>
        <a:spcAft>
          <a:spcPts val="850"/>
        </a:spcAft>
        <a:buClr>
          <a:srgbClr val="000000"/>
        </a:buClr>
        <a:buSzPct val="100000"/>
        <a:buFont typeface="Times New Roman" panose="02020603050405020304" pitchFamily="18" charset="0"/>
        <a:defRPr sz="2400" kern="1200">
          <a:solidFill>
            <a:srgbClr val="000000"/>
          </a:solidFill>
          <a:latin typeface="+mn-lt"/>
          <a:ea typeface="+mn-ea"/>
          <a:cs typeface="+mn-cs"/>
        </a:defRPr>
      </a:lvl3pPr>
      <a:lvl4pPr marL="1600200" indent="-228600" algn="l" defTabSz="449263" rtl="0" eaLnBrk="1" fontAlgn="base" hangingPunct="1">
        <a:lnSpc>
          <a:spcPct val="93000"/>
        </a:lnSpc>
        <a:spcBef>
          <a:spcPct val="0"/>
        </a:spcBef>
        <a:spcAft>
          <a:spcPts val="575"/>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49263" rtl="0" eaLnBrk="1" fontAlgn="base" hangingPunct="1">
        <a:lnSpc>
          <a:spcPct val="93000"/>
        </a:lnSpc>
        <a:spcBef>
          <a:spcPct val="0"/>
        </a:spcBef>
        <a:spcAft>
          <a:spcPts val="288"/>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20.png"/><Relationship Id="rId3" Type="http://schemas.openxmlformats.org/officeDocument/2006/relationships/image" Target="../media/image8.jpg"/><Relationship Id="rId7" Type="http://schemas.openxmlformats.org/officeDocument/2006/relationships/image" Target="../media/image17.png"/><Relationship Id="rId12" Type="http://schemas.openxmlformats.org/officeDocument/2006/relationships/customXml" Target="../ink/ink5.xml"/><Relationship Id="rId2" Type="http://schemas.openxmlformats.org/officeDocument/2006/relationships/notesSlide" Target="../notesSlides/notesSlide23.xml"/><Relationship Id="rId1" Type="http://schemas.openxmlformats.org/officeDocument/2006/relationships/slideLayout" Target="../slideLayouts/slideLayout38.xml"/><Relationship Id="rId6" Type="http://schemas.openxmlformats.org/officeDocument/2006/relationships/customXml" Target="../ink/ink2.xml"/><Relationship Id="rId11" Type="http://schemas.openxmlformats.org/officeDocument/2006/relationships/image" Target="../media/image19.png"/><Relationship Id="rId5" Type="http://schemas.openxmlformats.org/officeDocument/2006/relationships/image" Target="../media/image9.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4.xml"/><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29.xml"/><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hyperlink" Target="https://www.susannespenke.de/werte-test" TargetMode="External"/><Relationship Id="rId2" Type="http://schemas.openxmlformats.org/officeDocument/2006/relationships/notesSlide" Target="../notesSlides/notesSlide30.xml"/><Relationship Id="rId1" Type="http://schemas.openxmlformats.org/officeDocument/2006/relationships/slideLayout" Target="../slideLayouts/slideLayout37.xml"/><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2.xml"/><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3.xml"/><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4.xml"/><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7.xml"/><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2.xml"/><Relationship Id="rId1" Type="http://schemas.openxmlformats.org/officeDocument/2006/relationships/slideLayout" Target="../slideLayouts/slideLayout25.xml"/><Relationship Id="rId5" Type="http://schemas.openxmlformats.org/officeDocument/2006/relationships/image" Target="../media/image19.jpg"/><Relationship Id="rId4" Type="http://schemas.openxmlformats.org/officeDocument/2006/relationships/image" Target="../media/image18.jpeg"/></Relationships>
</file>

<file path=ppt/slides/_rels/slide43.xml.rels><?xml version="1.0" encoding="UTF-8" standalone="yes"?>
<Relationships xmlns="http://schemas.openxmlformats.org/package/2006/relationships"><Relationship Id="rId3" Type="http://schemas.openxmlformats.org/officeDocument/2006/relationships/hyperlink" Target="http://www.ivw.de/index.php?menuid=29&amp;reporeid=9" TargetMode="External"/><Relationship Id="rId2" Type="http://schemas.openxmlformats.org/officeDocument/2006/relationships/notesSlide" Target="../notesSlides/notesSlide43.xml"/><Relationship Id="rId1" Type="http://schemas.openxmlformats.org/officeDocument/2006/relationships/slideLayout" Target="../slideLayouts/slideLayout25.xml"/><Relationship Id="rId4" Type="http://schemas.openxmlformats.org/officeDocument/2006/relationships/hyperlink" Target="http://www.ivw.de/index.php?menuid=30&amp;reporeid=95"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86000"/>
          </a:schemeClr>
        </a:solidFill>
        <a:effectLst/>
      </p:bgPr>
    </p:bg>
    <p:spTree>
      <p:nvGrpSpPr>
        <p:cNvPr id="1" name=""/>
        <p:cNvGrpSpPr/>
        <p:nvPr/>
      </p:nvGrpSpPr>
      <p:grpSpPr>
        <a:xfrm>
          <a:off x="0" y="0"/>
          <a:ext cx="0" cy="0"/>
          <a:chOff x="0" y="0"/>
          <a:chExt cx="0" cy="0"/>
        </a:xfrm>
      </p:grpSpPr>
      <p:sp>
        <p:nvSpPr>
          <p:cNvPr id="4097" name="Rectangle 1">
            <a:extLst>
              <a:ext uri="{FF2B5EF4-FFF2-40B4-BE49-F238E27FC236}">
                <a16:creationId xmlns:a16="http://schemas.microsoft.com/office/drawing/2014/main" id="{D0C75804-A98E-A54C-80CA-32D29F129F98}"/>
              </a:ext>
            </a:extLst>
          </p:cNvPr>
          <p:cNvSpPr>
            <a:spLocks noChangeArrowheads="1"/>
          </p:cNvSpPr>
          <p:nvPr/>
        </p:nvSpPr>
        <p:spPr bwMode="auto">
          <a:xfrm>
            <a:off x="611188" y="1773238"/>
            <a:ext cx="2952750" cy="3671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4098" name="Rectangle 2">
            <a:extLst>
              <a:ext uri="{FF2B5EF4-FFF2-40B4-BE49-F238E27FC236}">
                <a16:creationId xmlns:a16="http://schemas.microsoft.com/office/drawing/2014/main" id="{8DC23FFA-0EF5-7641-8497-64F42E7118BD}"/>
              </a:ext>
            </a:extLst>
          </p:cNvPr>
          <p:cNvSpPr>
            <a:spLocks noGrp="1" noChangeArrowheads="1"/>
          </p:cNvSpPr>
          <p:nvPr>
            <p:ph type="body"/>
          </p:nvPr>
        </p:nvSpPr>
        <p:spPr>
          <a:xfrm>
            <a:off x="684213" y="1052513"/>
            <a:ext cx="8208962" cy="2376487"/>
          </a:xfrm>
          <a:ln/>
        </p:spPr>
        <p:txBody>
          <a:bodyPr lIns="91440" tIns="45720" rIns="91440" bIns="45720" anchor="t"/>
          <a:lstStyle/>
          <a:p>
            <a:pPr marL="341313" indent="-319088" hangingPunct="1">
              <a:lnSpc>
                <a:spcPct val="100000"/>
              </a:lnSpc>
              <a:spcBef>
                <a:spcPts val="6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de-DE" altLang="de-DE" sz="3200" dirty="0"/>
          </a:p>
          <a:p>
            <a:pPr marL="341313" indent="-319088" hangingPunct="1">
              <a:lnSpc>
                <a:spcPct val="100000"/>
              </a:lnSpc>
              <a:spcBef>
                <a:spcPts val="6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de-DE" altLang="de-DE" sz="3600" b="1" dirty="0">
                <a:latin typeface="Verdana" panose="020B0604030504040204" pitchFamily="34" charset="0"/>
              </a:rPr>
              <a:t>Social Media Marketing</a:t>
            </a:r>
          </a:p>
          <a:p>
            <a:pPr marL="341313" indent="-319088" hangingPunct="1">
              <a:lnSpc>
                <a:spcPct val="100000"/>
              </a:lnSpc>
              <a:spcBef>
                <a:spcPts val="6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de-DE" altLang="de-DE" sz="2800" b="1" dirty="0">
                <a:latin typeface="Verdana" panose="020B0604030504040204" pitchFamily="34" charset="0"/>
              </a:rPr>
              <a:t>für Freiberufler und Selbständige</a:t>
            </a:r>
          </a:p>
        </p:txBody>
      </p:sp>
      <p:sp>
        <p:nvSpPr>
          <p:cNvPr id="4099" name="Rectangle 3">
            <a:extLst>
              <a:ext uri="{FF2B5EF4-FFF2-40B4-BE49-F238E27FC236}">
                <a16:creationId xmlns:a16="http://schemas.microsoft.com/office/drawing/2014/main" id="{24C31B43-3054-3545-81D6-768AE303DC58}"/>
              </a:ext>
            </a:extLst>
          </p:cNvPr>
          <p:cNvSpPr>
            <a:spLocks noChangeArrowheads="1"/>
          </p:cNvSpPr>
          <p:nvPr/>
        </p:nvSpPr>
        <p:spPr bwMode="auto">
          <a:xfrm>
            <a:off x="757237" y="3356992"/>
            <a:ext cx="8208963" cy="2376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lgn="ctr">
              <a:spcBef>
                <a:spcPts val="600"/>
              </a:spcBef>
              <a:buClrTx/>
              <a:buFontTx/>
              <a:buNone/>
            </a:pPr>
            <a:endParaRPr lang="de-DE" altLang="de-DE" sz="2400" b="1" dirty="0">
              <a:latin typeface="Verdana" panose="020B0604030504040204" pitchFamily="34" charset="0"/>
            </a:endParaRPr>
          </a:p>
          <a:p>
            <a:pPr algn="ctr">
              <a:spcBef>
                <a:spcPts val="500"/>
              </a:spcBef>
              <a:buClr>
                <a:srgbClr val="FF6600"/>
              </a:buClr>
              <a:buFont typeface="Arial Black" panose="020B0604020202020204" pitchFamily="34" charset="0"/>
              <a:buChar char="+"/>
            </a:pPr>
            <a:r>
              <a:rPr lang="de-DE" altLang="de-DE" sz="2000" b="1" dirty="0">
                <a:latin typeface="Verdana" panose="020B0604030504040204" pitchFamily="34" charset="0"/>
              </a:rPr>
              <a:t> Soziale Netzwerke wie Facebook, Instagram, </a:t>
            </a:r>
            <a:r>
              <a:rPr lang="de-DE" altLang="de-DE" sz="2000" b="1" dirty="0" err="1">
                <a:latin typeface="Verdana" panose="020B0604030504040204" pitchFamily="34" charset="0"/>
              </a:rPr>
              <a:t>Linkedin</a:t>
            </a:r>
            <a:r>
              <a:rPr lang="de-DE" altLang="de-DE" sz="2000" b="1" dirty="0">
                <a:latin typeface="Verdana" panose="020B0604030504040204" pitchFamily="34" charset="0"/>
              </a:rPr>
              <a:t>, X, Threads und mehr</a:t>
            </a:r>
          </a:p>
          <a:p>
            <a:pPr algn="ctr">
              <a:spcBef>
                <a:spcPts val="500"/>
              </a:spcBef>
              <a:buClr>
                <a:srgbClr val="FF6600"/>
              </a:buClr>
              <a:buFont typeface="Arial Black" panose="020B0604020202020204" pitchFamily="34" charset="0"/>
              <a:buChar char="+"/>
            </a:pPr>
            <a:r>
              <a:rPr lang="de-DE" altLang="de-DE" sz="2000" b="1" dirty="0">
                <a:latin typeface="Verdana" panose="020B0604030504040204" pitchFamily="34" charset="0"/>
              </a:rPr>
              <a:t> Die geeignete Strategie </a:t>
            </a:r>
          </a:p>
          <a:p>
            <a:pPr algn="ctr">
              <a:spcBef>
                <a:spcPts val="500"/>
              </a:spcBef>
              <a:buClr>
                <a:srgbClr val="FF6600"/>
              </a:buClr>
              <a:buFont typeface="Arial Black" panose="020B0604020202020204" pitchFamily="34" charset="0"/>
              <a:buChar char="+"/>
            </a:pPr>
            <a:r>
              <a:rPr lang="de-DE" altLang="de-DE" sz="2000" b="1" dirty="0">
                <a:latin typeface="Verdana" panose="020B0604030504040204" pitchFamily="34" charset="0"/>
              </a:rPr>
              <a:t> Kundenkommunikation </a:t>
            </a:r>
          </a:p>
          <a:p>
            <a:pPr algn="ctr">
              <a:spcBef>
                <a:spcPts val="500"/>
              </a:spcBef>
              <a:buClr>
                <a:srgbClr val="FF6600"/>
              </a:buClr>
              <a:buFont typeface="Arial Black" panose="020B0604020202020204" pitchFamily="34" charset="0"/>
              <a:buChar char="+"/>
            </a:pPr>
            <a:r>
              <a:rPr lang="de-DE" altLang="de-DE" sz="2000" b="1" dirty="0">
                <a:latin typeface="Verdana" panose="020B0604030504040204" pitchFamily="34" charset="0"/>
              </a:rPr>
              <a:t> Praxisteil mit </a:t>
            </a:r>
            <a:r>
              <a:rPr lang="de-DE" altLang="de-DE" sz="2000" b="1" dirty="0" err="1">
                <a:latin typeface="Verdana" panose="020B0604030504040204" pitchFamily="34" charset="0"/>
              </a:rPr>
              <a:t>Ikigai</a:t>
            </a:r>
            <a:r>
              <a:rPr lang="de-DE" altLang="de-DE" sz="2000" b="1" dirty="0">
                <a:latin typeface="Verdana" panose="020B0604030504040204" pitchFamily="34" charset="0"/>
              </a:rPr>
              <a:t> / SWOT / SMART und Co.  </a:t>
            </a:r>
          </a:p>
          <a:p>
            <a:pPr algn="ctr">
              <a:spcBef>
                <a:spcPts val="500"/>
              </a:spcBef>
              <a:buClrTx/>
              <a:buFontTx/>
              <a:buNone/>
            </a:pPr>
            <a:endParaRPr lang="de-DE" altLang="de-DE" sz="2000" b="1" dirty="0">
              <a:latin typeface="Verdana" panose="020B060403050404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alpha val="86000"/>
          </a:schemeClr>
        </a:solidFill>
        <a:effectLst/>
      </p:bgPr>
    </p:bg>
    <p:spTree>
      <p:nvGrpSpPr>
        <p:cNvPr id="1" name=""/>
        <p:cNvGrpSpPr/>
        <p:nvPr/>
      </p:nvGrpSpPr>
      <p:grpSpPr>
        <a:xfrm>
          <a:off x="0" y="0"/>
          <a:ext cx="0" cy="0"/>
          <a:chOff x="0" y="0"/>
          <a:chExt cx="0" cy="0"/>
        </a:xfrm>
      </p:grpSpPr>
      <p:sp>
        <p:nvSpPr>
          <p:cNvPr id="18433" name="Rectangle 1">
            <a:extLst>
              <a:ext uri="{FF2B5EF4-FFF2-40B4-BE49-F238E27FC236}">
                <a16:creationId xmlns:a16="http://schemas.microsoft.com/office/drawing/2014/main" id="{83C60D2A-1C67-7A49-98E0-C7DFF4298915}"/>
              </a:ext>
            </a:extLst>
          </p:cNvPr>
          <p:cNvSpPr>
            <a:spLocks noChangeArrowheads="1"/>
          </p:cNvSpPr>
          <p:nvPr/>
        </p:nvSpPr>
        <p:spPr bwMode="auto">
          <a:xfrm>
            <a:off x="611188" y="1773238"/>
            <a:ext cx="2952750" cy="3671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8434" name="Rectangle 2">
            <a:extLst>
              <a:ext uri="{FF2B5EF4-FFF2-40B4-BE49-F238E27FC236}">
                <a16:creationId xmlns:a16="http://schemas.microsoft.com/office/drawing/2014/main" id="{67BB8B4D-EBF2-754D-9511-42140ECD3516}"/>
              </a:ext>
            </a:extLst>
          </p:cNvPr>
          <p:cNvSpPr>
            <a:spLocks noGrp="1" noChangeArrowheads="1"/>
          </p:cNvSpPr>
          <p:nvPr>
            <p:ph type="title"/>
          </p:nvPr>
        </p:nvSpPr>
        <p:spPr>
          <a:xfrm>
            <a:off x="1042988" y="0"/>
            <a:ext cx="8229600" cy="633413"/>
          </a:xfrm>
          <a:ln/>
        </p:spPr>
        <p:txBody>
          <a:bodyPr lIns="91440" tIns="45720" rIns="91440" bIns="45720"/>
          <a:lstStyle/>
          <a:p>
            <a:pP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1600">
                <a:latin typeface="Verdana" panose="020B0604030504040204" pitchFamily="34" charset="0"/>
              </a:rPr>
              <a:t>Social Media Marketing – VHS Münster - Warum?</a:t>
            </a:r>
          </a:p>
        </p:txBody>
      </p:sp>
      <p:sp>
        <p:nvSpPr>
          <p:cNvPr id="18435" name="Rectangle 3">
            <a:extLst>
              <a:ext uri="{FF2B5EF4-FFF2-40B4-BE49-F238E27FC236}">
                <a16:creationId xmlns:a16="http://schemas.microsoft.com/office/drawing/2014/main" id="{8C6ADD3E-65A5-B943-88C3-0D3AA3ABDCDF}"/>
              </a:ext>
            </a:extLst>
          </p:cNvPr>
          <p:cNvSpPr>
            <a:spLocks noGrp="1" noChangeArrowheads="1"/>
          </p:cNvSpPr>
          <p:nvPr>
            <p:ph type="body" idx="1"/>
          </p:nvPr>
        </p:nvSpPr>
        <p:spPr>
          <a:xfrm>
            <a:off x="917575" y="2625725"/>
            <a:ext cx="8208963" cy="579438"/>
          </a:xfrm>
          <a:ln/>
        </p:spPr>
        <p:txBody>
          <a:bodyPr lIns="91440" tIns="45720" rIns="91440" bIns="45720"/>
          <a:lstStyle/>
          <a:p>
            <a:pPr marL="319088" indent="-319088" hangingPunct="1">
              <a:lnSpc>
                <a:spcPct val="80000"/>
              </a:lnSpc>
              <a:spcBef>
                <a:spcPts val="500"/>
              </a:spcBef>
              <a:spcAft>
                <a:spcPct val="0"/>
              </a:spcAft>
              <a:buClr>
                <a:srgbClr val="FF6600"/>
              </a:buClr>
              <a:buFont typeface="Arial Black" panose="020B0604020202020204" pitchFamily="34" charset="0"/>
              <a:buChar char="+"/>
              <a:tabLst>
                <a:tab pos="319088" algn="l"/>
                <a:tab pos="423863"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Lst>
            </a:pPr>
            <a:r>
              <a:rPr lang="de-DE" altLang="de-DE" sz="2000"/>
              <a:t>Aufbau von intensiveren Beziehungen zu Kunden</a:t>
            </a:r>
          </a:p>
          <a:p>
            <a:pPr marL="322263" indent="-319088" hangingPunct="1">
              <a:lnSpc>
                <a:spcPct val="80000"/>
              </a:lnSpc>
              <a:spcAft>
                <a:spcPct val="0"/>
              </a:spcAft>
              <a:buClrTx/>
              <a:buFontTx/>
              <a:buNone/>
              <a:tabLst>
                <a:tab pos="319088" algn="l"/>
                <a:tab pos="423863"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Lst>
            </a:pPr>
            <a:endParaRPr lang="de-DE" altLang="de-DE" sz="2000"/>
          </a:p>
        </p:txBody>
      </p:sp>
      <p:sp>
        <p:nvSpPr>
          <p:cNvPr id="18436" name="Text Box 4">
            <a:extLst>
              <a:ext uri="{FF2B5EF4-FFF2-40B4-BE49-F238E27FC236}">
                <a16:creationId xmlns:a16="http://schemas.microsoft.com/office/drawing/2014/main" id="{DA2D6481-2A7C-4443-A865-CC4E55FB3620}"/>
              </a:ext>
            </a:extLst>
          </p:cNvPr>
          <p:cNvSpPr txBox="1">
            <a:spLocks noChangeArrowheads="1"/>
          </p:cNvSpPr>
          <p:nvPr/>
        </p:nvSpPr>
        <p:spPr bwMode="auto">
          <a:xfrm>
            <a:off x="3101975" y="1631950"/>
            <a:ext cx="5791200" cy="579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19088" indent="-319088">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1pPr>
            <a:lvl2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2pPr>
            <a:lvl3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3pPr>
            <a:lvl4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4pPr>
            <a:lvl5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9pPr>
          </a:lstStyle>
          <a:p>
            <a:pPr>
              <a:lnSpc>
                <a:spcPct val="80000"/>
              </a:lnSpc>
              <a:spcBef>
                <a:spcPts val="500"/>
              </a:spcBef>
              <a:buClr>
                <a:srgbClr val="FF6600"/>
              </a:buClr>
              <a:buFont typeface="Arial Black" panose="020B0604020202020204" pitchFamily="34" charset="0"/>
              <a:buChar char="+"/>
            </a:pPr>
            <a:r>
              <a:rPr lang="de-DE" altLang="de-DE" sz="2000" b="1">
                <a:latin typeface="Verdana" panose="020B0604030504040204" pitchFamily="34" charset="0"/>
              </a:rPr>
              <a:t>Steigerung der Bekanntheit/Marke</a:t>
            </a:r>
          </a:p>
          <a:p>
            <a:pPr marL="322263">
              <a:lnSpc>
                <a:spcPct val="80000"/>
              </a:lnSpc>
              <a:buClrTx/>
              <a:buFontTx/>
              <a:buNone/>
            </a:pPr>
            <a:endParaRPr lang="de-DE" altLang="de-DE" sz="2000" b="1">
              <a:latin typeface="Verdana" panose="020B0604030504040204" pitchFamily="34" charset="0"/>
            </a:endParaRPr>
          </a:p>
        </p:txBody>
      </p:sp>
      <p:sp>
        <p:nvSpPr>
          <p:cNvPr id="18437" name="Text Box 5">
            <a:extLst>
              <a:ext uri="{FF2B5EF4-FFF2-40B4-BE49-F238E27FC236}">
                <a16:creationId xmlns:a16="http://schemas.microsoft.com/office/drawing/2014/main" id="{B54AC878-C960-AF40-8708-C0097235C67C}"/>
              </a:ext>
            </a:extLst>
          </p:cNvPr>
          <p:cNvSpPr txBox="1">
            <a:spLocks noChangeArrowheads="1"/>
          </p:cNvSpPr>
          <p:nvPr/>
        </p:nvSpPr>
        <p:spPr bwMode="auto">
          <a:xfrm>
            <a:off x="503238" y="2155825"/>
            <a:ext cx="8208962" cy="579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19088" indent="-319088">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1pPr>
            <a:lvl2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2pPr>
            <a:lvl3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3pPr>
            <a:lvl4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4pPr>
            <a:lvl5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9pPr>
          </a:lstStyle>
          <a:p>
            <a:pPr>
              <a:lnSpc>
                <a:spcPct val="80000"/>
              </a:lnSpc>
              <a:spcBef>
                <a:spcPts val="500"/>
              </a:spcBef>
              <a:buClr>
                <a:srgbClr val="FF6600"/>
              </a:buClr>
              <a:buFont typeface="Arial Black" panose="020B0604020202020204" pitchFamily="34" charset="0"/>
              <a:buChar char="+"/>
            </a:pPr>
            <a:r>
              <a:rPr lang="de-DE" altLang="de-DE" sz="2000" b="1" dirty="0">
                <a:latin typeface="Verdana" panose="020B0604030504040204" pitchFamily="34" charset="0"/>
              </a:rPr>
              <a:t>Akquise neuer Kunden</a:t>
            </a:r>
          </a:p>
          <a:p>
            <a:pPr marL="322263">
              <a:lnSpc>
                <a:spcPct val="80000"/>
              </a:lnSpc>
              <a:buClrTx/>
              <a:buFontTx/>
              <a:buNone/>
            </a:pPr>
            <a:endParaRPr lang="de-DE" altLang="de-DE" sz="2000" b="1" dirty="0">
              <a:latin typeface="Verdana" panose="020B0604030504040204" pitchFamily="34" charset="0"/>
            </a:endParaRPr>
          </a:p>
        </p:txBody>
      </p:sp>
      <p:sp>
        <p:nvSpPr>
          <p:cNvPr id="18438" name="Text Box 6">
            <a:extLst>
              <a:ext uri="{FF2B5EF4-FFF2-40B4-BE49-F238E27FC236}">
                <a16:creationId xmlns:a16="http://schemas.microsoft.com/office/drawing/2014/main" id="{1C745E50-69A5-1949-B7C7-5A2845A9E5EF}"/>
              </a:ext>
            </a:extLst>
          </p:cNvPr>
          <p:cNvSpPr txBox="1">
            <a:spLocks noChangeArrowheads="1"/>
          </p:cNvSpPr>
          <p:nvPr/>
        </p:nvSpPr>
        <p:spPr bwMode="auto">
          <a:xfrm>
            <a:off x="431800" y="5540375"/>
            <a:ext cx="8208963" cy="579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19088" indent="-319088">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1pPr>
            <a:lvl2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2pPr>
            <a:lvl3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3pPr>
            <a:lvl4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4pPr>
            <a:lvl5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9pPr>
          </a:lstStyle>
          <a:p>
            <a:pPr>
              <a:lnSpc>
                <a:spcPct val="80000"/>
              </a:lnSpc>
              <a:spcBef>
                <a:spcPts val="500"/>
              </a:spcBef>
              <a:buClr>
                <a:srgbClr val="FF6600"/>
              </a:buClr>
              <a:buFont typeface="Arial Black" panose="020B0604020202020204" pitchFamily="34" charset="0"/>
              <a:buChar char="+"/>
            </a:pPr>
            <a:r>
              <a:rPr lang="de-DE" altLang="de-DE" sz="2000" b="1">
                <a:latin typeface="Verdana" panose="020B0604030504040204" pitchFamily="34" charset="0"/>
              </a:rPr>
              <a:t>Gewinnung neuer Ideen durch „Rücklauf“ evtl. Mitarbeiter</a:t>
            </a:r>
          </a:p>
          <a:p>
            <a:pPr marL="322263">
              <a:lnSpc>
                <a:spcPct val="80000"/>
              </a:lnSpc>
              <a:buClrTx/>
              <a:buFontTx/>
              <a:buNone/>
            </a:pPr>
            <a:endParaRPr lang="de-DE" altLang="de-DE" sz="2000" b="1">
              <a:latin typeface="Verdana" panose="020B0604030504040204" pitchFamily="34" charset="0"/>
            </a:endParaRPr>
          </a:p>
        </p:txBody>
      </p:sp>
      <p:sp>
        <p:nvSpPr>
          <p:cNvPr id="18439" name="Text Box 7">
            <a:extLst>
              <a:ext uri="{FF2B5EF4-FFF2-40B4-BE49-F238E27FC236}">
                <a16:creationId xmlns:a16="http://schemas.microsoft.com/office/drawing/2014/main" id="{B2A2D9EB-914D-D040-B3A6-0C68F8CDF8E2}"/>
              </a:ext>
            </a:extLst>
          </p:cNvPr>
          <p:cNvSpPr txBox="1">
            <a:spLocks noChangeArrowheads="1"/>
          </p:cNvSpPr>
          <p:nvPr/>
        </p:nvSpPr>
        <p:spPr bwMode="auto">
          <a:xfrm>
            <a:off x="287338" y="4029075"/>
            <a:ext cx="8208962" cy="579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19088" indent="-319088">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1pPr>
            <a:lvl2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2pPr>
            <a:lvl3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3pPr>
            <a:lvl4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4pPr>
            <a:lvl5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9pPr>
          </a:lstStyle>
          <a:p>
            <a:pPr>
              <a:lnSpc>
                <a:spcPct val="80000"/>
              </a:lnSpc>
              <a:spcBef>
                <a:spcPts val="500"/>
              </a:spcBef>
              <a:buClr>
                <a:srgbClr val="FF6600"/>
              </a:buClr>
              <a:buFont typeface="Arial Black" panose="020B0604020202020204" pitchFamily="34" charset="0"/>
              <a:buChar char="+"/>
            </a:pPr>
            <a:r>
              <a:rPr lang="de-DE" altLang="de-DE" sz="2000" b="1">
                <a:latin typeface="Verdana" panose="020B0604030504040204" pitchFamily="34" charset="0"/>
              </a:rPr>
              <a:t>Marktforschung/Marktbeobachtung (Socialmediaplanner)</a:t>
            </a:r>
          </a:p>
          <a:p>
            <a:pPr marL="322263">
              <a:lnSpc>
                <a:spcPct val="80000"/>
              </a:lnSpc>
              <a:buClrTx/>
              <a:buFontTx/>
              <a:buNone/>
            </a:pPr>
            <a:endParaRPr lang="de-DE" altLang="de-DE" sz="2000" b="1">
              <a:latin typeface="Verdana" panose="020B0604030504040204" pitchFamily="34" charset="0"/>
            </a:endParaRPr>
          </a:p>
        </p:txBody>
      </p:sp>
      <p:sp>
        <p:nvSpPr>
          <p:cNvPr id="18440" name="Text Box 8">
            <a:extLst>
              <a:ext uri="{FF2B5EF4-FFF2-40B4-BE49-F238E27FC236}">
                <a16:creationId xmlns:a16="http://schemas.microsoft.com/office/drawing/2014/main" id="{CAE8F004-255A-2442-929C-2735E57E3709}"/>
              </a:ext>
            </a:extLst>
          </p:cNvPr>
          <p:cNvSpPr txBox="1">
            <a:spLocks noChangeArrowheads="1"/>
          </p:cNvSpPr>
          <p:nvPr/>
        </p:nvSpPr>
        <p:spPr bwMode="auto">
          <a:xfrm>
            <a:off x="503238" y="3240088"/>
            <a:ext cx="8208962" cy="579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19088" indent="-319088">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1pPr>
            <a:lvl2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2pPr>
            <a:lvl3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3pPr>
            <a:lvl4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4pPr>
            <a:lvl5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9pPr>
          </a:lstStyle>
          <a:p>
            <a:pPr>
              <a:lnSpc>
                <a:spcPct val="80000"/>
              </a:lnSpc>
              <a:spcBef>
                <a:spcPts val="500"/>
              </a:spcBef>
              <a:buClr>
                <a:srgbClr val="FF6600"/>
              </a:buClr>
              <a:buFont typeface="Arial Black" panose="020B0604020202020204" pitchFamily="34" charset="0"/>
              <a:buChar char="+"/>
            </a:pPr>
            <a:r>
              <a:rPr lang="de-DE" altLang="de-DE" sz="2000" b="1">
                <a:latin typeface="Verdana" panose="020B0604030504040204" pitchFamily="34" charset="0"/>
              </a:rPr>
              <a:t>„Gefunden werden“ - Verbesserung der Suchmaschinenposition</a:t>
            </a:r>
          </a:p>
          <a:p>
            <a:pPr marL="322263">
              <a:lnSpc>
                <a:spcPct val="80000"/>
              </a:lnSpc>
              <a:buClrTx/>
              <a:buFontTx/>
              <a:buNone/>
            </a:pPr>
            <a:endParaRPr lang="de-DE" altLang="de-DE" sz="2000" b="1">
              <a:latin typeface="Verdana" panose="020B0604030504040204" pitchFamily="34" charset="0"/>
            </a:endParaRPr>
          </a:p>
        </p:txBody>
      </p:sp>
      <p:sp>
        <p:nvSpPr>
          <p:cNvPr id="18441" name="Text Box 9">
            <a:extLst>
              <a:ext uri="{FF2B5EF4-FFF2-40B4-BE49-F238E27FC236}">
                <a16:creationId xmlns:a16="http://schemas.microsoft.com/office/drawing/2014/main" id="{524F2994-B5DB-424E-A514-6B74974B1DED}"/>
              </a:ext>
            </a:extLst>
          </p:cNvPr>
          <p:cNvSpPr txBox="1">
            <a:spLocks noChangeArrowheads="1"/>
          </p:cNvSpPr>
          <p:nvPr/>
        </p:nvSpPr>
        <p:spPr bwMode="auto">
          <a:xfrm>
            <a:off x="863600" y="4865688"/>
            <a:ext cx="8208963" cy="579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19088" indent="-319088">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1pPr>
            <a:lvl2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2pPr>
            <a:lvl3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3pPr>
            <a:lvl4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4pPr>
            <a:lvl5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9pPr>
          </a:lstStyle>
          <a:p>
            <a:pPr>
              <a:lnSpc>
                <a:spcPct val="80000"/>
              </a:lnSpc>
              <a:spcBef>
                <a:spcPts val="500"/>
              </a:spcBef>
              <a:buClr>
                <a:srgbClr val="FF6600"/>
              </a:buClr>
              <a:buFont typeface="Arial Black" panose="020B0604020202020204" pitchFamily="34" charset="0"/>
              <a:buChar char="+"/>
            </a:pPr>
            <a:r>
              <a:rPr lang="de-DE" altLang="de-DE" sz="2000" b="1">
                <a:latin typeface="Verdana" panose="020B0604030504040204" pitchFamily="34" charset="0"/>
              </a:rPr>
              <a:t>Steuerung des Marken-/Unternehmensimages</a:t>
            </a:r>
          </a:p>
          <a:p>
            <a:pPr marL="322263">
              <a:lnSpc>
                <a:spcPct val="80000"/>
              </a:lnSpc>
              <a:buClrTx/>
              <a:buFontTx/>
              <a:buNone/>
            </a:pPr>
            <a:endParaRPr lang="de-DE" altLang="de-DE" sz="2000" b="1">
              <a:latin typeface="Verdana" panose="020B0604030504040204" pitchFamily="34" charset="0"/>
            </a:endParaRPr>
          </a:p>
        </p:txBody>
      </p:sp>
      <p:sp>
        <p:nvSpPr>
          <p:cNvPr id="18442" name="Text Box 10">
            <a:extLst>
              <a:ext uri="{FF2B5EF4-FFF2-40B4-BE49-F238E27FC236}">
                <a16:creationId xmlns:a16="http://schemas.microsoft.com/office/drawing/2014/main" id="{82D92905-438C-E148-BA76-EB0855ACDCBE}"/>
              </a:ext>
            </a:extLst>
          </p:cNvPr>
          <p:cNvSpPr txBox="1">
            <a:spLocks noChangeArrowheads="1"/>
          </p:cNvSpPr>
          <p:nvPr/>
        </p:nvSpPr>
        <p:spPr bwMode="auto">
          <a:xfrm>
            <a:off x="684213" y="1052513"/>
            <a:ext cx="8208962" cy="579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19088" indent="-319088">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1pPr>
            <a:lvl2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2pPr>
            <a:lvl3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3pPr>
            <a:lvl4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4pPr>
            <a:lvl5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9pPr>
          </a:lstStyle>
          <a:p>
            <a:pPr>
              <a:lnSpc>
                <a:spcPct val="80000"/>
              </a:lnSpc>
              <a:spcBef>
                <a:spcPts val="500"/>
              </a:spcBef>
              <a:buClr>
                <a:srgbClr val="FF6600"/>
              </a:buClr>
              <a:buFont typeface="Arial Black" panose="020B0604020202020204" pitchFamily="34" charset="0"/>
              <a:buChar char="+"/>
            </a:pPr>
            <a:r>
              <a:rPr lang="de-DE" altLang="de-DE" sz="2000" b="1">
                <a:latin typeface="Verdana" panose="020B0604030504040204" pitchFamily="34" charset="0"/>
              </a:rPr>
              <a:t>Social Media Aktivitäten beeinflussen (Börsen)Wert (Socialindex)</a:t>
            </a:r>
          </a:p>
          <a:p>
            <a:pPr marL="322263">
              <a:lnSpc>
                <a:spcPct val="80000"/>
              </a:lnSpc>
              <a:buClrTx/>
              <a:buFontTx/>
              <a:buNone/>
            </a:pPr>
            <a:endParaRPr lang="de-DE" altLang="de-DE" sz="2000" b="1">
              <a:latin typeface="Verdana" panose="020B060403050404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1844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1843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1843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10" fill="hold" nodeType="clickEffect">
                                  <p:stCondLst>
                                    <p:cond delay="0"/>
                                  </p:stCondLst>
                                  <p:childTnLst>
                                    <p:set>
                                      <p:cBhvr additive="repl">
                                        <p:cTn id="18" dur="1" fill="hold">
                                          <p:stCondLst>
                                            <p:cond delay="0"/>
                                          </p:stCondLst>
                                        </p:cTn>
                                        <p:tgtEl>
                                          <p:spTgt spid="18435"/>
                                        </p:tgtEl>
                                        <p:attrNameLst>
                                          <p:attrName>style.visibility</p:attrName>
                                        </p:attrNameLst>
                                      </p:cBhvr>
                                      <p:to>
                                        <p:strVal val="visible"/>
                                      </p:to>
                                    </p:set>
                                    <p:animEffect transition="in" filter="blinds(horizontal)">
                                      <p:cBhvr additive="repl">
                                        <p:cTn id="19" dur="500"/>
                                        <p:tgtEl>
                                          <p:spTgt spid="18435"/>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ntr" presetSubtype="10" fill="hold" nodeType="clickEffect">
                                  <p:stCondLst>
                                    <p:cond delay="0"/>
                                  </p:stCondLst>
                                  <p:childTnLst>
                                    <p:set>
                                      <p:cBhvr additive="repl">
                                        <p:cTn id="23" dur="1" fill="hold">
                                          <p:stCondLst>
                                            <p:cond delay="0"/>
                                          </p:stCondLst>
                                        </p:cTn>
                                        <p:tgtEl>
                                          <p:spTgt spid="18440"/>
                                        </p:tgtEl>
                                        <p:attrNameLst>
                                          <p:attrName>style.visibility</p:attrName>
                                        </p:attrNameLst>
                                      </p:cBhvr>
                                      <p:to>
                                        <p:strVal val="visible"/>
                                      </p:to>
                                    </p:set>
                                    <p:animEffect transition="in" filter="blinds(horizontal)">
                                      <p:cBhvr additive="repl">
                                        <p:cTn id="24" dur="500"/>
                                        <p:tgtEl>
                                          <p:spTgt spid="18440"/>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nodeType="clickEffect">
                                  <p:stCondLst>
                                    <p:cond delay="0"/>
                                  </p:stCondLst>
                                  <p:childTnLst>
                                    <p:set>
                                      <p:cBhvr additive="repl">
                                        <p:cTn id="28" dur="1" fill="hold">
                                          <p:stCondLst>
                                            <p:cond delay="0"/>
                                          </p:stCondLst>
                                        </p:cTn>
                                        <p:tgtEl>
                                          <p:spTgt spid="18439"/>
                                        </p:tgtEl>
                                        <p:attrNameLst>
                                          <p:attrName>style.visibility</p:attrName>
                                        </p:attrNameLst>
                                      </p:cBhvr>
                                      <p:to>
                                        <p:strVal val="visible"/>
                                      </p:to>
                                    </p:set>
                                    <p:animEffect transition="in" filter="blinds(horizontal)">
                                      <p:cBhvr additive="repl">
                                        <p:cTn id="29" dur="500"/>
                                        <p:tgtEl>
                                          <p:spTgt spid="18439"/>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3" presetClass="entr" presetSubtype="10" fill="hold" nodeType="clickEffect">
                                  <p:stCondLst>
                                    <p:cond delay="0"/>
                                  </p:stCondLst>
                                  <p:childTnLst>
                                    <p:set>
                                      <p:cBhvr additive="repl">
                                        <p:cTn id="33" dur="1" fill="hold">
                                          <p:stCondLst>
                                            <p:cond delay="0"/>
                                          </p:stCondLst>
                                        </p:cTn>
                                        <p:tgtEl>
                                          <p:spTgt spid="18441"/>
                                        </p:tgtEl>
                                        <p:attrNameLst>
                                          <p:attrName>style.visibility</p:attrName>
                                        </p:attrNameLst>
                                      </p:cBhvr>
                                      <p:to>
                                        <p:strVal val="visible"/>
                                      </p:to>
                                    </p:set>
                                    <p:animEffect transition="in" filter="blinds(horizontal)">
                                      <p:cBhvr additive="repl">
                                        <p:cTn id="34" dur="500"/>
                                        <p:tgtEl>
                                          <p:spTgt spid="18441"/>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 presetClass="entr" presetSubtype="10" fill="hold" nodeType="clickEffect">
                                  <p:stCondLst>
                                    <p:cond delay="0"/>
                                  </p:stCondLst>
                                  <p:childTnLst>
                                    <p:set>
                                      <p:cBhvr additive="repl">
                                        <p:cTn id="38" dur="1" fill="hold">
                                          <p:stCondLst>
                                            <p:cond delay="0"/>
                                          </p:stCondLst>
                                        </p:cTn>
                                        <p:tgtEl>
                                          <p:spTgt spid="18438"/>
                                        </p:tgtEl>
                                        <p:attrNameLst>
                                          <p:attrName>style.visibility</p:attrName>
                                        </p:attrNameLst>
                                      </p:cBhvr>
                                      <p:to>
                                        <p:strVal val="visible"/>
                                      </p:to>
                                    </p:set>
                                    <p:animEffect transition="in" filter="blinds(horizontal)">
                                      <p:cBhvr additive="repl">
                                        <p:cTn id="39" dur="500"/>
                                        <p:tgtEl>
                                          <p:spTgt spid="18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alpha val="86000"/>
          </a:schemeClr>
        </a:solidFill>
        <a:effectLst/>
      </p:bgPr>
    </p:bg>
    <p:spTree>
      <p:nvGrpSpPr>
        <p:cNvPr id="1" name=""/>
        <p:cNvGrpSpPr/>
        <p:nvPr/>
      </p:nvGrpSpPr>
      <p:grpSpPr>
        <a:xfrm>
          <a:off x="0" y="0"/>
          <a:ext cx="0" cy="0"/>
          <a:chOff x="0" y="0"/>
          <a:chExt cx="0" cy="0"/>
        </a:xfrm>
      </p:grpSpPr>
      <p:sp>
        <p:nvSpPr>
          <p:cNvPr id="19457" name="Rectangle 1">
            <a:extLst>
              <a:ext uri="{FF2B5EF4-FFF2-40B4-BE49-F238E27FC236}">
                <a16:creationId xmlns:a16="http://schemas.microsoft.com/office/drawing/2014/main" id="{B1C08F29-7A5C-5D4F-98A3-5995CE58892D}"/>
              </a:ext>
            </a:extLst>
          </p:cNvPr>
          <p:cNvSpPr>
            <a:spLocks noChangeArrowheads="1"/>
          </p:cNvSpPr>
          <p:nvPr/>
        </p:nvSpPr>
        <p:spPr bwMode="auto">
          <a:xfrm>
            <a:off x="611188" y="1773238"/>
            <a:ext cx="2952750" cy="3671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9458" name="Rectangle 2">
            <a:extLst>
              <a:ext uri="{FF2B5EF4-FFF2-40B4-BE49-F238E27FC236}">
                <a16:creationId xmlns:a16="http://schemas.microsoft.com/office/drawing/2014/main" id="{0E97A112-ACAA-AF48-A927-97E82E6D9774}"/>
              </a:ext>
            </a:extLst>
          </p:cNvPr>
          <p:cNvSpPr>
            <a:spLocks noGrp="1" noChangeArrowheads="1"/>
          </p:cNvSpPr>
          <p:nvPr>
            <p:ph type="title"/>
          </p:nvPr>
        </p:nvSpPr>
        <p:spPr>
          <a:xfrm>
            <a:off x="1042988" y="0"/>
            <a:ext cx="8229600" cy="633413"/>
          </a:xfrm>
          <a:ln/>
        </p:spPr>
        <p:txBody>
          <a:bodyPr lIns="91440" tIns="45720" rIns="91440" bIns="45720"/>
          <a:lstStyle/>
          <a:p>
            <a:pP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1600">
                <a:latin typeface="Verdana" panose="020B0604030504040204" pitchFamily="34" charset="0"/>
              </a:rPr>
              <a:t>Social Media Marketing – VHS Münster - Warum nicht?</a:t>
            </a:r>
          </a:p>
        </p:txBody>
      </p:sp>
      <p:sp>
        <p:nvSpPr>
          <p:cNvPr id="19459" name="Rectangle 3">
            <a:extLst>
              <a:ext uri="{FF2B5EF4-FFF2-40B4-BE49-F238E27FC236}">
                <a16:creationId xmlns:a16="http://schemas.microsoft.com/office/drawing/2014/main" id="{A8107F69-5B13-004A-A6EC-F4669CC14238}"/>
              </a:ext>
            </a:extLst>
          </p:cNvPr>
          <p:cNvSpPr>
            <a:spLocks noGrp="1" noChangeArrowheads="1"/>
          </p:cNvSpPr>
          <p:nvPr>
            <p:ph type="body" idx="1"/>
          </p:nvPr>
        </p:nvSpPr>
        <p:spPr>
          <a:xfrm>
            <a:off x="935038" y="3671888"/>
            <a:ext cx="8208962" cy="725487"/>
          </a:xfrm>
          <a:ln/>
        </p:spPr>
        <p:txBody>
          <a:bodyPr lIns="91440" tIns="45720" rIns="91440" bIns="45720"/>
          <a:lstStyle/>
          <a:p>
            <a:pPr marL="319088" indent="-319088" hangingPunct="1">
              <a:lnSpc>
                <a:spcPct val="80000"/>
              </a:lnSpc>
              <a:spcBef>
                <a:spcPts val="500"/>
              </a:spcBef>
              <a:spcAft>
                <a:spcPct val="0"/>
              </a:spcAft>
              <a:buClr>
                <a:srgbClr val="FF6600"/>
              </a:buClr>
              <a:buFont typeface="Arial Black" panose="020B0604020202020204" pitchFamily="34" charset="0"/>
              <a:buChar char="+"/>
              <a:tabLst>
                <a:tab pos="319088" algn="l"/>
                <a:tab pos="423863"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Lst>
            </a:pPr>
            <a:r>
              <a:rPr lang="de-DE" altLang="de-DE" sz="2600"/>
              <a:t>Personelle Aufwand ist zu hoch</a:t>
            </a:r>
          </a:p>
          <a:p>
            <a:pPr marL="322263" indent="-319088" hangingPunct="1">
              <a:lnSpc>
                <a:spcPct val="80000"/>
              </a:lnSpc>
              <a:spcAft>
                <a:spcPct val="0"/>
              </a:spcAft>
              <a:buClrTx/>
              <a:buFontTx/>
              <a:buNone/>
              <a:tabLst>
                <a:tab pos="319088" algn="l"/>
                <a:tab pos="423863"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Lst>
            </a:pPr>
            <a:endParaRPr lang="de-DE" altLang="de-DE" sz="2600"/>
          </a:p>
        </p:txBody>
      </p:sp>
      <p:sp>
        <p:nvSpPr>
          <p:cNvPr id="19460" name="Text Box 4">
            <a:extLst>
              <a:ext uri="{FF2B5EF4-FFF2-40B4-BE49-F238E27FC236}">
                <a16:creationId xmlns:a16="http://schemas.microsoft.com/office/drawing/2014/main" id="{86D66B00-B443-C643-9552-D011B7A6D78D}"/>
              </a:ext>
            </a:extLst>
          </p:cNvPr>
          <p:cNvSpPr txBox="1">
            <a:spLocks noChangeArrowheads="1"/>
          </p:cNvSpPr>
          <p:nvPr/>
        </p:nvSpPr>
        <p:spPr bwMode="auto">
          <a:xfrm>
            <a:off x="863600" y="2303463"/>
            <a:ext cx="7597775" cy="579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19088" indent="-319088">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1pPr>
            <a:lvl2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2pPr>
            <a:lvl3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3pPr>
            <a:lvl4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4pPr>
            <a:lvl5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9pPr>
          </a:lstStyle>
          <a:p>
            <a:pPr>
              <a:lnSpc>
                <a:spcPct val="80000"/>
              </a:lnSpc>
              <a:spcBef>
                <a:spcPts val="500"/>
              </a:spcBef>
              <a:buClr>
                <a:srgbClr val="FF6600"/>
              </a:buClr>
              <a:buFont typeface="Arial Black" panose="020B0604020202020204" pitchFamily="34" charset="0"/>
              <a:buChar char="+"/>
            </a:pPr>
            <a:r>
              <a:rPr lang="de-DE" altLang="de-DE" sz="2400" b="1">
                <a:latin typeface="Verdana" panose="020B0604030504040204" pitchFamily="34" charset="0"/>
              </a:rPr>
              <a:t>Passen nicht zur Unternehmenskultur</a:t>
            </a:r>
          </a:p>
          <a:p>
            <a:pPr marL="322263">
              <a:lnSpc>
                <a:spcPct val="80000"/>
              </a:lnSpc>
              <a:buClrTx/>
              <a:buFontTx/>
              <a:buNone/>
            </a:pPr>
            <a:endParaRPr lang="de-DE" altLang="de-DE" sz="2400" b="1">
              <a:latin typeface="Verdana" panose="020B0604030504040204" pitchFamily="34" charset="0"/>
            </a:endParaRPr>
          </a:p>
        </p:txBody>
      </p:sp>
      <p:sp>
        <p:nvSpPr>
          <p:cNvPr id="19461" name="Text Box 5">
            <a:extLst>
              <a:ext uri="{FF2B5EF4-FFF2-40B4-BE49-F238E27FC236}">
                <a16:creationId xmlns:a16="http://schemas.microsoft.com/office/drawing/2014/main" id="{69BB9A5A-61B3-814D-9679-DE506BD3EF3F}"/>
              </a:ext>
            </a:extLst>
          </p:cNvPr>
          <p:cNvSpPr txBox="1">
            <a:spLocks noChangeArrowheads="1"/>
          </p:cNvSpPr>
          <p:nvPr/>
        </p:nvSpPr>
        <p:spPr bwMode="auto">
          <a:xfrm>
            <a:off x="790575" y="3021013"/>
            <a:ext cx="8208963" cy="579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19088" indent="-319088">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1pPr>
            <a:lvl2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2pPr>
            <a:lvl3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3pPr>
            <a:lvl4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4pPr>
            <a:lvl5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9pPr>
          </a:lstStyle>
          <a:p>
            <a:pPr>
              <a:lnSpc>
                <a:spcPct val="80000"/>
              </a:lnSpc>
              <a:spcBef>
                <a:spcPts val="500"/>
              </a:spcBef>
              <a:buClr>
                <a:srgbClr val="FF6600"/>
              </a:buClr>
              <a:buFont typeface="Arial Black" panose="020B0604020202020204" pitchFamily="34" charset="0"/>
              <a:buChar char="+"/>
            </a:pPr>
            <a:r>
              <a:rPr lang="de-DE" altLang="de-DE" sz="2400" b="1">
                <a:latin typeface="Verdana" panose="020B0604030504040204" pitchFamily="34" charset="0"/>
              </a:rPr>
              <a:t>Rechtliche Unsicherheiten (Datenschutz)</a:t>
            </a:r>
          </a:p>
          <a:p>
            <a:pPr marL="322263">
              <a:lnSpc>
                <a:spcPct val="80000"/>
              </a:lnSpc>
              <a:buClrTx/>
              <a:buFontTx/>
              <a:buNone/>
            </a:pPr>
            <a:endParaRPr lang="de-DE" altLang="de-DE" sz="2400" b="1">
              <a:latin typeface="Verdana" panose="020B0604030504040204" pitchFamily="34" charset="0"/>
            </a:endParaRPr>
          </a:p>
        </p:txBody>
      </p:sp>
      <p:sp>
        <p:nvSpPr>
          <p:cNvPr id="19462" name="Text Box 6">
            <a:extLst>
              <a:ext uri="{FF2B5EF4-FFF2-40B4-BE49-F238E27FC236}">
                <a16:creationId xmlns:a16="http://schemas.microsoft.com/office/drawing/2014/main" id="{48E842DA-9E0B-DB4A-8382-50AAC2B68F99}"/>
              </a:ext>
            </a:extLst>
          </p:cNvPr>
          <p:cNvSpPr txBox="1">
            <a:spLocks noChangeArrowheads="1"/>
          </p:cNvSpPr>
          <p:nvPr/>
        </p:nvSpPr>
        <p:spPr bwMode="auto">
          <a:xfrm>
            <a:off x="3600450" y="5180013"/>
            <a:ext cx="4824413" cy="579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19088" indent="-319088">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1pPr>
            <a:lvl2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2pPr>
            <a:lvl3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3pPr>
            <a:lvl4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4pPr>
            <a:lvl5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9pPr>
          </a:lstStyle>
          <a:p>
            <a:pPr>
              <a:lnSpc>
                <a:spcPct val="80000"/>
              </a:lnSpc>
              <a:spcBef>
                <a:spcPts val="500"/>
              </a:spcBef>
              <a:buClr>
                <a:srgbClr val="FF6600"/>
              </a:buClr>
              <a:buFont typeface="Arial Black" panose="020B0604020202020204" pitchFamily="34" charset="0"/>
              <a:buChar char="+"/>
            </a:pPr>
            <a:r>
              <a:rPr lang="de-DE" altLang="de-DE" sz="2400" b="1">
                <a:latin typeface="Verdana" panose="020B0604030504040204" pitchFamily="34" charset="0"/>
              </a:rPr>
              <a:t>Angst vor „Shitstorms“</a:t>
            </a:r>
          </a:p>
          <a:p>
            <a:pPr marL="322263">
              <a:lnSpc>
                <a:spcPct val="80000"/>
              </a:lnSpc>
              <a:buClrTx/>
              <a:buFontTx/>
              <a:buNone/>
            </a:pPr>
            <a:endParaRPr lang="de-DE" altLang="de-DE" sz="2400" b="1">
              <a:latin typeface="Verdana" panose="020B0604030504040204" pitchFamily="34" charset="0"/>
            </a:endParaRPr>
          </a:p>
        </p:txBody>
      </p:sp>
      <p:sp>
        <p:nvSpPr>
          <p:cNvPr id="19463" name="Text Box 7">
            <a:extLst>
              <a:ext uri="{FF2B5EF4-FFF2-40B4-BE49-F238E27FC236}">
                <a16:creationId xmlns:a16="http://schemas.microsoft.com/office/drawing/2014/main" id="{6ED99D6C-4D66-EB49-9081-6D9F6F7C3F85}"/>
              </a:ext>
            </a:extLst>
          </p:cNvPr>
          <p:cNvSpPr txBox="1">
            <a:spLocks noChangeArrowheads="1"/>
          </p:cNvSpPr>
          <p:nvPr/>
        </p:nvSpPr>
        <p:spPr bwMode="auto">
          <a:xfrm>
            <a:off x="1655763" y="4460875"/>
            <a:ext cx="6696075" cy="579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19088" indent="-319088">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1pPr>
            <a:lvl2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2pPr>
            <a:lvl3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3pPr>
            <a:lvl4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4pPr>
            <a:lvl5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9pPr>
          </a:lstStyle>
          <a:p>
            <a:pPr>
              <a:lnSpc>
                <a:spcPct val="80000"/>
              </a:lnSpc>
              <a:spcBef>
                <a:spcPts val="500"/>
              </a:spcBef>
              <a:buClr>
                <a:srgbClr val="FF6600"/>
              </a:buClr>
              <a:buFont typeface="Arial Black" panose="020B0604020202020204" pitchFamily="34" charset="0"/>
              <a:buChar char="+"/>
            </a:pPr>
            <a:r>
              <a:rPr lang="de-DE" altLang="de-DE" sz="2400" b="1">
                <a:latin typeface="Verdana" panose="020B0604030504040204" pitchFamily="34" charset="0"/>
              </a:rPr>
              <a:t>Finanzielle Aufwand ist zu hoch</a:t>
            </a:r>
          </a:p>
          <a:p>
            <a:pPr marL="322263">
              <a:lnSpc>
                <a:spcPct val="80000"/>
              </a:lnSpc>
              <a:buClrTx/>
              <a:buFontTx/>
              <a:buNone/>
            </a:pPr>
            <a:endParaRPr lang="de-DE" altLang="de-DE" sz="2400" b="1">
              <a:latin typeface="Verdana" panose="020B0604030504040204" pitchFamily="34" charset="0"/>
            </a:endParaRPr>
          </a:p>
        </p:txBody>
      </p:sp>
      <p:sp>
        <p:nvSpPr>
          <p:cNvPr id="19464" name="Text Box 8">
            <a:extLst>
              <a:ext uri="{FF2B5EF4-FFF2-40B4-BE49-F238E27FC236}">
                <a16:creationId xmlns:a16="http://schemas.microsoft.com/office/drawing/2014/main" id="{A3982DF5-E1C0-8E40-A765-02297281550C}"/>
              </a:ext>
            </a:extLst>
          </p:cNvPr>
          <p:cNvSpPr txBox="1">
            <a:spLocks noChangeArrowheads="1"/>
          </p:cNvSpPr>
          <p:nvPr/>
        </p:nvSpPr>
        <p:spPr bwMode="auto">
          <a:xfrm>
            <a:off x="503238" y="1631950"/>
            <a:ext cx="8208962" cy="579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19088" indent="-319088">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1pPr>
            <a:lvl2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2pPr>
            <a:lvl3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3pPr>
            <a:lvl4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4pPr>
            <a:lvl5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9pPr>
          </a:lstStyle>
          <a:p>
            <a:pPr>
              <a:lnSpc>
                <a:spcPct val="80000"/>
              </a:lnSpc>
              <a:spcBef>
                <a:spcPts val="500"/>
              </a:spcBef>
              <a:buClr>
                <a:srgbClr val="FF6600"/>
              </a:buClr>
              <a:buFont typeface="Arial Black" panose="020B0604020202020204" pitchFamily="34" charset="0"/>
              <a:buChar char="+"/>
            </a:pPr>
            <a:r>
              <a:rPr lang="de-DE" altLang="de-DE" sz="2400" b="1">
                <a:latin typeface="Verdana" panose="020B0604030504040204" pitchFamily="34" charset="0"/>
              </a:rPr>
              <a:t>Unsere Zielgruppe erreichen wir so nicht</a:t>
            </a:r>
          </a:p>
          <a:p>
            <a:pPr marL="322263">
              <a:lnSpc>
                <a:spcPct val="80000"/>
              </a:lnSpc>
              <a:buClrTx/>
              <a:buFontTx/>
              <a:buNone/>
            </a:pPr>
            <a:endParaRPr lang="de-DE" altLang="de-DE" sz="2400" b="1">
              <a:latin typeface="Verdana" panose="020B060403050404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additive="repl">
                                        <p:cTn id="6" dur="1" fill="hold">
                                          <p:stCondLst>
                                            <p:cond delay="0"/>
                                          </p:stCondLst>
                                        </p:cTn>
                                        <p:tgtEl>
                                          <p:spTgt spid="19459"/>
                                        </p:tgtEl>
                                        <p:attrNameLst>
                                          <p:attrName>style.visibility</p:attrName>
                                        </p:attrNameLst>
                                      </p:cBhvr>
                                      <p:to>
                                        <p:strVal val="visible"/>
                                      </p:to>
                                    </p:set>
                                    <p:animEffect transition="in" filter="blinds(horizontal)">
                                      <p:cBhvr additive="repl">
                                        <p:cTn id="7" dur="500"/>
                                        <p:tgtEl>
                                          <p:spTgt spid="194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additive="repl">
                                        <p:cTn id="11" dur="1" fill="hold">
                                          <p:stCondLst>
                                            <p:cond delay="0"/>
                                          </p:stCondLst>
                                        </p:cTn>
                                        <p:tgtEl>
                                          <p:spTgt spid="19464"/>
                                        </p:tgtEl>
                                        <p:attrNameLst>
                                          <p:attrName>style.visibility</p:attrName>
                                        </p:attrNameLst>
                                      </p:cBhvr>
                                      <p:to>
                                        <p:strVal val="visible"/>
                                      </p:to>
                                    </p:set>
                                    <p:animEffect transition="in" filter="blinds(horizontal)">
                                      <p:cBhvr additive="repl">
                                        <p:cTn id="12" dur="500"/>
                                        <p:tgtEl>
                                          <p:spTgt spid="1946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additive="repl">
                                        <p:cTn id="16" dur="1" fill="hold">
                                          <p:stCondLst>
                                            <p:cond delay="0"/>
                                          </p:stCondLst>
                                        </p:cTn>
                                        <p:tgtEl>
                                          <p:spTgt spid="19460"/>
                                        </p:tgtEl>
                                        <p:attrNameLst>
                                          <p:attrName>style.visibility</p:attrName>
                                        </p:attrNameLst>
                                      </p:cBhvr>
                                      <p:to>
                                        <p:strVal val="visible"/>
                                      </p:to>
                                    </p:set>
                                    <p:animEffect transition="in" filter="blinds(horizontal)">
                                      <p:cBhvr additive="repl">
                                        <p:cTn id="17" dur="500"/>
                                        <p:tgtEl>
                                          <p:spTgt spid="1946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additive="repl">
                                        <p:cTn id="21" dur="1" fill="hold">
                                          <p:stCondLst>
                                            <p:cond delay="0"/>
                                          </p:stCondLst>
                                        </p:cTn>
                                        <p:tgtEl>
                                          <p:spTgt spid="19461"/>
                                        </p:tgtEl>
                                        <p:attrNameLst>
                                          <p:attrName>style.visibility</p:attrName>
                                        </p:attrNameLst>
                                      </p:cBhvr>
                                      <p:to>
                                        <p:strVal val="visible"/>
                                      </p:to>
                                    </p:set>
                                    <p:animEffect transition="in" filter="blinds(horizontal)">
                                      <p:cBhvr additive="repl">
                                        <p:cTn id="22" dur="500"/>
                                        <p:tgtEl>
                                          <p:spTgt spid="1946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fill="hold" nodeType="clickEffect">
                                  <p:stCondLst>
                                    <p:cond delay="0"/>
                                  </p:stCondLst>
                                  <p:childTnLst>
                                    <p:set>
                                      <p:cBhvr additive="repl">
                                        <p:cTn id="26" dur="1" fill="hold">
                                          <p:stCondLst>
                                            <p:cond delay="0"/>
                                          </p:stCondLst>
                                        </p:cTn>
                                        <p:tgtEl>
                                          <p:spTgt spid="19459">
                                            <p:txEl>
                                              <p:pRg st="0" end="0"/>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fill="hold" nodeType="clickEffect">
                                  <p:stCondLst>
                                    <p:cond delay="0"/>
                                  </p:stCondLst>
                                  <p:childTnLst>
                                    <p:set>
                                      <p:cBhvr additive="repl">
                                        <p:cTn id="30" dur="1" fill="hold">
                                          <p:stCondLst>
                                            <p:cond delay="0"/>
                                          </p:stCondLst>
                                        </p:cTn>
                                        <p:tgtEl>
                                          <p:spTgt spid="1946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fill="hold" nodeType="clickEffect">
                                  <p:stCondLst>
                                    <p:cond delay="0"/>
                                  </p:stCondLst>
                                  <p:childTnLst>
                                    <p:set>
                                      <p:cBhvr additive="repl">
                                        <p:cTn id="34" dur="1" fill="hold">
                                          <p:stCondLst>
                                            <p:cond delay="0"/>
                                          </p:stCondLst>
                                        </p:cTn>
                                        <p:tgtEl>
                                          <p:spTgt spid="194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alpha val="86000"/>
          </a:schemeClr>
        </a:solidFill>
        <a:effectLst/>
      </p:bgPr>
    </p:bg>
    <p:spTree>
      <p:nvGrpSpPr>
        <p:cNvPr id="1" name=""/>
        <p:cNvGrpSpPr/>
        <p:nvPr/>
      </p:nvGrpSpPr>
      <p:grpSpPr>
        <a:xfrm>
          <a:off x="0" y="0"/>
          <a:ext cx="0" cy="0"/>
          <a:chOff x="0" y="0"/>
          <a:chExt cx="0" cy="0"/>
        </a:xfrm>
      </p:grpSpPr>
      <p:sp>
        <p:nvSpPr>
          <p:cNvPr id="20481" name="Rectangle 1">
            <a:extLst>
              <a:ext uri="{FF2B5EF4-FFF2-40B4-BE49-F238E27FC236}">
                <a16:creationId xmlns:a16="http://schemas.microsoft.com/office/drawing/2014/main" id="{1D336210-E956-A147-9E2E-B1FC8E070D77}"/>
              </a:ext>
            </a:extLst>
          </p:cNvPr>
          <p:cNvSpPr>
            <a:spLocks noChangeArrowheads="1"/>
          </p:cNvSpPr>
          <p:nvPr/>
        </p:nvSpPr>
        <p:spPr bwMode="auto">
          <a:xfrm>
            <a:off x="611188" y="1773238"/>
            <a:ext cx="2952750" cy="3671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20482" name="Rectangle 2">
            <a:extLst>
              <a:ext uri="{FF2B5EF4-FFF2-40B4-BE49-F238E27FC236}">
                <a16:creationId xmlns:a16="http://schemas.microsoft.com/office/drawing/2014/main" id="{7C10E432-66D4-764C-91A1-AED2AC6096DC}"/>
              </a:ext>
            </a:extLst>
          </p:cNvPr>
          <p:cNvSpPr>
            <a:spLocks noGrp="1" noChangeArrowheads="1"/>
          </p:cNvSpPr>
          <p:nvPr>
            <p:ph type="title"/>
          </p:nvPr>
        </p:nvSpPr>
        <p:spPr>
          <a:xfrm>
            <a:off x="642155" y="45243"/>
            <a:ext cx="8229600" cy="633413"/>
          </a:xfrm>
          <a:ln/>
        </p:spPr>
        <p:txBody>
          <a:bodyPr lIns="91440" tIns="45720" rIns="91440" bIns="45720"/>
          <a:lstStyle/>
          <a:p>
            <a:pP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1600" dirty="0">
                <a:latin typeface="Verdana" panose="020B0604030504040204" pitchFamily="34" charset="0"/>
              </a:rPr>
              <a:t>Social Media Marketing – VHS Münster -  klassische Kommunikationskonzepte</a:t>
            </a:r>
          </a:p>
        </p:txBody>
      </p:sp>
      <p:sp>
        <p:nvSpPr>
          <p:cNvPr id="20483" name="Rectangle 3">
            <a:extLst>
              <a:ext uri="{FF2B5EF4-FFF2-40B4-BE49-F238E27FC236}">
                <a16:creationId xmlns:a16="http://schemas.microsoft.com/office/drawing/2014/main" id="{F1100C60-784F-204A-B040-6D27C5262A8F}"/>
              </a:ext>
            </a:extLst>
          </p:cNvPr>
          <p:cNvSpPr>
            <a:spLocks noGrp="1" noChangeArrowheads="1"/>
          </p:cNvSpPr>
          <p:nvPr>
            <p:ph type="body" idx="1"/>
          </p:nvPr>
        </p:nvSpPr>
        <p:spPr>
          <a:xfrm>
            <a:off x="358775" y="3595688"/>
            <a:ext cx="8208963" cy="676275"/>
          </a:xfrm>
          <a:ln/>
        </p:spPr>
        <p:txBody>
          <a:bodyPr lIns="91440" tIns="45720" rIns="91440" bIns="45720"/>
          <a:lstStyle/>
          <a:p>
            <a:pPr marL="319088" indent="-319088" hangingPunct="1">
              <a:lnSpc>
                <a:spcPct val="80000"/>
              </a:lnSpc>
              <a:spcBef>
                <a:spcPts val="500"/>
              </a:spcBef>
              <a:spcAft>
                <a:spcPct val="0"/>
              </a:spcAft>
              <a:buClr>
                <a:srgbClr val="FF6600"/>
              </a:buClr>
              <a:buFont typeface="Arial Black" panose="020B0604020202020204" pitchFamily="34" charset="0"/>
              <a:buChar char="+"/>
              <a:tabLst>
                <a:tab pos="319088" algn="l"/>
                <a:tab pos="423863"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Lst>
            </a:pPr>
            <a:r>
              <a:rPr lang="de-DE" altLang="de-DE" sz="2400" dirty="0"/>
              <a:t>Ressourcen ausbauen, Mitarbeiter „schulen“, zu Multiplikatoren machen</a:t>
            </a:r>
          </a:p>
          <a:p>
            <a:pPr marL="322263" indent="-319088" hangingPunct="1">
              <a:lnSpc>
                <a:spcPct val="80000"/>
              </a:lnSpc>
              <a:spcAft>
                <a:spcPct val="0"/>
              </a:spcAft>
              <a:buClrTx/>
              <a:buFontTx/>
              <a:buNone/>
              <a:tabLst>
                <a:tab pos="319088" algn="l"/>
                <a:tab pos="423863"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Lst>
            </a:pPr>
            <a:endParaRPr lang="de-DE" altLang="de-DE" sz="2400" dirty="0"/>
          </a:p>
        </p:txBody>
      </p:sp>
      <p:sp>
        <p:nvSpPr>
          <p:cNvPr id="20484" name="Text Box 4">
            <a:extLst>
              <a:ext uri="{FF2B5EF4-FFF2-40B4-BE49-F238E27FC236}">
                <a16:creationId xmlns:a16="http://schemas.microsoft.com/office/drawing/2014/main" id="{5C235907-E2FC-B247-9E58-38F9EBEC5AD1}"/>
              </a:ext>
            </a:extLst>
          </p:cNvPr>
          <p:cNvSpPr txBox="1">
            <a:spLocks noChangeArrowheads="1"/>
          </p:cNvSpPr>
          <p:nvPr/>
        </p:nvSpPr>
        <p:spPr bwMode="auto">
          <a:xfrm>
            <a:off x="1800225" y="2232025"/>
            <a:ext cx="6516688" cy="579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19088" indent="-319088">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1pPr>
            <a:lvl2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2pPr>
            <a:lvl3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3pPr>
            <a:lvl4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4pPr>
            <a:lvl5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9pPr>
          </a:lstStyle>
          <a:p>
            <a:pPr>
              <a:lnSpc>
                <a:spcPct val="80000"/>
              </a:lnSpc>
              <a:spcBef>
                <a:spcPts val="500"/>
              </a:spcBef>
              <a:buClr>
                <a:srgbClr val="FF6600"/>
              </a:buClr>
              <a:buFont typeface="Arial Black" panose="020B0604020202020204" pitchFamily="34" charset="0"/>
              <a:buChar char="+"/>
            </a:pPr>
            <a:r>
              <a:rPr lang="de-DE" altLang="de-DE" sz="2400" b="1" dirty="0">
                <a:latin typeface="Verdana" panose="020B0604030504040204" pitchFamily="34" charset="0"/>
              </a:rPr>
              <a:t>PM auf Social Media „</a:t>
            </a:r>
            <a:r>
              <a:rPr lang="de-DE" altLang="de-DE" sz="2400" b="1" dirty="0" err="1">
                <a:latin typeface="Verdana" panose="020B0604030504040204" pitchFamily="34" charset="0"/>
              </a:rPr>
              <a:t>anteasern</a:t>
            </a:r>
            <a:r>
              <a:rPr lang="de-DE" altLang="de-DE" sz="2400" b="1" dirty="0">
                <a:latin typeface="Verdana" panose="020B0604030504040204" pitchFamily="34" charset="0"/>
              </a:rPr>
              <a:t>“, verbreiten</a:t>
            </a:r>
          </a:p>
          <a:p>
            <a:pPr marL="322263">
              <a:lnSpc>
                <a:spcPct val="80000"/>
              </a:lnSpc>
              <a:buClrTx/>
              <a:buFontTx/>
              <a:buNone/>
            </a:pPr>
            <a:endParaRPr lang="de-DE" altLang="de-DE" sz="2400" b="1" dirty="0">
              <a:latin typeface="Verdana" panose="020B0604030504040204" pitchFamily="34" charset="0"/>
            </a:endParaRPr>
          </a:p>
        </p:txBody>
      </p:sp>
      <p:sp>
        <p:nvSpPr>
          <p:cNvPr id="20485" name="Text Box 5">
            <a:extLst>
              <a:ext uri="{FF2B5EF4-FFF2-40B4-BE49-F238E27FC236}">
                <a16:creationId xmlns:a16="http://schemas.microsoft.com/office/drawing/2014/main" id="{6F0094DB-5BBA-CF4F-94C4-7FFFEC8D7747}"/>
              </a:ext>
            </a:extLst>
          </p:cNvPr>
          <p:cNvSpPr txBox="1">
            <a:spLocks noChangeArrowheads="1"/>
          </p:cNvSpPr>
          <p:nvPr/>
        </p:nvSpPr>
        <p:spPr bwMode="auto">
          <a:xfrm>
            <a:off x="611188" y="2947988"/>
            <a:ext cx="8208962" cy="579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19088" indent="-319088">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1pPr>
            <a:lvl2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2pPr>
            <a:lvl3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3pPr>
            <a:lvl4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4pPr>
            <a:lvl5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9pPr>
          </a:lstStyle>
          <a:p>
            <a:pPr>
              <a:lnSpc>
                <a:spcPct val="80000"/>
              </a:lnSpc>
              <a:spcBef>
                <a:spcPts val="500"/>
              </a:spcBef>
              <a:buClr>
                <a:srgbClr val="FF6600"/>
              </a:buClr>
              <a:buFont typeface="Arial Black" panose="020B0604020202020204" pitchFamily="34" charset="0"/>
              <a:buChar char="+"/>
            </a:pPr>
            <a:r>
              <a:rPr lang="de-DE" altLang="de-DE" sz="2400" b="1" dirty="0">
                <a:latin typeface="Verdana" panose="020B0604030504040204" pitchFamily="34" charset="0"/>
              </a:rPr>
              <a:t>Pressekonferenz/Messeauftritt Countdown bebildern</a:t>
            </a:r>
          </a:p>
          <a:p>
            <a:pPr marL="322263">
              <a:lnSpc>
                <a:spcPct val="80000"/>
              </a:lnSpc>
              <a:buClrTx/>
              <a:buFontTx/>
              <a:buNone/>
            </a:pPr>
            <a:endParaRPr lang="de-DE" altLang="de-DE" sz="2400" b="1" dirty="0">
              <a:latin typeface="Verdana" panose="020B0604030504040204" pitchFamily="34" charset="0"/>
            </a:endParaRPr>
          </a:p>
        </p:txBody>
      </p:sp>
      <p:sp>
        <p:nvSpPr>
          <p:cNvPr id="20486" name="Text Box 6">
            <a:extLst>
              <a:ext uri="{FF2B5EF4-FFF2-40B4-BE49-F238E27FC236}">
                <a16:creationId xmlns:a16="http://schemas.microsoft.com/office/drawing/2014/main" id="{812E1984-32F1-3242-8F87-ED7FC51790A1}"/>
              </a:ext>
            </a:extLst>
          </p:cNvPr>
          <p:cNvSpPr txBox="1">
            <a:spLocks noChangeArrowheads="1"/>
          </p:cNvSpPr>
          <p:nvPr/>
        </p:nvSpPr>
        <p:spPr bwMode="auto">
          <a:xfrm>
            <a:off x="503238" y="5397500"/>
            <a:ext cx="8208962" cy="579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19088" indent="-319088">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1pPr>
            <a:lvl2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2pPr>
            <a:lvl3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3pPr>
            <a:lvl4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4pPr>
            <a:lvl5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9pPr>
          </a:lstStyle>
          <a:p>
            <a:pPr>
              <a:lnSpc>
                <a:spcPct val="80000"/>
              </a:lnSpc>
              <a:spcBef>
                <a:spcPts val="500"/>
              </a:spcBef>
              <a:buClr>
                <a:srgbClr val="FF6600"/>
              </a:buClr>
              <a:buFont typeface="Arial Black" panose="020B0604020202020204" pitchFamily="34" charset="0"/>
              <a:buChar char="+"/>
            </a:pPr>
            <a:r>
              <a:rPr lang="de-DE" altLang="de-DE" sz="3200" b="1">
                <a:latin typeface="Verdana" panose="020B0604030504040204" pitchFamily="34" charset="0"/>
              </a:rPr>
              <a:t>Drei Säulen der Social Media</a:t>
            </a:r>
          </a:p>
          <a:p>
            <a:pPr marL="322263">
              <a:lnSpc>
                <a:spcPct val="80000"/>
              </a:lnSpc>
              <a:buClrTx/>
              <a:buFontTx/>
              <a:buNone/>
            </a:pPr>
            <a:endParaRPr lang="de-DE" altLang="de-DE" sz="3200" b="1">
              <a:latin typeface="Verdana" panose="020B0604030504040204" pitchFamily="34" charset="0"/>
            </a:endParaRPr>
          </a:p>
        </p:txBody>
      </p:sp>
      <p:sp>
        <p:nvSpPr>
          <p:cNvPr id="20487" name="Text Box 7">
            <a:extLst>
              <a:ext uri="{FF2B5EF4-FFF2-40B4-BE49-F238E27FC236}">
                <a16:creationId xmlns:a16="http://schemas.microsoft.com/office/drawing/2014/main" id="{D7077466-FFD6-A444-AA7D-CFA6FF64ECAC}"/>
              </a:ext>
            </a:extLst>
          </p:cNvPr>
          <p:cNvSpPr txBox="1">
            <a:spLocks noChangeArrowheads="1"/>
          </p:cNvSpPr>
          <p:nvPr/>
        </p:nvSpPr>
        <p:spPr bwMode="auto">
          <a:xfrm>
            <a:off x="2014538" y="4392613"/>
            <a:ext cx="5761037" cy="579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19088" indent="-319088">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1pPr>
            <a:lvl2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2pPr>
            <a:lvl3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3pPr>
            <a:lvl4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4pPr>
            <a:lvl5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9pPr>
          </a:lstStyle>
          <a:p>
            <a:pPr>
              <a:lnSpc>
                <a:spcPct val="80000"/>
              </a:lnSpc>
              <a:spcBef>
                <a:spcPts val="500"/>
              </a:spcBef>
              <a:buClr>
                <a:srgbClr val="FF6600"/>
              </a:buClr>
              <a:buFont typeface="Arial Black" panose="020B0604020202020204" pitchFamily="34" charset="0"/>
              <a:buChar char="+"/>
            </a:pPr>
            <a:r>
              <a:rPr lang="de-DE" altLang="de-DE" sz="2400" b="1">
                <a:latin typeface="Verdana" panose="020B0604030504040204" pitchFamily="34" charset="0"/>
              </a:rPr>
              <a:t>Inter- und Intranet ausbauen</a:t>
            </a:r>
          </a:p>
          <a:p>
            <a:pPr marL="322263">
              <a:lnSpc>
                <a:spcPct val="80000"/>
              </a:lnSpc>
              <a:buClrTx/>
              <a:buFontTx/>
              <a:buNone/>
            </a:pPr>
            <a:endParaRPr lang="de-DE" altLang="de-DE" sz="2400" b="1">
              <a:latin typeface="Verdana" panose="020B0604030504040204" pitchFamily="34" charset="0"/>
            </a:endParaRPr>
          </a:p>
        </p:txBody>
      </p:sp>
      <p:sp>
        <p:nvSpPr>
          <p:cNvPr id="20488" name="Text Box 8">
            <a:extLst>
              <a:ext uri="{FF2B5EF4-FFF2-40B4-BE49-F238E27FC236}">
                <a16:creationId xmlns:a16="http://schemas.microsoft.com/office/drawing/2014/main" id="{3994F64D-F46D-6F45-8640-2948F5291137}"/>
              </a:ext>
            </a:extLst>
          </p:cNvPr>
          <p:cNvSpPr txBox="1">
            <a:spLocks noChangeArrowheads="1"/>
          </p:cNvSpPr>
          <p:nvPr/>
        </p:nvSpPr>
        <p:spPr bwMode="auto">
          <a:xfrm>
            <a:off x="611188" y="1439863"/>
            <a:ext cx="8208962" cy="579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19088" indent="-319088">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1pPr>
            <a:lvl2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2pPr>
            <a:lvl3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3pPr>
            <a:lvl4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4pPr>
            <a:lvl5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9pPr>
          </a:lstStyle>
          <a:p>
            <a:pPr>
              <a:lnSpc>
                <a:spcPct val="80000"/>
              </a:lnSpc>
              <a:spcBef>
                <a:spcPts val="500"/>
              </a:spcBef>
              <a:buClr>
                <a:srgbClr val="FF6600"/>
              </a:buClr>
              <a:buFont typeface="Arial Black" panose="020B0604020202020204" pitchFamily="34" charset="0"/>
              <a:buChar char="+"/>
            </a:pPr>
            <a:r>
              <a:rPr lang="de-DE" altLang="de-DE" sz="3200" b="1">
                <a:latin typeface="Verdana" panose="020B0604030504040204" pitchFamily="34" charset="0"/>
              </a:rPr>
              <a:t>Basis ist die „herkömmliche PR“</a:t>
            </a:r>
          </a:p>
          <a:p>
            <a:pPr marL="322263">
              <a:lnSpc>
                <a:spcPct val="80000"/>
              </a:lnSpc>
              <a:buClrTx/>
              <a:buFontTx/>
              <a:buNone/>
            </a:pPr>
            <a:endParaRPr lang="de-DE" altLang="de-DE" sz="3200" b="1">
              <a:latin typeface="Verdana" panose="020B060403050404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2048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2048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2048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10" fill="hold" nodeType="clickEffect">
                                  <p:stCondLst>
                                    <p:cond delay="0"/>
                                  </p:stCondLst>
                                  <p:childTnLst>
                                    <p:set>
                                      <p:cBhvr additive="repl">
                                        <p:cTn id="18" dur="1" fill="hold">
                                          <p:stCondLst>
                                            <p:cond delay="0"/>
                                          </p:stCondLst>
                                        </p:cTn>
                                        <p:tgtEl>
                                          <p:spTgt spid="20483"/>
                                        </p:tgtEl>
                                        <p:attrNameLst>
                                          <p:attrName>style.visibility</p:attrName>
                                        </p:attrNameLst>
                                      </p:cBhvr>
                                      <p:to>
                                        <p:strVal val="visible"/>
                                      </p:to>
                                    </p:set>
                                    <p:animEffect transition="in" filter="blinds(horizontal)">
                                      <p:cBhvr additive="repl">
                                        <p:cTn id="19" dur="500"/>
                                        <p:tgtEl>
                                          <p:spTgt spid="20483"/>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fill="hold" nodeType="clickEffect">
                                  <p:stCondLst>
                                    <p:cond delay="0"/>
                                  </p:stCondLst>
                                  <p:childTnLst>
                                    <p:set>
                                      <p:cBhvr additive="repl">
                                        <p:cTn id="23" dur="1" fill="hold">
                                          <p:stCondLst>
                                            <p:cond delay="0"/>
                                          </p:stCondLst>
                                        </p:cTn>
                                        <p:tgtEl>
                                          <p:spTgt spid="20487"/>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10" fill="hold" nodeType="clickEffect">
                                  <p:stCondLst>
                                    <p:cond delay="0"/>
                                  </p:stCondLst>
                                  <p:childTnLst>
                                    <p:set>
                                      <p:cBhvr additive="repl">
                                        <p:cTn id="27" dur="1" fill="hold">
                                          <p:stCondLst>
                                            <p:cond delay="0"/>
                                          </p:stCondLst>
                                        </p:cTn>
                                        <p:tgtEl>
                                          <p:spTgt spid="20486"/>
                                        </p:tgtEl>
                                        <p:attrNameLst>
                                          <p:attrName>style.visibility</p:attrName>
                                        </p:attrNameLst>
                                      </p:cBhvr>
                                      <p:to>
                                        <p:strVal val="visible"/>
                                      </p:to>
                                    </p:set>
                                    <p:animEffect transition="in" filter="blinds(horizontal)">
                                      <p:cBhvr additive="repl">
                                        <p:cTn id="28" dur="500"/>
                                        <p:tgtEl>
                                          <p:spTgt spid="204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alpha val="86000"/>
          </a:schemeClr>
        </a:solidFill>
        <a:effectLst/>
      </p:bgPr>
    </p:bg>
    <p:spTree>
      <p:nvGrpSpPr>
        <p:cNvPr id="1" name=""/>
        <p:cNvGrpSpPr/>
        <p:nvPr/>
      </p:nvGrpSpPr>
      <p:grpSpPr>
        <a:xfrm>
          <a:off x="0" y="0"/>
          <a:ext cx="0" cy="0"/>
          <a:chOff x="0" y="0"/>
          <a:chExt cx="0" cy="0"/>
        </a:xfrm>
      </p:grpSpPr>
      <p:sp>
        <p:nvSpPr>
          <p:cNvPr id="21505" name="Text Box 1">
            <a:extLst>
              <a:ext uri="{FF2B5EF4-FFF2-40B4-BE49-F238E27FC236}">
                <a16:creationId xmlns:a16="http://schemas.microsoft.com/office/drawing/2014/main" id="{DC01AA73-7B42-544A-944D-4B3ABE738A3B}"/>
              </a:ext>
            </a:extLst>
          </p:cNvPr>
          <p:cNvSpPr txBox="1">
            <a:spLocks noChangeArrowheads="1"/>
          </p:cNvSpPr>
          <p:nvPr/>
        </p:nvSpPr>
        <p:spPr bwMode="auto">
          <a:xfrm>
            <a:off x="282575" y="1152525"/>
            <a:ext cx="8578850" cy="1100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2200" i="1">
                <a:latin typeface="Verdana" panose="020B0604030504040204" pitchFamily="34" charset="0"/>
              </a:rPr>
              <a:t>„Ein Erfolgsfaktor von Social Media liegt darin, die präzisen </a:t>
            </a:r>
          </a:p>
          <a:p>
            <a:pPr>
              <a:buClrTx/>
              <a:buFontTx/>
              <a:buNone/>
            </a:pPr>
            <a:r>
              <a:rPr lang="de-DE" altLang="de-DE" sz="2200" i="1">
                <a:latin typeface="Verdana" panose="020B0604030504040204" pitchFamily="34" charset="0"/>
              </a:rPr>
              <a:t>Ziele zu definieren. Erst im Anschluß daran wird eine </a:t>
            </a:r>
          </a:p>
          <a:p>
            <a:pPr>
              <a:buClrTx/>
              <a:buFontTx/>
              <a:buNone/>
            </a:pPr>
            <a:r>
              <a:rPr lang="de-DE" altLang="de-DE" sz="2200" i="1">
                <a:latin typeface="Verdana" panose="020B0604030504040204" pitchFamily="34" charset="0"/>
              </a:rPr>
              <a:t>Strategie entwickelt“ (Claudia Hilker, Düsseldorf)</a:t>
            </a:r>
          </a:p>
        </p:txBody>
      </p:sp>
      <p:sp>
        <p:nvSpPr>
          <p:cNvPr id="21506" name="Text Box 2">
            <a:extLst>
              <a:ext uri="{FF2B5EF4-FFF2-40B4-BE49-F238E27FC236}">
                <a16:creationId xmlns:a16="http://schemas.microsoft.com/office/drawing/2014/main" id="{46A73D33-066E-2543-A3F7-788D85E4EA4C}"/>
              </a:ext>
            </a:extLst>
          </p:cNvPr>
          <p:cNvSpPr txBox="1">
            <a:spLocks noChangeArrowheads="1"/>
          </p:cNvSpPr>
          <p:nvPr/>
        </p:nvSpPr>
        <p:spPr bwMode="auto">
          <a:xfrm>
            <a:off x="1712913" y="144463"/>
            <a:ext cx="6808787"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b="1">
                <a:solidFill>
                  <a:srgbClr val="FFFFFF"/>
                </a:solidFill>
                <a:latin typeface="Verdana" panose="020B0604030504040204" pitchFamily="34" charset="0"/>
              </a:rPr>
              <a:t>Exkurs: Social Media – Drei Säulen der Social Media</a:t>
            </a:r>
          </a:p>
        </p:txBody>
      </p:sp>
      <p:sp>
        <p:nvSpPr>
          <p:cNvPr id="21507" name="Text Box 3">
            <a:extLst>
              <a:ext uri="{FF2B5EF4-FFF2-40B4-BE49-F238E27FC236}">
                <a16:creationId xmlns:a16="http://schemas.microsoft.com/office/drawing/2014/main" id="{C445A426-F8F6-6740-B45A-75D345D1BA32}"/>
              </a:ext>
            </a:extLst>
          </p:cNvPr>
          <p:cNvSpPr txBox="1">
            <a:spLocks noChangeArrowheads="1"/>
          </p:cNvSpPr>
          <p:nvPr/>
        </p:nvSpPr>
        <p:spPr bwMode="auto">
          <a:xfrm>
            <a:off x="268288" y="2660650"/>
            <a:ext cx="5376862" cy="1587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marL="342900" indent="-32385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SimSun" panose="02010600030101010101" pitchFamily="2" charset="-122"/>
              </a:defRPr>
            </a:lvl1pPr>
            <a:lvl2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SimSun" panose="02010600030101010101" pitchFamily="2" charset="-122"/>
              </a:defRPr>
            </a:lvl2pPr>
            <a:lvl3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SimSun" panose="02010600030101010101" pitchFamily="2" charset="-122"/>
              </a:defRPr>
            </a:lvl3pPr>
            <a:lvl4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SimSun" panose="02010600030101010101" pitchFamily="2" charset="-122"/>
              </a:defRPr>
            </a:lvl4pPr>
            <a:lvl5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2400" b="1" u="sng">
                <a:latin typeface="Verdana" panose="020B0604030504040204" pitchFamily="34" charset="0"/>
              </a:rPr>
              <a:t>3 Handlungsfelder</a:t>
            </a:r>
            <a:r>
              <a:rPr lang="de-DE" altLang="de-DE" sz="2400" b="1">
                <a:latin typeface="Verdana" panose="020B0604030504040204" pitchFamily="34" charset="0"/>
              </a:rPr>
              <a:t>: </a:t>
            </a:r>
          </a:p>
          <a:p>
            <a:pPr>
              <a:buClrTx/>
              <a:buFontTx/>
              <a:buNone/>
            </a:pPr>
            <a:endParaRPr lang="de-DE" altLang="de-DE">
              <a:latin typeface="Verdana" panose="020B0604030504040204" pitchFamily="34" charset="0"/>
            </a:endParaRPr>
          </a:p>
          <a:p>
            <a:pPr marL="339725" indent="-325438">
              <a:buFont typeface="Times New Roman" panose="02020603050405020304" pitchFamily="18" charset="0"/>
              <a:buAutoNum type="arabicPeriod"/>
            </a:pPr>
            <a:r>
              <a:rPr lang="de-DE" altLang="de-DE" sz="2800" b="1" u="sng">
                <a:latin typeface="Verdana" panose="020B0604030504040204" pitchFamily="34" charset="0"/>
              </a:rPr>
              <a:t> Social Media Culture</a:t>
            </a:r>
          </a:p>
          <a:p>
            <a:pPr>
              <a:buClrTx/>
              <a:buFontTx/>
              <a:buNone/>
            </a:pPr>
            <a:r>
              <a:rPr lang="de-DE" altLang="de-DE" sz="2800">
                <a:latin typeface="Verdana" panose="020B0604030504040204" pitchFamily="34" charset="0"/>
              </a:rPr>
              <a:t>     Kultur „entwickeln“	</a:t>
            </a:r>
            <a:r>
              <a:rPr lang="de-DE" altLang="de-DE">
                <a:latin typeface="Verdana" panose="020B0604030504040204" pitchFamily="34" charset="0"/>
              </a:rPr>
              <a:t>  </a:t>
            </a:r>
          </a:p>
        </p:txBody>
      </p:sp>
      <p:sp>
        <p:nvSpPr>
          <p:cNvPr id="21508" name="Text Box 4">
            <a:extLst>
              <a:ext uri="{FF2B5EF4-FFF2-40B4-BE49-F238E27FC236}">
                <a16:creationId xmlns:a16="http://schemas.microsoft.com/office/drawing/2014/main" id="{E304C462-C795-7F49-9404-A251DF016817}"/>
              </a:ext>
            </a:extLst>
          </p:cNvPr>
          <p:cNvSpPr txBox="1">
            <a:spLocks noChangeArrowheads="1"/>
          </p:cNvSpPr>
          <p:nvPr/>
        </p:nvSpPr>
        <p:spPr bwMode="auto">
          <a:xfrm>
            <a:off x="3151188" y="4137025"/>
            <a:ext cx="5468937" cy="885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marL="341313" indent="-32385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panose="020B0604020202020204" pitchFamily="34" charset="0"/>
                <a:ea typeface="SimSun" panose="02010600030101010101" pitchFamily="2" charset="-122"/>
              </a:defRPr>
            </a:lvl1pPr>
            <a:lvl2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panose="020B0604020202020204" pitchFamily="34" charset="0"/>
                <a:ea typeface="SimSun" panose="02010600030101010101" pitchFamily="2" charset="-122"/>
              </a:defRPr>
            </a:lvl2pPr>
            <a:lvl3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panose="020B0604020202020204" pitchFamily="34" charset="0"/>
                <a:ea typeface="SimSun" panose="02010600030101010101" pitchFamily="2" charset="-122"/>
              </a:defRPr>
            </a:lvl3pPr>
            <a:lvl4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panose="020B0604020202020204" pitchFamily="34" charset="0"/>
                <a:ea typeface="SimSun" panose="02010600030101010101" pitchFamily="2" charset="-122"/>
              </a:defRPr>
            </a:lvl4pPr>
            <a:lvl5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2600" b="1">
                <a:latin typeface="Verdana" panose="020B0604030504040204" pitchFamily="34" charset="0"/>
              </a:rPr>
              <a:t>2. </a:t>
            </a:r>
            <a:r>
              <a:rPr lang="de-DE" altLang="de-DE" sz="2600" b="1" u="sng">
                <a:latin typeface="Verdana" panose="020B0604030504040204" pitchFamily="34" charset="0"/>
              </a:rPr>
              <a:t>Social Media Relations</a:t>
            </a:r>
          </a:p>
          <a:p>
            <a:pPr>
              <a:buClrTx/>
              <a:buFontTx/>
              <a:buNone/>
            </a:pPr>
            <a:r>
              <a:rPr lang="de-DE" altLang="de-DE" sz="2600">
                <a:latin typeface="Verdana" panose="020B0604030504040204" pitchFamily="34" charset="0"/>
              </a:rPr>
              <a:t>        Beziehung aufbauen</a:t>
            </a:r>
          </a:p>
        </p:txBody>
      </p:sp>
      <p:sp>
        <p:nvSpPr>
          <p:cNvPr id="21509" name="Text Box 5">
            <a:extLst>
              <a:ext uri="{FF2B5EF4-FFF2-40B4-BE49-F238E27FC236}">
                <a16:creationId xmlns:a16="http://schemas.microsoft.com/office/drawing/2014/main" id="{EFACB327-4ABB-F249-A928-D5C7BAE1DEEC}"/>
              </a:ext>
            </a:extLst>
          </p:cNvPr>
          <p:cNvSpPr txBox="1">
            <a:spLocks noChangeArrowheads="1"/>
          </p:cNvSpPr>
          <p:nvPr/>
        </p:nvSpPr>
        <p:spPr bwMode="auto">
          <a:xfrm>
            <a:off x="706438" y="5100638"/>
            <a:ext cx="5973762" cy="947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marL="341313" indent="-32385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panose="020B0604020202020204" pitchFamily="34" charset="0"/>
                <a:ea typeface="SimSun" panose="02010600030101010101" pitchFamily="2" charset="-122"/>
              </a:defRPr>
            </a:lvl1pPr>
            <a:lvl2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panose="020B0604020202020204" pitchFamily="34" charset="0"/>
                <a:ea typeface="SimSun" panose="02010600030101010101" pitchFamily="2" charset="-122"/>
              </a:defRPr>
            </a:lvl2pPr>
            <a:lvl3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panose="020B0604020202020204" pitchFamily="34" charset="0"/>
                <a:ea typeface="SimSun" panose="02010600030101010101" pitchFamily="2" charset="-122"/>
              </a:defRPr>
            </a:lvl3pPr>
            <a:lvl4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panose="020B0604020202020204" pitchFamily="34" charset="0"/>
                <a:ea typeface="SimSun" panose="02010600030101010101" pitchFamily="2" charset="-122"/>
              </a:defRPr>
            </a:lvl4pPr>
            <a:lvl5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2800" b="1">
                <a:latin typeface="Verdana" panose="020B0604030504040204" pitchFamily="34" charset="0"/>
              </a:rPr>
              <a:t>3. </a:t>
            </a:r>
            <a:r>
              <a:rPr lang="de-DE" altLang="de-DE" sz="2800" b="1" u="sng">
                <a:latin typeface="Verdana" panose="020B0604030504040204" pitchFamily="34" charset="0"/>
              </a:rPr>
              <a:t>Social Media Marketing</a:t>
            </a:r>
          </a:p>
          <a:p>
            <a:pPr>
              <a:buClrTx/>
              <a:buFontTx/>
              <a:buNone/>
            </a:pPr>
            <a:r>
              <a:rPr lang="de-DE" altLang="de-DE" sz="2800">
                <a:latin typeface="Verdana" panose="020B0604030504040204" pitchFamily="34" charset="0"/>
              </a:rPr>
              <a:t>        Werbemaßnahmen</a:t>
            </a:r>
          </a:p>
        </p:txBody>
      </p:sp>
      <p:sp>
        <p:nvSpPr>
          <p:cNvPr id="21510" name="Text Box 6">
            <a:extLst>
              <a:ext uri="{FF2B5EF4-FFF2-40B4-BE49-F238E27FC236}">
                <a16:creationId xmlns:a16="http://schemas.microsoft.com/office/drawing/2014/main" id="{4656B72A-F48C-2049-80C8-23E0A1D9EBF2}"/>
              </a:ext>
            </a:extLst>
          </p:cNvPr>
          <p:cNvSpPr txBox="1">
            <a:spLocks noChangeArrowheads="1"/>
          </p:cNvSpPr>
          <p:nvPr/>
        </p:nvSpPr>
        <p:spPr bwMode="auto">
          <a:xfrm>
            <a:off x="1042988" y="0"/>
            <a:ext cx="8229600" cy="633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lgn="ctr">
              <a:buClrTx/>
              <a:buFontTx/>
              <a:buNone/>
            </a:pPr>
            <a:r>
              <a:rPr lang="de-DE" altLang="de-DE" sz="1600">
                <a:latin typeface="Verdana" panose="020B0604030504040204" pitchFamily="34" charset="0"/>
              </a:rPr>
              <a:t>Social Media Marketing – VHS Münster -  Drei Handlungsfelder</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additive="repl">
                                        <p:cTn id="6" dur="1" fill="hold">
                                          <p:stCondLst>
                                            <p:cond delay="0"/>
                                          </p:stCondLst>
                                        </p:cTn>
                                        <p:tgtEl>
                                          <p:spTgt spid="21505"/>
                                        </p:tgtEl>
                                        <p:attrNameLst>
                                          <p:attrName>style.visibility</p:attrName>
                                        </p:attrNameLst>
                                      </p:cBhvr>
                                      <p:to>
                                        <p:strVal val="visible"/>
                                      </p:to>
                                    </p:set>
                                    <p:animEffect transition="in" filter="blinds(horizontal)">
                                      <p:cBhvr additive="repl">
                                        <p:cTn id="7" dur="500"/>
                                        <p:tgtEl>
                                          <p:spTgt spid="215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additive="repl">
                                        <p:cTn id="11" dur="1" fill="hold">
                                          <p:stCondLst>
                                            <p:cond delay="0"/>
                                          </p:stCondLst>
                                        </p:cTn>
                                        <p:tgtEl>
                                          <p:spTgt spid="21507"/>
                                        </p:tgtEl>
                                        <p:attrNameLst>
                                          <p:attrName>style.visibility</p:attrName>
                                        </p:attrNameLst>
                                      </p:cBhvr>
                                      <p:to>
                                        <p:strVal val="visible"/>
                                      </p:to>
                                    </p:set>
                                    <p:animEffect transition="in" filter="blinds(horizontal)">
                                      <p:cBhvr additive="repl">
                                        <p:cTn id="12" dur="500"/>
                                        <p:tgtEl>
                                          <p:spTgt spid="2150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additive="repl">
                                        <p:cTn id="16" dur="1" fill="hold">
                                          <p:stCondLst>
                                            <p:cond delay="0"/>
                                          </p:stCondLst>
                                        </p:cTn>
                                        <p:tgtEl>
                                          <p:spTgt spid="21508"/>
                                        </p:tgtEl>
                                        <p:attrNameLst>
                                          <p:attrName>style.visibility</p:attrName>
                                        </p:attrNameLst>
                                      </p:cBhvr>
                                      <p:to>
                                        <p:strVal val="visible"/>
                                      </p:to>
                                    </p:set>
                                    <p:animEffect transition="in" filter="blinds(horizontal)">
                                      <p:cBhvr additive="repl">
                                        <p:cTn id="17" dur="500"/>
                                        <p:tgtEl>
                                          <p:spTgt spid="2150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additive="repl">
                                        <p:cTn id="21" dur="1" fill="hold">
                                          <p:stCondLst>
                                            <p:cond delay="0"/>
                                          </p:stCondLst>
                                        </p:cTn>
                                        <p:tgtEl>
                                          <p:spTgt spid="21509"/>
                                        </p:tgtEl>
                                        <p:attrNameLst>
                                          <p:attrName>style.visibility</p:attrName>
                                        </p:attrNameLst>
                                      </p:cBhvr>
                                      <p:to>
                                        <p:strVal val="visible"/>
                                      </p:to>
                                    </p:set>
                                    <p:animEffect transition="in" filter="blinds(horizontal)">
                                      <p:cBhvr additive="repl">
                                        <p:cTn id="22" dur="500"/>
                                        <p:tgtEl>
                                          <p:spTgt spid="21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alpha val="86000"/>
          </a:schemeClr>
        </a:solidFill>
        <a:effectLst/>
      </p:bgPr>
    </p:bg>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FA752E49-C659-1049-9E17-E40B25E4B31C}"/>
              </a:ext>
            </a:extLst>
          </p:cNvPr>
          <p:cNvSpPr>
            <a:spLocks noGrp="1" noChangeArrowheads="1"/>
          </p:cNvSpPr>
          <p:nvPr>
            <p:ph type="title"/>
          </p:nvPr>
        </p:nvSpPr>
        <p:spPr>
          <a:xfrm>
            <a:off x="611188" y="59605"/>
            <a:ext cx="8229600" cy="633413"/>
          </a:xfrm>
          <a:ln/>
        </p:spPr>
        <p:txBody>
          <a:bodyPr lIns="91440" tIns="45720" rIns="91440" bIns="45720"/>
          <a:lstStyle/>
          <a:p>
            <a:pP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1600" dirty="0">
                <a:latin typeface="Verdana" panose="020B0604030504040204" pitchFamily="34" charset="0"/>
              </a:rPr>
              <a:t>Social Media Marketing – VHS Münster - Nutzerzahlen Soziale Netzwerke</a:t>
            </a:r>
          </a:p>
        </p:txBody>
      </p:sp>
      <p:pic>
        <p:nvPicPr>
          <p:cNvPr id="5" name="Grafik 4" descr="Ein Bild, das Text, Screenshot, Diagramm, Reihe enthält.&#10;&#10;Automatisch generierte Beschreibung">
            <a:extLst>
              <a:ext uri="{FF2B5EF4-FFF2-40B4-BE49-F238E27FC236}">
                <a16:creationId xmlns:a16="http://schemas.microsoft.com/office/drawing/2014/main" id="{EEFA16A0-B54C-B64C-892E-D0581BCCB0CB}"/>
              </a:ext>
            </a:extLst>
          </p:cNvPr>
          <p:cNvPicPr>
            <a:picLocks noChangeAspect="1"/>
          </p:cNvPicPr>
          <p:nvPr/>
        </p:nvPicPr>
        <p:blipFill>
          <a:blip r:embed="rId3"/>
          <a:stretch>
            <a:fillRect/>
          </a:stretch>
        </p:blipFill>
        <p:spPr>
          <a:xfrm>
            <a:off x="178063" y="980728"/>
            <a:ext cx="8780452" cy="4896544"/>
          </a:xfrm>
          <a:prstGeom prst="rect">
            <a:avLst/>
          </a:prstGeom>
        </p:spPr>
      </p:pic>
    </p:spTree>
    <p:extLst>
      <p:ext uri="{BB962C8B-B14F-4D97-AF65-F5344CB8AC3E}">
        <p14:creationId xmlns:p14="http://schemas.microsoft.com/office/powerpoint/2010/main" val="331025797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alpha val="86000"/>
          </a:schemeClr>
        </a:solidFill>
        <a:effectLst/>
      </p:bgPr>
    </p:bg>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FA752E49-C659-1049-9E17-E40B25E4B31C}"/>
              </a:ext>
            </a:extLst>
          </p:cNvPr>
          <p:cNvSpPr>
            <a:spLocks noGrp="1" noChangeArrowheads="1"/>
          </p:cNvSpPr>
          <p:nvPr>
            <p:ph type="title"/>
          </p:nvPr>
        </p:nvSpPr>
        <p:spPr>
          <a:xfrm>
            <a:off x="611188" y="59605"/>
            <a:ext cx="8229600" cy="633413"/>
          </a:xfrm>
          <a:ln/>
        </p:spPr>
        <p:txBody>
          <a:bodyPr lIns="91440" tIns="45720" rIns="91440" bIns="45720"/>
          <a:lstStyle/>
          <a:p>
            <a:pP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1600" dirty="0">
                <a:latin typeface="Verdana" panose="020B0604030504040204" pitchFamily="34" charset="0"/>
              </a:rPr>
              <a:t>Social Media Marketing – VHS Münster - Marktanteile Soziale Netzwerke</a:t>
            </a:r>
          </a:p>
        </p:txBody>
      </p:sp>
      <p:pic>
        <p:nvPicPr>
          <p:cNvPr id="3" name="Grafik 2" descr="Ein Bild, das Text, Screenshot, Diagramm, Schrift enthält.&#10;&#10;Automatisch generierte Beschreibung">
            <a:extLst>
              <a:ext uri="{FF2B5EF4-FFF2-40B4-BE49-F238E27FC236}">
                <a16:creationId xmlns:a16="http://schemas.microsoft.com/office/drawing/2014/main" id="{9D560646-556B-2C46-8D6A-8A0B81C7A599}"/>
              </a:ext>
            </a:extLst>
          </p:cNvPr>
          <p:cNvPicPr>
            <a:picLocks noChangeAspect="1"/>
          </p:cNvPicPr>
          <p:nvPr/>
        </p:nvPicPr>
        <p:blipFill>
          <a:blip r:embed="rId3"/>
          <a:stretch>
            <a:fillRect/>
          </a:stretch>
        </p:blipFill>
        <p:spPr>
          <a:xfrm>
            <a:off x="326741" y="577765"/>
            <a:ext cx="8452538" cy="6280235"/>
          </a:xfrm>
          <a:prstGeom prst="rect">
            <a:avLst/>
          </a:prstGeom>
        </p:spPr>
      </p:pic>
    </p:spTree>
    <p:extLst>
      <p:ext uri="{BB962C8B-B14F-4D97-AF65-F5344CB8AC3E}">
        <p14:creationId xmlns:p14="http://schemas.microsoft.com/office/powerpoint/2010/main" val="172434110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alpha val="86000"/>
          </a:schemeClr>
        </a:solidFill>
        <a:effectLst/>
      </p:bgPr>
    </p:bg>
    <p:spTree>
      <p:nvGrpSpPr>
        <p:cNvPr id="1" name=""/>
        <p:cNvGrpSpPr/>
        <p:nvPr/>
      </p:nvGrpSpPr>
      <p:grpSpPr>
        <a:xfrm>
          <a:off x="0" y="0"/>
          <a:ext cx="0" cy="0"/>
          <a:chOff x="0" y="0"/>
          <a:chExt cx="0" cy="0"/>
        </a:xfrm>
      </p:grpSpPr>
      <p:sp>
        <p:nvSpPr>
          <p:cNvPr id="26625" name="Rectangle 1">
            <a:extLst>
              <a:ext uri="{FF2B5EF4-FFF2-40B4-BE49-F238E27FC236}">
                <a16:creationId xmlns:a16="http://schemas.microsoft.com/office/drawing/2014/main" id="{7BABDB83-80B2-604D-B529-6164D8EF321E}"/>
              </a:ext>
            </a:extLst>
          </p:cNvPr>
          <p:cNvSpPr>
            <a:spLocks noChangeArrowheads="1"/>
          </p:cNvSpPr>
          <p:nvPr/>
        </p:nvSpPr>
        <p:spPr bwMode="auto">
          <a:xfrm>
            <a:off x="611188" y="1773238"/>
            <a:ext cx="2952750" cy="3671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26626" name="Rectangle 2">
            <a:extLst>
              <a:ext uri="{FF2B5EF4-FFF2-40B4-BE49-F238E27FC236}">
                <a16:creationId xmlns:a16="http://schemas.microsoft.com/office/drawing/2014/main" id="{57408A3B-94A0-6A4E-9243-52AEDC2D4832}"/>
              </a:ext>
            </a:extLst>
          </p:cNvPr>
          <p:cNvSpPr>
            <a:spLocks noGrp="1" noChangeArrowheads="1"/>
          </p:cNvSpPr>
          <p:nvPr>
            <p:ph type="title"/>
          </p:nvPr>
        </p:nvSpPr>
        <p:spPr>
          <a:xfrm>
            <a:off x="1042988" y="0"/>
            <a:ext cx="8229600" cy="633413"/>
          </a:xfrm>
          <a:ln/>
        </p:spPr>
        <p:txBody>
          <a:bodyPr lIns="91440" tIns="45720" rIns="91440" bIns="45720"/>
          <a:lstStyle/>
          <a:p>
            <a:pP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1600">
                <a:latin typeface="Verdana" panose="020B0604030504040204" pitchFamily="34" charset="0"/>
              </a:rPr>
              <a:t>Social Media Marketing – VHS Münster - Facebook</a:t>
            </a:r>
            <a:r>
              <a:rPr lang="de-DE" altLang="de-DE" sz="1800"/>
              <a:t> </a:t>
            </a:r>
          </a:p>
        </p:txBody>
      </p:sp>
      <p:sp>
        <p:nvSpPr>
          <p:cNvPr id="26627" name="Text Box 3">
            <a:extLst>
              <a:ext uri="{FF2B5EF4-FFF2-40B4-BE49-F238E27FC236}">
                <a16:creationId xmlns:a16="http://schemas.microsoft.com/office/drawing/2014/main" id="{BA99DFBC-724F-394F-A380-5CCA8A7CAD7E}"/>
              </a:ext>
            </a:extLst>
          </p:cNvPr>
          <p:cNvSpPr txBox="1">
            <a:spLocks noChangeArrowheads="1"/>
          </p:cNvSpPr>
          <p:nvPr/>
        </p:nvSpPr>
        <p:spPr bwMode="auto">
          <a:xfrm>
            <a:off x="219075" y="1079500"/>
            <a:ext cx="8529638" cy="1008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2000" b="1">
                <a:latin typeface="Verdana" panose="020B0604030504040204" pitchFamily="34" charset="0"/>
              </a:rPr>
              <a:t>Facebook</a:t>
            </a:r>
            <a:r>
              <a:rPr lang="de-DE" altLang="de-DE" sz="2000">
                <a:latin typeface="Verdana" panose="020B0604030504040204" pitchFamily="34" charset="0"/>
              </a:rPr>
              <a:t> - „Die Freunde-Plattform“</a:t>
            </a:r>
          </a:p>
          <a:p>
            <a:pPr>
              <a:buClrTx/>
              <a:buFontTx/>
              <a:buNone/>
            </a:pPr>
            <a:endParaRPr lang="de-DE" altLang="de-DE" sz="2000">
              <a:latin typeface="Verdana" panose="020B0604030504040204" pitchFamily="34" charset="0"/>
            </a:endParaRPr>
          </a:p>
          <a:p>
            <a:pPr>
              <a:buClrTx/>
              <a:buFontTx/>
              <a:buNone/>
            </a:pPr>
            <a:r>
              <a:rPr lang="de-DE" altLang="de-DE" sz="2000">
                <a:latin typeface="Verdana" panose="020B0604030504040204" pitchFamily="34" charset="0"/>
              </a:rPr>
              <a:t>Das Portal für alle Altersklassen, aus allen Gesellschaftsschichten</a:t>
            </a:r>
          </a:p>
        </p:txBody>
      </p:sp>
      <p:sp>
        <p:nvSpPr>
          <p:cNvPr id="26628" name="Text Box 4">
            <a:extLst>
              <a:ext uri="{FF2B5EF4-FFF2-40B4-BE49-F238E27FC236}">
                <a16:creationId xmlns:a16="http://schemas.microsoft.com/office/drawing/2014/main" id="{1AD72E6D-0665-E049-9831-13EAEDFFF89F}"/>
              </a:ext>
            </a:extLst>
          </p:cNvPr>
          <p:cNvSpPr txBox="1">
            <a:spLocks noChangeArrowheads="1"/>
          </p:cNvSpPr>
          <p:nvPr/>
        </p:nvSpPr>
        <p:spPr bwMode="auto">
          <a:xfrm>
            <a:off x="2447925" y="4103688"/>
            <a:ext cx="5832475" cy="579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19088" indent="-319088">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1pPr>
            <a:lvl2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2pPr>
            <a:lvl3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3pPr>
            <a:lvl4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4pPr>
            <a:lvl5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9pPr>
          </a:lstStyle>
          <a:p>
            <a:pPr>
              <a:lnSpc>
                <a:spcPct val="80000"/>
              </a:lnSpc>
              <a:spcBef>
                <a:spcPts val="500"/>
              </a:spcBef>
              <a:buClr>
                <a:srgbClr val="FF6600"/>
              </a:buClr>
              <a:buFont typeface="Arial Black" panose="020B0604020202020204" pitchFamily="34" charset="0"/>
              <a:buChar char="+"/>
            </a:pPr>
            <a:r>
              <a:rPr lang="de-DE" altLang="de-DE" sz="2200" b="1">
                <a:latin typeface="Verdana" panose="020B0604030504040204" pitchFamily="34" charset="0"/>
              </a:rPr>
              <a:t>Polls, Gewinnspiele, Fragen</a:t>
            </a:r>
          </a:p>
          <a:p>
            <a:pPr marL="322263">
              <a:lnSpc>
                <a:spcPct val="80000"/>
              </a:lnSpc>
              <a:buClrTx/>
              <a:buFontTx/>
              <a:buNone/>
            </a:pPr>
            <a:endParaRPr lang="de-DE" altLang="de-DE" sz="2200" b="1">
              <a:latin typeface="Verdana" panose="020B0604030504040204" pitchFamily="34" charset="0"/>
            </a:endParaRPr>
          </a:p>
        </p:txBody>
      </p:sp>
      <p:sp>
        <p:nvSpPr>
          <p:cNvPr id="26629" name="Text Box 5">
            <a:extLst>
              <a:ext uri="{FF2B5EF4-FFF2-40B4-BE49-F238E27FC236}">
                <a16:creationId xmlns:a16="http://schemas.microsoft.com/office/drawing/2014/main" id="{13E7FBA1-3D2D-BA43-89A7-0E1D87B3B467}"/>
              </a:ext>
            </a:extLst>
          </p:cNvPr>
          <p:cNvSpPr txBox="1">
            <a:spLocks noChangeArrowheads="1"/>
          </p:cNvSpPr>
          <p:nvPr/>
        </p:nvSpPr>
        <p:spPr bwMode="auto">
          <a:xfrm>
            <a:off x="3311525" y="2693987"/>
            <a:ext cx="5724971" cy="579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19088" indent="-319088">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1pPr>
            <a:lvl2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2pPr>
            <a:lvl3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3pPr>
            <a:lvl4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4pPr>
            <a:lvl5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9pPr>
          </a:lstStyle>
          <a:p>
            <a:pPr>
              <a:lnSpc>
                <a:spcPct val="80000"/>
              </a:lnSpc>
              <a:spcBef>
                <a:spcPts val="500"/>
              </a:spcBef>
              <a:buClr>
                <a:srgbClr val="FF6600"/>
              </a:buClr>
              <a:buFont typeface="Arial Black" panose="020B0604020202020204" pitchFamily="34" charset="0"/>
              <a:buChar char="+"/>
            </a:pPr>
            <a:r>
              <a:rPr lang="de-DE" altLang="de-DE" sz="2000" b="1" dirty="0">
                <a:latin typeface="Verdana" panose="020B0604030504040204" pitchFamily="34" charset="0"/>
              </a:rPr>
              <a:t>Basis für Business Suite und Advertising</a:t>
            </a:r>
          </a:p>
          <a:p>
            <a:pPr marL="322263">
              <a:lnSpc>
                <a:spcPct val="80000"/>
              </a:lnSpc>
              <a:buClrTx/>
              <a:buFontTx/>
              <a:buNone/>
            </a:pPr>
            <a:endParaRPr lang="de-DE" altLang="de-DE" sz="2000" b="1" dirty="0">
              <a:latin typeface="Verdana" panose="020B0604030504040204" pitchFamily="34" charset="0"/>
            </a:endParaRPr>
          </a:p>
        </p:txBody>
      </p:sp>
      <p:sp>
        <p:nvSpPr>
          <p:cNvPr id="26630" name="Text Box 6">
            <a:extLst>
              <a:ext uri="{FF2B5EF4-FFF2-40B4-BE49-F238E27FC236}">
                <a16:creationId xmlns:a16="http://schemas.microsoft.com/office/drawing/2014/main" id="{79D19B43-53E0-1F4B-8BA1-2A06A3828945}"/>
              </a:ext>
            </a:extLst>
          </p:cNvPr>
          <p:cNvSpPr txBox="1">
            <a:spLocks noChangeArrowheads="1"/>
          </p:cNvSpPr>
          <p:nvPr/>
        </p:nvSpPr>
        <p:spPr bwMode="auto">
          <a:xfrm>
            <a:off x="1800225" y="4819650"/>
            <a:ext cx="6624638" cy="579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19088" indent="-319088">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1pPr>
            <a:lvl2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2pPr>
            <a:lvl3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3pPr>
            <a:lvl4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4pPr>
            <a:lvl5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9pPr>
          </a:lstStyle>
          <a:p>
            <a:pPr>
              <a:lnSpc>
                <a:spcPct val="80000"/>
              </a:lnSpc>
              <a:spcBef>
                <a:spcPts val="500"/>
              </a:spcBef>
              <a:buClr>
                <a:srgbClr val="FF6600"/>
              </a:buClr>
              <a:buFont typeface="Arial Black" panose="020B0604020202020204" pitchFamily="34" charset="0"/>
              <a:buChar char="+"/>
            </a:pPr>
            <a:r>
              <a:rPr lang="de-DE" altLang="de-DE" sz="2000" b="1">
                <a:latin typeface="Verdana" panose="020B0604030504040204" pitchFamily="34" charset="0"/>
              </a:rPr>
              <a:t>Einfache Einbindung Crossmedia</a:t>
            </a:r>
          </a:p>
          <a:p>
            <a:pPr marL="322263">
              <a:lnSpc>
                <a:spcPct val="80000"/>
              </a:lnSpc>
              <a:buClrTx/>
              <a:buFontTx/>
              <a:buNone/>
            </a:pPr>
            <a:endParaRPr lang="de-DE" altLang="de-DE" sz="2000" b="1">
              <a:latin typeface="Verdana" panose="020B0604030504040204" pitchFamily="34" charset="0"/>
            </a:endParaRPr>
          </a:p>
        </p:txBody>
      </p:sp>
      <p:sp>
        <p:nvSpPr>
          <p:cNvPr id="26631" name="Text Box 7">
            <a:extLst>
              <a:ext uri="{FF2B5EF4-FFF2-40B4-BE49-F238E27FC236}">
                <a16:creationId xmlns:a16="http://schemas.microsoft.com/office/drawing/2014/main" id="{6B951C44-6E82-FA49-A166-3D3D521D3016}"/>
              </a:ext>
            </a:extLst>
          </p:cNvPr>
          <p:cNvSpPr txBox="1">
            <a:spLocks noChangeArrowheads="1"/>
          </p:cNvSpPr>
          <p:nvPr/>
        </p:nvSpPr>
        <p:spPr bwMode="auto">
          <a:xfrm>
            <a:off x="4967288" y="5468938"/>
            <a:ext cx="3025775" cy="579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19088" indent="-319088">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1pPr>
            <a:lvl2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2pPr>
            <a:lvl3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3pPr>
            <a:lvl4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4pPr>
            <a:lvl5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9pPr>
          </a:lstStyle>
          <a:p>
            <a:pPr>
              <a:lnSpc>
                <a:spcPct val="80000"/>
              </a:lnSpc>
              <a:spcBef>
                <a:spcPts val="500"/>
              </a:spcBef>
              <a:buClr>
                <a:srgbClr val="FF6600"/>
              </a:buClr>
              <a:buFont typeface="Arial Black" panose="020B0604020202020204" pitchFamily="34" charset="0"/>
              <a:buChar char="+"/>
            </a:pPr>
            <a:r>
              <a:rPr lang="de-DE" altLang="de-DE" sz="2000" b="1">
                <a:latin typeface="Verdana" panose="020B0604030504040204" pitchFamily="34" charset="0"/>
              </a:rPr>
              <a:t>Apps</a:t>
            </a:r>
          </a:p>
          <a:p>
            <a:pPr marL="322263">
              <a:lnSpc>
                <a:spcPct val="80000"/>
              </a:lnSpc>
              <a:buClrTx/>
              <a:buFontTx/>
              <a:buNone/>
            </a:pPr>
            <a:endParaRPr lang="de-DE" altLang="de-DE" sz="2000" b="1">
              <a:latin typeface="Verdana" panose="020B0604030504040204" pitchFamily="34" charset="0"/>
            </a:endParaRPr>
          </a:p>
        </p:txBody>
      </p:sp>
      <p:sp>
        <p:nvSpPr>
          <p:cNvPr id="26632" name="Text Box 8">
            <a:extLst>
              <a:ext uri="{FF2B5EF4-FFF2-40B4-BE49-F238E27FC236}">
                <a16:creationId xmlns:a16="http://schemas.microsoft.com/office/drawing/2014/main" id="{79E4E84F-BA57-8945-B505-C0E263E5D079}"/>
              </a:ext>
            </a:extLst>
          </p:cNvPr>
          <p:cNvSpPr txBox="1">
            <a:spLocks noChangeArrowheads="1"/>
          </p:cNvSpPr>
          <p:nvPr/>
        </p:nvSpPr>
        <p:spPr bwMode="auto">
          <a:xfrm>
            <a:off x="574675" y="2297113"/>
            <a:ext cx="5473700" cy="579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19088" indent="-319088">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1pPr>
            <a:lvl2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2pPr>
            <a:lvl3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3pPr>
            <a:lvl4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4pPr>
            <a:lvl5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9pPr>
          </a:lstStyle>
          <a:p>
            <a:pPr>
              <a:lnSpc>
                <a:spcPct val="80000"/>
              </a:lnSpc>
              <a:spcBef>
                <a:spcPts val="500"/>
              </a:spcBef>
              <a:buClr>
                <a:srgbClr val="FF6600"/>
              </a:buClr>
              <a:buFont typeface="Arial Black" panose="020B0604020202020204" pitchFamily="34" charset="0"/>
              <a:buChar char="+"/>
            </a:pPr>
            <a:r>
              <a:rPr lang="de-DE" altLang="de-DE" sz="2000" b="1">
                <a:latin typeface="Verdana" panose="020B0604030504040204" pitchFamily="34" charset="0"/>
              </a:rPr>
              <a:t>Austauschplattform</a:t>
            </a:r>
          </a:p>
          <a:p>
            <a:pPr marL="322263">
              <a:lnSpc>
                <a:spcPct val="80000"/>
              </a:lnSpc>
              <a:buClrTx/>
              <a:buFontTx/>
              <a:buNone/>
            </a:pPr>
            <a:endParaRPr lang="de-DE" altLang="de-DE" sz="2000" b="1">
              <a:latin typeface="Verdana" panose="020B0604030504040204" pitchFamily="34" charset="0"/>
            </a:endParaRPr>
          </a:p>
        </p:txBody>
      </p:sp>
      <p:sp>
        <p:nvSpPr>
          <p:cNvPr id="26633" name="Text Box 9">
            <a:extLst>
              <a:ext uri="{FF2B5EF4-FFF2-40B4-BE49-F238E27FC236}">
                <a16:creationId xmlns:a16="http://schemas.microsoft.com/office/drawing/2014/main" id="{4B6AD9E5-56BE-6749-B694-18A6CF695023}"/>
              </a:ext>
            </a:extLst>
          </p:cNvPr>
          <p:cNvSpPr txBox="1">
            <a:spLocks noChangeArrowheads="1"/>
          </p:cNvSpPr>
          <p:nvPr/>
        </p:nvSpPr>
        <p:spPr bwMode="auto">
          <a:xfrm>
            <a:off x="1871663" y="3308350"/>
            <a:ext cx="4608512" cy="579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19088" indent="-319088">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1pPr>
            <a:lvl2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2pPr>
            <a:lvl3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3pPr>
            <a:lvl4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4pPr>
            <a:lvl5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9pPr>
          </a:lstStyle>
          <a:p>
            <a:pPr>
              <a:lnSpc>
                <a:spcPct val="80000"/>
              </a:lnSpc>
              <a:spcBef>
                <a:spcPts val="500"/>
              </a:spcBef>
              <a:buClr>
                <a:srgbClr val="FF6600"/>
              </a:buClr>
              <a:buFont typeface="Arial Black" panose="020B0604020202020204" pitchFamily="34" charset="0"/>
              <a:buChar char="+"/>
            </a:pPr>
            <a:r>
              <a:rPr lang="de-DE" altLang="de-DE" sz="2000" b="1">
                <a:latin typeface="Verdana" panose="020B0604030504040204" pitchFamily="34" charset="0"/>
              </a:rPr>
              <a:t>Jeder wird zum „Künstler“</a:t>
            </a:r>
          </a:p>
          <a:p>
            <a:pPr marL="322263">
              <a:lnSpc>
                <a:spcPct val="80000"/>
              </a:lnSpc>
              <a:buClrTx/>
              <a:buFontTx/>
              <a:buNone/>
            </a:pPr>
            <a:endParaRPr lang="de-DE" altLang="de-DE" sz="2000" b="1">
              <a:latin typeface="Verdana" panose="020B060403050404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additive="repl">
                                        <p:cTn id="6" dur="1" fill="hold">
                                          <p:stCondLst>
                                            <p:cond delay="0"/>
                                          </p:stCondLst>
                                        </p:cTn>
                                        <p:tgtEl>
                                          <p:spTgt spid="26627"/>
                                        </p:tgtEl>
                                        <p:attrNameLst>
                                          <p:attrName>style.visibility</p:attrName>
                                        </p:attrNameLst>
                                      </p:cBhvr>
                                      <p:to>
                                        <p:strVal val="visible"/>
                                      </p:to>
                                    </p:set>
                                    <p:animEffect transition="in" filter="blinds(horizontal)">
                                      <p:cBhvr additive="repl">
                                        <p:cTn id="7" dur="500"/>
                                        <p:tgtEl>
                                          <p:spTgt spid="266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fill="hold" nodeType="clickEffect">
                                  <p:stCondLst>
                                    <p:cond delay="0"/>
                                  </p:stCondLst>
                                  <p:childTnLst>
                                    <p:set>
                                      <p:cBhvr additive="repl">
                                        <p:cTn id="11" dur="1" fill="hold">
                                          <p:stCondLst>
                                            <p:cond delay="0"/>
                                          </p:stCondLst>
                                        </p:cTn>
                                        <p:tgtEl>
                                          <p:spTgt spid="26632"/>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fill="hold" nodeType="clickEffect">
                                  <p:stCondLst>
                                    <p:cond delay="0"/>
                                  </p:stCondLst>
                                  <p:childTnLst>
                                    <p:set>
                                      <p:cBhvr additive="repl">
                                        <p:cTn id="15" dur="1" fill="hold">
                                          <p:stCondLst>
                                            <p:cond delay="0"/>
                                          </p:stCondLst>
                                        </p:cTn>
                                        <p:tgtEl>
                                          <p:spTgt spid="26629"/>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fill="hold" nodeType="clickEffect">
                                  <p:stCondLst>
                                    <p:cond delay="0"/>
                                  </p:stCondLst>
                                  <p:childTnLst>
                                    <p:set>
                                      <p:cBhvr additive="repl">
                                        <p:cTn id="19" dur="1" fill="hold">
                                          <p:stCondLst>
                                            <p:cond delay="0"/>
                                          </p:stCondLst>
                                        </p:cTn>
                                        <p:tgtEl>
                                          <p:spTgt spid="26633"/>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fill="hold" nodeType="clickEffect">
                                  <p:stCondLst>
                                    <p:cond delay="0"/>
                                  </p:stCondLst>
                                  <p:childTnLst>
                                    <p:set>
                                      <p:cBhvr additive="repl">
                                        <p:cTn id="23" dur="1" fill="hold">
                                          <p:stCondLst>
                                            <p:cond delay="0"/>
                                          </p:stCondLst>
                                        </p:cTn>
                                        <p:tgtEl>
                                          <p:spTgt spid="26628"/>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fill="hold" nodeType="clickEffect">
                                  <p:stCondLst>
                                    <p:cond delay="0"/>
                                  </p:stCondLst>
                                  <p:childTnLst>
                                    <p:set>
                                      <p:cBhvr additive="repl">
                                        <p:cTn id="27" dur="1" fill="hold">
                                          <p:stCondLst>
                                            <p:cond delay="0"/>
                                          </p:stCondLst>
                                        </p:cTn>
                                        <p:tgtEl>
                                          <p:spTgt spid="26630"/>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fill="hold" nodeType="clickEffect">
                                  <p:stCondLst>
                                    <p:cond delay="0"/>
                                  </p:stCondLst>
                                  <p:childTnLst>
                                    <p:set>
                                      <p:cBhvr additive="repl">
                                        <p:cTn id="31" dur="1" fill="hold">
                                          <p:stCondLst>
                                            <p:cond delay="0"/>
                                          </p:stCondLst>
                                        </p:cTn>
                                        <p:tgtEl>
                                          <p:spTgt spid="266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alpha val="86000"/>
          </a:schemeClr>
        </a:solidFill>
        <a:effectLst/>
      </p:bgPr>
    </p:bg>
    <p:spTree>
      <p:nvGrpSpPr>
        <p:cNvPr id="1" name=""/>
        <p:cNvGrpSpPr/>
        <p:nvPr/>
      </p:nvGrpSpPr>
      <p:grpSpPr>
        <a:xfrm>
          <a:off x="0" y="0"/>
          <a:ext cx="0" cy="0"/>
          <a:chOff x="0" y="0"/>
          <a:chExt cx="0" cy="0"/>
        </a:xfrm>
      </p:grpSpPr>
      <p:sp>
        <p:nvSpPr>
          <p:cNvPr id="27649" name="Rectangle 1">
            <a:extLst>
              <a:ext uri="{FF2B5EF4-FFF2-40B4-BE49-F238E27FC236}">
                <a16:creationId xmlns:a16="http://schemas.microsoft.com/office/drawing/2014/main" id="{2D6D57DE-43EA-554A-9D00-5F4AD907A012}"/>
              </a:ext>
            </a:extLst>
          </p:cNvPr>
          <p:cNvSpPr>
            <a:spLocks noChangeArrowheads="1"/>
          </p:cNvSpPr>
          <p:nvPr/>
        </p:nvSpPr>
        <p:spPr bwMode="auto">
          <a:xfrm>
            <a:off x="611188" y="1773238"/>
            <a:ext cx="2952750" cy="3671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27650" name="Rectangle 2">
            <a:extLst>
              <a:ext uri="{FF2B5EF4-FFF2-40B4-BE49-F238E27FC236}">
                <a16:creationId xmlns:a16="http://schemas.microsoft.com/office/drawing/2014/main" id="{9CD25F4E-A335-7D49-A3E5-44BB0EACC9F7}"/>
              </a:ext>
            </a:extLst>
          </p:cNvPr>
          <p:cNvSpPr>
            <a:spLocks noGrp="1" noChangeArrowheads="1"/>
          </p:cNvSpPr>
          <p:nvPr>
            <p:ph type="title"/>
          </p:nvPr>
        </p:nvSpPr>
        <p:spPr>
          <a:xfrm>
            <a:off x="1042988" y="0"/>
            <a:ext cx="8229600" cy="633413"/>
          </a:xfrm>
          <a:ln/>
        </p:spPr>
        <p:txBody>
          <a:bodyPr lIns="91440" tIns="45720" rIns="91440" bIns="45720"/>
          <a:lstStyle/>
          <a:p>
            <a:pP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1600">
                <a:latin typeface="Verdana" panose="020B0604030504040204" pitchFamily="34" charset="0"/>
              </a:rPr>
              <a:t>Social Media Marketing – VHS Münster - Facebook – Vorteile/Nachteile</a:t>
            </a:r>
          </a:p>
        </p:txBody>
      </p:sp>
      <p:sp>
        <p:nvSpPr>
          <p:cNvPr id="27651" name="Text Box 3">
            <a:extLst>
              <a:ext uri="{FF2B5EF4-FFF2-40B4-BE49-F238E27FC236}">
                <a16:creationId xmlns:a16="http://schemas.microsoft.com/office/drawing/2014/main" id="{BA1F1A0D-2BE4-0142-8DD0-0171C1169C5E}"/>
              </a:ext>
            </a:extLst>
          </p:cNvPr>
          <p:cNvSpPr txBox="1">
            <a:spLocks noChangeArrowheads="1"/>
          </p:cNvSpPr>
          <p:nvPr/>
        </p:nvSpPr>
        <p:spPr bwMode="auto">
          <a:xfrm>
            <a:off x="211138" y="1109663"/>
            <a:ext cx="8681342" cy="977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2000" dirty="0"/>
              <a:t>Facebook - „Die Freunde-Plattform“ – perfekt für Kundenbindung</a:t>
            </a:r>
          </a:p>
          <a:p>
            <a:pPr>
              <a:buClrTx/>
              <a:buFontTx/>
              <a:buNone/>
            </a:pPr>
            <a:endParaRPr lang="de-DE" altLang="de-DE" sz="2000" dirty="0"/>
          </a:p>
          <a:p>
            <a:pPr>
              <a:buClrTx/>
              <a:buFontTx/>
              <a:buNone/>
            </a:pPr>
            <a:r>
              <a:rPr lang="de-DE" altLang="de-DE" dirty="0"/>
              <a:t>Das Portal für alle Altersklassen, aus allen Gesellschaftsschichten</a:t>
            </a:r>
          </a:p>
        </p:txBody>
      </p:sp>
      <p:sp>
        <p:nvSpPr>
          <p:cNvPr id="27652" name="Text Box 4">
            <a:extLst>
              <a:ext uri="{FF2B5EF4-FFF2-40B4-BE49-F238E27FC236}">
                <a16:creationId xmlns:a16="http://schemas.microsoft.com/office/drawing/2014/main" id="{C8EBE0E9-8FDF-F649-8DE0-266588C87979}"/>
              </a:ext>
            </a:extLst>
          </p:cNvPr>
          <p:cNvSpPr txBox="1">
            <a:spLocks noChangeArrowheads="1"/>
          </p:cNvSpPr>
          <p:nvPr/>
        </p:nvSpPr>
        <p:spPr bwMode="auto">
          <a:xfrm>
            <a:off x="193675" y="2160588"/>
            <a:ext cx="6948488" cy="2533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2000" u="sng" dirty="0"/>
              <a:t>Vorteile:</a:t>
            </a:r>
          </a:p>
          <a:p>
            <a:pPr>
              <a:buClrTx/>
              <a:buFontTx/>
              <a:buNone/>
            </a:pPr>
            <a:endParaRPr lang="de-DE" altLang="de-DE" sz="2000" u="sng" dirty="0"/>
          </a:p>
          <a:p>
            <a:pPr>
              <a:buClrTx/>
              <a:buFontTx/>
              <a:buNone/>
            </a:pPr>
            <a:r>
              <a:rPr lang="de-DE" altLang="de-DE" sz="2000" dirty="0"/>
              <a:t>- Kinderleichte Anmeldung</a:t>
            </a:r>
          </a:p>
          <a:p>
            <a:pPr>
              <a:buFont typeface="Arial" panose="020B0604020202020204" pitchFamily="34" charset="0"/>
              <a:buChar char="-"/>
            </a:pPr>
            <a:r>
              <a:rPr lang="de-DE" altLang="de-DE" sz="2000" dirty="0"/>
              <a:t> Selbstbestimmung meiner Veröffentlichungen</a:t>
            </a:r>
          </a:p>
          <a:p>
            <a:pPr>
              <a:buFont typeface="Arial" panose="020B0604020202020204" pitchFamily="34" charset="0"/>
              <a:buChar char="-"/>
            </a:pPr>
            <a:r>
              <a:rPr lang="de-DE" altLang="de-DE" sz="2000" dirty="0"/>
              <a:t> Kinderleichtes „Teilen“ von beliebten Seiten/</a:t>
            </a:r>
            <a:r>
              <a:rPr lang="de-DE" altLang="de-DE" sz="2000" dirty="0" err="1"/>
              <a:t>Photos</a:t>
            </a:r>
            <a:r>
              <a:rPr lang="de-DE" altLang="de-DE" sz="2000" dirty="0"/>
              <a:t>/Videos</a:t>
            </a:r>
          </a:p>
          <a:p>
            <a:pPr>
              <a:buFont typeface="Arial" panose="020B0604020202020204" pitchFamily="34" charset="0"/>
              <a:buChar char="-"/>
            </a:pPr>
            <a:r>
              <a:rPr lang="de-DE" altLang="de-DE" sz="2000" dirty="0"/>
              <a:t> Sofort sehen, wer online ist</a:t>
            </a:r>
          </a:p>
          <a:p>
            <a:pPr>
              <a:buFont typeface="Arial" panose="020B0604020202020204" pitchFamily="34" charset="0"/>
              <a:buChar char="-"/>
            </a:pPr>
            <a:r>
              <a:rPr lang="de-DE" altLang="de-DE" sz="2000" dirty="0"/>
              <a:t> Chat/Unterhaltung mit Freunden</a:t>
            </a:r>
          </a:p>
          <a:p>
            <a:pPr>
              <a:buFont typeface="Arial" panose="020B0604020202020204" pitchFamily="34" charset="0"/>
              <a:buChar char="-"/>
            </a:pPr>
            <a:r>
              <a:rPr lang="de-DE" altLang="de-DE" sz="2000" dirty="0"/>
              <a:t> Beurteilungen von Freunden durch „gefällt mir-Button“</a:t>
            </a:r>
          </a:p>
        </p:txBody>
      </p:sp>
      <p:sp>
        <p:nvSpPr>
          <p:cNvPr id="27653" name="Text Box 5">
            <a:extLst>
              <a:ext uri="{FF2B5EF4-FFF2-40B4-BE49-F238E27FC236}">
                <a16:creationId xmlns:a16="http://schemas.microsoft.com/office/drawing/2014/main" id="{5DCC372C-9C29-144C-A321-4A8AC1D13FB2}"/>
              </a:ext>
            </a:extLst>
          </p:cNvPr>
          <p:cNvSpPr txBox="1">
            <a:spLocks noChangeArrowheads="1"/>
          </p:cNvSpPr>
          <p:nvPr/>
        </p:nvSpPr>
        <p:spPr bwMode="auto">
          <a:xfrm>
            <a:off x="150813" y="4718050"/>
            <a:ext cx="7018337" cy="1619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2000" u="sng"/>
              <a:t>Nachteile:</a:t>
            </a:r>
          </a:p>
          <a:p>
            <a:pPr>
              <a:buClrTx/>
              <a:buFontTx/>
              <a:buNone/>
            </a:pPr>
            <a:endParaRPr lang="de-DE" altLang="de-DE" sz="2000" u="sng"/>
          </a:p>
          <a:p>
            <a:pPr>
              <a:buClrTx/>
              <a:buFontTx/>
              <a:buNone/>
            </a:pPr>
            <a:r>
              <a:rPr lang="de-DE" altLang="de-DE" sz="2000"/>
              <a:t>- Unsicherheit der Daten / Datenschutz</a:t>
            </a:r>
          </a:p>
          <a:p>
            <a:pPr>
              <a:buFont typeface="Arial" panose="020B0604020202020204" pitchFamily="34" charset="0"/>
              <a:buChar char="-"/>
            </a:pPr>
            <a:r>
              <a:rPr lang="de-DE" altLang="de-DE" sz="2000"/>
              <a:t> Schwierigkeiten bei der Abmeldung/Löschung (zwei Jahre!)</a:t>
            </a:r>
          </a:p>
          <a:p>
            <a:pPr>
              <a:buFont typeface="Arial" panose="020B0604020202020204" pitchFamily="34" charset="0"/>
              <a:buChar char="-"/>
            </a:pPr>
            <a:r>
              <a:rPr lang="de-DE" altLang="de-DE" sz="2000"/>
              <a:t> „Geschlossener Kreis“, ohne Registrierung keine Daten</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additive="repl">
                                        <p:cTn id="6" dur="1" fill="hold">
                                          <p:stCondLst>
                                            <p:cond delay="0"/>
                                          </p:stCondLst>
                                        </p:cTn>
                                        <p:tgtEl>
                                          <p:spTgt spid="27651"/>
                                        </p:tgtEl>
                                        <p:attrNameLst>
                                          <p:attrName>style.visibility</p:attrName>
                                        </p:attrNameLst>
                                      </p:cBhvr>
                                      <p:to>
                                        <p:strVal val="visible"/>
                                      </p:to>
                                    </p:set>
                                    <p:animEffect transition="in" filter="blinds(horizontal)">
                                      <p:cBhvr additive="repl">
                                        <p:cTn id="7" dur="500"/>
                                        <p:tgtEl>
                                          <p:spTgt spid="276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additive="repl">
                                        <p:cTn id="11" dur="1" fill="hold">
                                          <p:stCondLst>
                                            <p:cond delay="0"/>
                                          </p:stCondLst>
                                        </p:cTn>
                                        <p:tgtEl>
                                          <p:spTgt spid="27652"/>
                                        </p:tgtEl>
                                        <p:attrNameLst>
                                          <p:attrName>style.visibility</p:attrName>
                                        </p:attrNameLst>
                                      </p:cBhvr>
                                      <p:to>
                                        <p:strVal val="visible"/>
                                      </p:to>
                                    </p:set>
                                    <p:animEffect transition="in" filter="diamond(in)">
                                      <p:cBhvr additive="repl">
                                        <p:cTn id="12" dur="2000"/>
                                        <p:tgtEl>
                                          <p:spTgt spid="2765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additive="repl">
                                        <p:cTn id="16" dur="1" fill="hold">
                                          <p:stCondLst>
                                            <p:cond delay="0"/>
                                          </p:stCondLst>
                                        </p:cTn>
                                        <p:tgtEl>
                                          <p:spTgt spid="27653"/>
                                        </p:tgtEl>
                                        <p:attrNameLst>
                                          <p:attrName>style.visibility</p:attrName>
                                        </p:attrNameLst>
                                      </p:cBhvr>
                                      <p:to>
                                        <p:strVal val="visible"/>
                                      </p:to>
                                    </p:set>
                                    <p:animEffect transition="in" filter="diamond(in)">
                                      <p:cBhvr additive="repl">
                                        <p:cTn id="17" dur="2000"/>
                                        <p:tgtEl>
                                          <p:spTgt spid="276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alpha val="86000"/>
          </a:schemeClr>
        </a:solidFill>
        <a:effectLst/>
      </p:bgPr>
    </p:bg>
    <p:spTree>
      <p:nvGrpSpPr>
        <p:cNvPr id="1" name=""/>
        <p:cNvGrpSpPr/>
        <p:nvPr/>
      </p:nvGrpSpPr>
      <p:grpSpPr>
        <a:xfrm>
          <a:off x="0" y="0"/>
          <a:ext cx="0" cy="0"/>
          <a:chOff x="0" y="0"/>
          <a:chExt cx="0" cy="0"/>
        </a:xfrm>
      </p:grpSpPr>
      <p:sp>
        <p:nvSpPr>
          <p:cNvPr id="30721" name="Rectangle 1">
            <a:extLst>
              <a:ext uri="{FF2B5EF4-FFF2-40B4-BE49-F238E27FC236}">
                <a16:creationId xmlns:a16="http://schemas.microsoft.com/office/drawing/2014/main" id="{03A1C846-B242-CA47-BA80-13BB43F6EB13}"/>
              </a:ext>
            </a:extLst>
          </p:cNvPr>
          <p:cNvSpPr>
            <a:spLocks noGrp="1" noChangeArrowheads="1"/>
          </p:cNvSpPr>
          <p:nvPr>
            <p:ph type="title"/>
          </p:nvPr>
        </p:nvSpPr>
        <p:spPr>
          <a:xfrm>
            <a:off x="1042988" y="0"/>
            <a:ext cx="8229600" cy="633413"/>
          </a:xfrm>
          <a:ln/>
        </p:spPr>
        <p:txBody>
          <a:bodyPr lIns="91440" tIns="45720" rIns="91440" bIns="45720"/>
          <a:lstStyle/>
          <a:p>
            <a:pP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1600">
                <a:latin typeface="Verdana" panose="020B0604030504040204" pitchFamily="34" charset="0"/>
              </a:rPr>
              <a:t>Social Media Marketing – VHS Münster - Facebook – Anwendung</a:t>
            </a:r>
          </a:p>
        </p:txBody>
      </p:sp>
      <p:sp>
        <p:nvSpPr>
          <p:cNvPr id="30722" name="Text Box 2">
            <a:extLst>
              <a:ext uri="{FF2B5EF4-FFF2-40B4-BE49-F238E27FC236}">
                <a16:creationId xmlns:a16="http://schemas.microsoft.com/office/drawing/2014/main" id="{58E32490-12F6-8E40-9311-95E073B07D55}"/>
              </a:ext>
            </a:extLst>
          </p:cNvPr>
          <p:cNvSpPr txBox="1">
            <a:spLocks noChangeArrowheads="1"/>
          </p:cNvSpPr>
          <p:nvPr/>
        </p:nvSpPr>
        <p:spPr bwMode="auto">
          <a:xfrm>
            <a:off x="146050" y="1057275"/>
            <a:ext cx="1665288" cy="428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2200" b="1">
                <a:latin typeface="Verdana" panose="020B0604030504040204" pitchFamily="34" charset="0"/>
              </a:rPr>
              <a:t>Facebook</a:t>
            </a:r>
          </a:p>
        </p:txBody>
      </p:sp>
      <p:sp>
        <p:nvSpPr>
          <p:cNvPr id="30723" name="Text Box 3">
            <a:extLst>
              <a:ext uri="{FF2B5EF4-FFF2-40B4-BE49-F238E27FC236}">
                <a16:creationId xmlns:a16="http://schemas.microsoft.com/office/drawing/2014/main" id="{DF0ACE89-A950-2246-AF3A-67FD4AC1D00A}"/>
              </a:ext>
            </a:extLst>
          </p:cNvPr>
          <p:cNvSpPr txBox="1">
            <a:spLocks noChangeArrowheads="1"/>
          </p:cNvSpPr>
          <p:nvPr/>
        </p:nvSpPr>
        <p:spPr bwMode="auto">
          <a:xfrm>
            <a:off x="144463" y="1800225"/>
            <a:ext cx="9191625" cy="1373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2800">
                <a:latin typeface="Verdana" panose="020B0604030504040204" pitchFamily="34" charset="0"/>
              </a:rPr>
              <a:t>„AGBs“ - „Timeline“ - „News Feed“ - „Profilbild“ ….</a:t>
            </a:r>
          </a:p>
          <a:p>
            <a:pPr>
              <a:buClrTx/>
              <a:buFontTx/>
              <a:buNone/>
            </a:pPr>
            <a:endParaRPr lang="de-DE" altLang="de-DE" sz="2800">
              <a:latin typeface="Verdana" panose="020B0604030504040204" pitchFamily="34" charset="0"/>
            </a:endParaRPr>
          </a:p>
          <a:p>
            <a:pPr>
              <a:buClrTx/>
              <a:buFontTx/>
              <a:buNone/>
            </a:pPr>
            <a:r>
              <a:rPr lang="de-DE" altLang="de-DE" sz="2800">
                <a:latin typeface="Verdana" panose="020B0604030504040204" pitchFamily="34" charset="0"/>
              </a:rPr>
              <a:t>Wir schauen mal rein!....</a:t>
            </a:r>
          </a:p>
        </p:txBody>
      </p:sp>
      <p:sp>
        <p:nvSpPr>
          <p:cNvPr id="30724" name="Text Box 4">
            <a:extLst>
              <a:ext uri="{FF2B5EF4-FFF2-40B4-BE49-F238E27FC236}">
                <a16:creationId xmlns:a16="http://schemas.microsoft.com/office/drawing/2014/main" id="{BB9F345C-6DB4-DE40-B749-2B89F542688F}"/>
              </a:ext>
            </a:extLst>
          </p:cNvPr>
          <p:cNvSpPr txBox="1">
            <a:spLocks noChangeArrowheads="1"/>
          </p:cNvSpPr>
          <p:nvPr/>
        </p:nvSpPr>
        <p:spPr bwMode="auto">
          <a:xfrm>
            <a:off x="144463" y="3600450"/>
            <a:ext cx="1685925"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2800">
                <a:latin typeface="Verdana" panose="020B0604030504040204" pitchFamily="34" charset="0"/>
              </a:rPr>
              <a:t>Notizen:</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3072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307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alpha val="86000"/>
          </a:schemeClr>
        </a:solidFill>
        <a:effectLst/>
      </p:bgPr>
    </p:bg>
    <p:spTree>
      <p:nvGrpSpPr>
        <p:cNvPr id="1" name=""/>
        <p:cNvGrpSpPr/>
        <p:nvPr/>
      </p:nvGrpSpPr>
      <p:grpSpPr>
        <a:xfrm>
          <a:off x="0" y="0"/>
          <a:ext cx="0" cy="0"/>
          <a:chOff x="0" y="0"/>
          <a:chExt cx="0" cy="0"/>
        </a:xfrm>
      </p:grpSpPr>
      <p:sp>
        <p:nvSpPr>
          <p:cNvPr id="30721" name="Rectangle 1">
            <a:extLst>
              <a:ext uri="{FF2B5EF4-FFF2-40B4-BE49-F238E27FC236}">
                <a16:creationId xmlns:a16="http://schemas.microsoft.com/office/drawing/2014/main" id="{03A1C846-B242-CA47-BA80-13BB43F6EB13}"/>
              </a:ext>
            </a:extLst>
          </p:cNvPr>
          <p:cNvSpPr>
            <a:spLocks noGrp="1" noChangeArrowheads="1"/>
          </p:cNvSpPr>
          <p:nvPr>
            <p:ph type="title"/>
          </p:nvPr>
        </p:nvSpPr>
        <p:spPr>
          <a:xfrm>
            <a:off x="1042988" y="0"/>
            <a:ext cx="8229600" cy="633413"/>
          </a:xfrm>
          <a:ln/>
        </p:spPr>
        <p:txBody>
          <a:bodyPr lIns="91440" tIns="45720" rIns="91440" bIns="45720"/>
          <a:lstStyle/>
          <a:p>
            <a:pP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1600">
                <a:latin typeface="Verdana" panose="020B0604030504040204" pitchFamily="34" charset="0"/>
              </a:rPr>
              <a:t>Social Media Marketing – VHS Münster - Facebook – Anwendung</a:t>
            </a:r>
          </a:p>
        </p:txBody>
      </p:sp>
      <p:sp>
        <p:nvSpPr>
          <p:cNvPr id="30722" name="Text Box 2">
            <a:extLst>
              <a:ext uri="{FF2B5EF4-FFF2-40B4-BE49-F238E27FC236}">
                <a16:creationId xmlns:a16="http://schemas.microsoft.com/office/drawing/2014/main" id="{58E32490-12F6-8E40-9311-95E073B07D55}"/>
              </a:ext>
            </a:extLst>
          </p:cNvPr>
          <p:cNvSpPr txBox="1">
            <a:spLocks noChangeArrowheads="1"/>
          </p:cNvSpPr>
          <p:nvPr/>
        </p:nvSpPr>
        <p:spPr bwMode="auto">
          <a:xfrm>
            <a:off x="144665" y="866129"/>
            <a:ext cx="4173235" cy="4330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2200" b="1" dirty="0">
                <a:latin typeface="Verdana" panose="020B0604030504040204" pitchFamily="34" charset="0"/>
              </a:rPr>
              <a:t>Facebook – Empfehlung: </a:t>
            </a:r>
          </a:p>
        </p:txBody>
      </p:sp>
      <p:sp>
        <p:nvSpPr>
          <p:cNvPr id="30723" name="Text Box 3">
            <a:extLst>
              <a:ext uri="{FF2B5EF4-FFF2-40B4-BE49-F238E27FC236}">
                <a16:creationId xmlns:a16="http://schemas.microsoft.com/office/drawing/2014/main" id="{DF0ACE89-A950-2246-AF3A-67FD4AC1D00A}"/>
              </a:ext>
            </a:extLst>
          </p:cNvPr>
          <p:cNvSpPr txBox="1">
            <a:spLocks noChangeArrowheads="1"/>
          </p:cNvSpPr>
          <p:nvPr/>
        </p:nvSpPr>
        <p:spPr bwMode="auto">
          <a:xfrm>
            <a:off x="144665" y="1530358"/>
            <a:ext cx="3631420" cy="5254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2800" dirty="0">
                <a:latin typeface="Verdana" panose="020B0604030504040204" pitchFamily="34" charset="0"/>
              </a:rPr>
              <a:t>1. Seite einrichten!</a:t>
            </a:r>
          </a:p>
        </p:txBody>
      </p:sp>
      <p:sp>
        <p:nvSpPr>
          <p:cNvPr id="7" name="Text Box 3">
            <a:extLst>
              <a:ext uri="{FF2B5EF4-FFF2-40B4-BE49-F238E27FC236}">
                <a16:creationId xmlns:a16="http://schemas.microsoft.com/office/drawing/2014/main" id="{1D3C9D87-3CB0-ED4E-9155-42FAE0F6718B}"/>
              </a:ext>
            </a:extLst>
          </p:cNvPr>
          <p:cNvSpPr txBox="1">
            <a:spLocks noChangeArrowheads="1"/>
          </p:cNvSpPr>
          <p:nvPr/>
        </p:nvSpPr>
        <p:spPr bwMode="auto">
          <a:xfrm>
            <a:off x="162831" y="2188367"/>
            <a:ext cx="7226507" cy="7716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2800" dirty="0">
                <a:latin typeface="Verdana" panose="020B0604030504040204" pitchFamily="34" charset="0"/>
              </a:rPr>
              <a:t>2. Seiten-Info mit Mehrwert schreiben!</a:t>
            </a:r>
            <a:br>
              <a:rPr lang="de-DE" altLang="de-DE" sz="2800" dirty="0">
                <a:latin typeface="Verdana" panose="020B0604030504040204" pitchFamily="34" charset="0"/>
              </a:rPr>
            </a:br>
            <a:r>
              <a:rPr lang="de-DE" altLang="de-DE" sz="1600" dirty="0">
                <a:latin typeface="Verdana" panose="020B0604030504040204" pitchFamily="34" charset="0"/>
              </a:rPr>
              <a:t>      (Was kann ich für wen genau tun?)</a:t>
            </a:r>
          </a:p>
        </p:txBody>
      </p:sp>
      <p:pic>
        <p:nvPicPr>
          <p:cNvPr id="4" name="Grafik 3" descr="Ein Bild, das Text, Screenshot, Website, Webseite enthält.&#10;&#10;Automatisch generierte Beschreibung">
            <a:extLst>
              <a:ext uri="{FF2B5EF4-FFF2-40B4-BE49-F238E27FC236}">
                <a16:creationId xmlns:a16="http://schemas.microsoft.com/office/drawing/2014/main" id="{D3D0510F-5F5C-014B-8207-2BDC895FEAF2}"/>
              </a:ext>
            </a:extLst>
          </p:cNvPr>
          <p:cNvPicPr>
            <a:picLocks noChangeAspect="1"/>
          </p:cNvPicPr>
          <p:nvPr/>
        </p:nvPicPr>
        <p:blipFill>
          <a:blip r:embed="rId3"/>
          <a:stretch>
            <a:fillRect/>
          </a:stretch>
        </p:blipFill>
        <p:spPr>
          <a:xfrm>
            <a:off x="611560" y="3134301"/>
            <a:ext cx="6657928" cy="3535059"/>
          </a:xfrm>
          <a:prstGeom prst="rect">
            <a:avLst/>
          </a:prstGeom>
        </p:spPr>
      </p:pic>
    </p:spTree>
    <p:extLst>
      <p:ext uri="{BB962C8B-B14F-4D97-AF65-F5344CB8AC3E}">
        <p14:creationId xmlns:p14="http://schemas.microsoft.com/office/powerpoint/2010/main" val="122316648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307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additive="repl">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86000"/>
          </a:schemeClr>
        </a:solidFill>
        <a:effectLst/>
      </p:bgPr>
    </p:bg>
    <p:spTree>
      <p:nvGrpSpPr>
        <p:cNvPr id="1" name=""/>
        <p:cNvGrpSpPr/>
        <p:nvPr/>
      </p:nvGrpSpPr>
      <p:grpSpPr>
        <a:xfrm>
          <a:off x="0" y="0"/>
          <a:ext cx="0" cy="0"/>
          <a:chOff x="0" y="0"/>
          <a:chExt cx="0" cy="0"/>
        </a:xfrm>
      </p:grpSpPr>
      <p:sp>
        <p:nvSpPr>
          <p:cNvPr id="7169" name="Rectangle 1">
            <a:extLst>
              <a:ext uri="{FF2B5EF4-FFF2-40B4-BE49-F238E27FC236}">
                <a16:creationId xmlns:a16="http://schemas.microsoft.com/office/drawing/2014/main" id="{4B94AAE0-8049-9C47-A1F7-26BF0BA62F37}"/>
              </a:ext>
            </a:extLst>
          </p:cNvPr>
          <p:cNvSpPr>
            <a:spLocks noChangeArrowheads="1"/>
          </p:cNvSpPr>
          <p:nvPr/>
        </p:nvSpPr>
        <p:spPr bwMode="auto">
          <a:xfrm>
            <a:off x="611188" y="1773238"/>
            <a:ext cx="2952750" cy="3671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7170" name="Rectangle 2">
            <a:extLst>
              <a:ext uri="{FF2B5EF4-FFF2-40B4-BE49-F238E27FC236}">
                <a16:creationId xmlns:a16="http://schemas.microsoft.com/office/drawing/2014/main" id="{97404C88-78C9-DE46-ADBF-7353A74F9E6D}"/>
              </a:ext>
            </a:extLst>
          </p:cNvPr>
          <p:cNvSpPr>
            <a:spLocks noGrp="1" noChangeArrowheads="1"/>
          </p:cNvSpPr>
          <p:nvPr>
            <p:ph type="title"/>
          </p:nvPr>
        </p:nvSpPr>
        <p:spPr>
          <a:xfrm>
            <a:off x="936625" y="87313"/>
            <a:ext cx="8229600" cy="633412"/>
          </a:xfrm>
          <a:ln/>
        </p:spPr>
        <p:txBody>
          <a:bodyPr lIns="91440" tIns="45720" rIns="91440" bIns="45720"/>
          <a:lstStyle/>
          <a:p>
            <a:pP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1600" dirty="0">
                <a:latin typeface="Verdana" panose="020B0604030504040204" pitchFamily="34" charset="0"/>
              </a:rPr>
              <a:t>Social Media Marketing – VHS Münster - Vorstellungsrunde</a:t>
            </a:r>
          </a:p>
        </p:txBody>
      </p:sp>
      <p:sp>
        <p:nvSpPr>
          <p:cNvPr id="7171" name="Rectangle 3">
            <a:extLst>
              <a:ext uri="{FF2B5EF4-FFF2-40B4-BE49-F238E27FC236}">
                <a16:creationId xmlns:a16="http://schemas.microsoft.com/office/drawing/2014/main" id="{613BE9D6-B79B-A14F-91CC-5BC4FE3CE9BC}"/>
              </a:ext>
            </a:extLst>
          </p:cNvPr>
          <p:cNvSpPr>
            <a:spLocks noGrp="1" noChangeArrowheads="1"/>
          </p:cNvSpPr>
          <p:nvPr>
            <p:ph type="body" idx="1"/>
          </p:nvPr>
        </p:nvSpPr>
        <p:spPr>
          <a:xfrm>
            <a:off x="217488" y="1092200"/>
            <a:ext cx="4751387" cy="5316538"/>
          </a:xfrm>
          <a:ln/>
        </p:spPr>
        <p:txBody>
          <a:bodyPr lIns="91440" tIns="45720" rIns="91440" bIns="45720"/>
          <a:lstStyle/>
          <a:p>
            <a:pPr marL="0" indent="0" hangingPunct="1">
              <a:lnSpc>
                <a:spcPct val="80000"/>
              </a:lnSpc>
              <a:spcBef>
                <a:spcPts val="450"/>
              </a:spcBef>
              <a:spcAft>
                <a:spcPct val="0"/>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de-DE" altLang="de-DE" sz="1800" dirty="0">
                <a:latin typeface="Verdana" panose="020B0604030504040204" pitchFamily="34" charset="0"/>
              </a:rPr>
              <a:t>Referent</a:t>
            </a:r>
          </a:p>
          <a:p>
            <a:pPr marL="0" indent="0" hangingPunct="1">
              <a:lnSpc>
                <a:spcPct val="80000"/>
              </a:lnSpc>
              <a:spcBef>
                <a:spcPts val="450"/>
              </a:spcBef>
              <a:spcAft>
                <a:spcPct val="0"/>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endParaRPr lang="de-DE" altLang="de-DE" sz="1800" dirty="0">
              <a:latin typeface="Verdana" panose="020B0604030504040204" pitchFamily="34" charset="0"/>
            </a:endParaRPr>
          </a:p>
          <a:p>
            <a:pPr marL="0" indent="0" hangingPunct="1">
              <a:lnSpc>
                <a:spcPct val="80000"/>
              </a:lnSpc>
              <a:spcBef>
                <a:spcPts val="450"/>
              </a:spcBef>
              <a:spcAft>
                <a:spcPct val="0"/>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de-DE" altLang="de-DE" sz="1800" b="1" dirty="0">
                <a:latin typeface="Verdana" panose="020B0604030504040204" pitchFamily="34" charset="0"/>
              </a:rPr>
              <a:t>Christian Gertz</a:t>
            </a:r>
          </a:p>
          <a:p>
            <a:pPr marL="0" indent="0" hangingPunct="1">
              <a:lnSpc>
                <a:spcPct val="80000"/>
              </a:lnSpc>
              <a:spcBef>
                <a:spcPts val="450"/>
              </a:spcBef>
              <a:spcAft>
                <a:spcPct val="0"/>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endParaRPr lang="de-DE" altLang="de-DE" sz="1800" dirty="0">
              <a:latin typeface="Verdana" panose="020B0604030504040204" pitchFamily="34" charset="0"/>
            </a:endParaRPr>
          </a:p>
          <a:p>
            <a:pPr marL="0" indent="0" hangingPunct="1">
              <a:lnSpc>
                <a:spcPct val="80000"/>
              </a:lnSpc>
              <a:spcBef>
                <a:spcPts val="350"/>
              </a:spcBef>
              <a:spcAft>
                <a:spcPct val="0"/>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de-DE" altLang="de-DE" sz="1500" dirty="0">
                <a:latin typeface="Verdana" panose="020B0604030504040204" pitchFamily="34" charset="0"/>
              </a:rPr>
              <a:t>Redakteur, ehemaliger Geschäftsführer einer Fernakademie, Dozent,</a:t>
            </a:r>
          </a:p>
          <a:p>
            <a:pPr marL="0" indent="0" hangingPunct="1">
              <a:lnSpc>
                <a:spcPct val="80000"/>
              </a:lnSpc>
              <a:spcBef>
                <a:spcPts val="350"/>
              </a:spcBef>
              <a:spcAft>
                <a:spcPct val="0"/>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de-DE" altLang="de-DE" sz="1500" dirty="0">
                <a:latin typeface="Verdana" panose="020B0604030504040204" pitchFamily="34" charset="0"/>
              </a:rPr>
              <a:t>PR-, Social Media und Kommunikations-Berater</a:t>
            </a:r>
          </a:p>
          <a:p>
            <a:pPr marL="0" indent="0" hangingPunct="1">
              <a:lnSpc>
                <a:spcPct val="80000"/>
              </a:lnSpc>
              <a:spcBef>
                <a:spcPts val="350"/>
              </a:spcBef>
              <a:spcAft>
                <a:spcPct val="0"/>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endParaRPr lang="de-DE" altLang="de-DE" sz="1500" dirty="0">
              <a:latin typeface="Verdana" panose="020B0604030504040204" pitchFamily="34" charset="0"/>
            </a:endParaRPr>
          </a:p>
          <a:p>
            <a:pPr marL="0" indent="0" hangingPunct="1">
              <a:lnSpc>
                <a:spcPct val="80000"/>
              </a:lnSpc>
              <a:spcBef>
                <a:spcPts val="350"/>
              </a:spcBef>
              <a:spcAft>
                <a:spcPct val="0"/>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de-DE" altLang="de-DE" sz="1500" dirty="0">
                <a:latin typeface="Verdana" panose="020B0604030504040204" pitchFamily="34" charset="0"/>
              </a:rPr>
              <a:t>Selbstständig freiberuflich tätig für Tageszeitungen, Fachmedien und Online-Magazine</a:t>
            </a:r>
          </a:p>
          <a:p>
            <a:pPr marL="0" indent="0" hangingPunct="1">
              <a:lnSpc>
                <a:spcPct val="80000"/>
              </a:lnSpc>
              <a:spcBef>
                <a:spcPts val="350"/>
              </a:spcBef>
              <a:spcAft>
                <a:spcPct val="0"/>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de-DE" altLang="de-DE" sz="1500" dirty="0">
                <a:latin typeface="Verdana" panose="020B0604030504040204" pitchFamily="34" charset="0"/>
              </a:rPr>
              <a:t>Schwerpunkte: IT, Kultur, Kommunikation,  Feuilleton </a:t>
            </a:r>
          </a:p>
          <a:p>
            <a:pPr marL="0" indent="0" hangingPunct="1">
              <a:lnSpc>
                <a:spcPct val="80000"/>
              </a:lnSpc>
              <a:spcBef>
                <a:spcPts val="350"/>
              </a:spcBef>
              <a:spcAft>
                <a:spcPct val="0"/>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endParaRPr lang="de-DE" altLang="de-DE" sz="1500" dirty="0">
              <a:latin typeface="Verdana" panose="020B0604030504040204" pitchFamily="34" charset="0"/>
            </a:endParaRPr>
          </a:p>
          <a:p>
            <a:pPr marL="0" indent="0" hangingPunct="1">
              <a:lnSpc>
                <a:spcPct val="80000"/>
              </a:lnSpc>
              <a:spcBef>
                <a:spcPts val="350"/>
              </a:spcBef>
              <a:spcAft>
                <a:spcPct val="0"/>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de-DE" altLang="de-DE" sz="1500" dirty="0">
                <a:latin typeface="Verdana" panose="020B0604030504040204" pitchFamily="34" charset="0"/>
              </a:rPr>
              <a:t>Nach dem Ingenieurstudium in Münster</a:t>
            </a:r>
          </a:p>
          <a:p>
            <a:pPr marL="0" indent="0" hangingPunct="1">
              <a:lnSpc>
                <a:spcPct val="80000"/>
              </a:lnSpc>
              <a:spcBef>
                <a:spcPts val="350"/>
              </a:spcBef>
              <a:spcAft>
                <a:spcPct val="0"/>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de-DE" altLang="de-DE" sz="1500" dirty="0">
                <a:latin typeface="Verdana" panose="020B0604030504040204" pitchFamily="34" charset="0"/>
              </a:rPr>
              <a:t>Redakteur bei Bertelsmann/Springer, </a:t>
            </a:r>
          </a:p>
          <a:p>
            <a:pPr marL="0" indent="0" hangingPunct="1">
              <a:lnSpc>
                <a:spcPct val="80000"/>
              </a:lnSpc>
              <a:spcBef>
                <a:spcPts val="350"/>
              </a:spcBef>
              <a:spcAft>
                <a:spcPct val="0"/>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de-DE" altLang="de-DE" sz="1500" dirty="0">
                <a:latin typeface="Verdana" panose="020B0604030504040204" pitchFamily="34" charset="0"/>
              </a:rPr>
              <a:t>drei Jahre Festanstellung als PR-Manager in einem IT-Softwareunternehmen </a:t>
            </a:r>
          </a:p>
          <a:p>
            <a:pPr marL="0" indent="0" hangingPunct="1">
              <a:lnSpc>
                <a:spcPct val="80000"/>
              </a:lnSpc>
              <a:spcBef>
                <a:spcPts val="350"/>
              </a:spcBef>
              <a:spcAft>
                <a:spcPct val="0"/>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endParaRPr lang="de-DE" altLang="de-DE" sz="1500" dirty="0">
              <a:latin typeface="Verdana" panose="020B0604030504040204" pitchFamily="34" charset="0"/>
            </a:endParaRPr>
          </a:p>
          <a:p>
            <a:pPr marL="0" indent="0" hangingPunct="1">
              <a:lnSpc>
                <a:spcPct val="80000"/>
              </a:lnSpc>
              <a:spcBef>
                <a:spcPts val="350"/>
              </a:spcBef>
              <a:spcAft>
                <a:spcPct val="0"/>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de-DE" altLang="de-DE" sz="1500" dirty="0">
                <a:latin typeface="Verdana" panose="020B0604030504040204" pitchFamily="34" charset="0"/>
              </a:rPr>
              <a:t>Seit 2006 Journalistisch beratend tätig </a:t>
            </a:r>
          </a:p>
          <a:p>
            <a:pPr marL="0" indent="0" hangingPunct="1">
              <a:lnSpc>
                <a:spcPct val="80000"/>
              </a:lnSpc>
              <a:spcBef>
                <a:spcPts val="350"/>
              </a:spcBef>
              <a:spcAft>
                <a:spcPct val="0"/>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de-DE" altLang="de-DE" sz="1500" dirty="0">
                <a:latin typeface="Verdana" panose="020B0604030504040204" pitchFamily="34" charset="0"/>
              </a:rPr>
              <a:t>Seit 2009 als Dozent, Medientrainer</a:t>
            </a:r>
          </a:p>
          <a:p>
            <a:pPr marL="0" indent="0" hangingPunct="1">
              <a:lnSpc>
                <a:spcPct val="80000"/>
              </a:lnSpc>
              <a:spcBef>
                <a:spcPts val="350"/>
              </a:spcBef>
              <a:spcAft>
                <a:spcPct val="0"/>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de-DE" altLang="de-DE" sz="1500" dirty="0">
                <a:latin typeface="Verdana" panose="020B0604030504040204" pitchFamily="34" charset="0"/>
              </a:rPr>
              <a:t>2018 – 2020 Geschäftsführer </a:t>
            </a:r>
          </a:p>
          <a:p>
            <a:pPr marL="0" indent="0" hangingPunct="1">
              <a:lnSpc>
                <a:spcPct val="80000"/>
              </a:lnSpc>
              <a:spcBef>
                <a:spcPts val="350"/>
              </a:spcBef>
              <a:spcAft>
                <a:spcPct val="0"/>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endParaRPr lang="de-DE" altLang="de-DE" sz="1500" dirty="0">
              <a:latin typeface="Verdana" panose="020B0604030504040204" pitchFamily="34" charset="0"/>
            </a:endParaRPr>
          </a:p>
          <a:p>
            <a:pPr marL="0" indent="0" hangingPunct="1">
              <a:lnSpc>
                <a:spcPct val="80000"/>
              </a:lnSpc>
              <a:spcBef>
                <a:spcPts val="350"/>
              </a:spcBef>
              <a:spcAft>
                <a:spcPct val="0"/>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de-DE" altLang="de-DE" sz="1200" dirty="0">
                <a:latin typeface="Verdana" panose="020B0604030504040204" pitchFamily="34" charset="0"/>
              </a:rPr>
              <a:t>Kontakt 0152 / 2193 7795;  Mail </a:t>
            </a:r>
            <a:r>
              <a:rPr lang="de-DE" altLang="de-DE" sz="1200" dirty="0" err="1">
                <a:latin typeface="Verdana" panose="020B0604030504040204" pitchFamily="34" charset="0"/>
              </a:rPr>
              <a:t>cg@mehrtexte.de</a:t>
            </a:r>
            <a:endParaRPr lang="de-DE" altLang="de-DE" sz="1200" dirty="0">
              <a:latin typeface="Verdana" panose="020B0604030504040204" pitchFamily="34" charset="0"/>
            </a:endParaRPr>
          </a:p>
        </p:txBody>
      </p:sp>
      <p:pic>
        <p:nvPicPr>
          <p:cNvPr id="7172" name="Picture 4">
            <a:extLst>
              <a:ext uri="{FF2B5EF4-FFF2-40B4-BE49-F238E27FC236}">
                <a16:creationId xmlns:a16="http://schemas.microsoft.com/office/drawing/2014/main" id="{24621876-4F47-5E49-AAEC-D5556E063F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2575" y="1773238"/>
            <a:ext cx="4188271" cy="29130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alpha val="86000"/>
          </a:schemeClr>
        </a:solidFill>
        <a:effectLst/>
      </p:bgPr>
    </p:bg>
    <p:spTree>
      <p:nvGrpSpPr>
        <p:cNvPr id="1" name=""/>
        <p:cNvGrpSpPr/>
        <p:nvPr/>
      </p:nvGrpSpPr>
      <p:grpSpPr>
        <a:xfrm>
          <a:off x="0" y="0"/>
          <a:ext cx="0" cy="0"/>
          <a:chOff x="0" y="0"/>
          <a:chExt cx="0" cy="0"/>
        </a:xfrm>
      </p:grpSpPr>
      <p:sp>
        <p:nvSpPr>
          <p:cNvPr id="30721" name="Rectangle 1">
            <a:extLst>
              <a:ext uri="{FF2B5EF4-FFF2-40B4-BE49-F238E27FC236}">
                <a16:creationId xmlns:a16="http://schemas.microsoft.com/office/drawing/2014/main" id="{03A1C846-B242-CA47-BA80-13BB43F6EB13}"/>
              </a:ext>
            </a:extLst>
          </p:cNvPr>
          <p:cNvSpPr>
            <a:spLocks noGrp="1" noChangeArrowheads="1"/>
          </p:cNvSpPr>
          <p:nvPr>
            <p:ph type="title"/>
          </p:nvPr>
        </p:nvSpPr>
        <p:spPr>
          <a:xfrm>
            <a:off x="1042988" y="0"/>
            <a:ext cx="8229600" cy="633413"/>
          </a:xfrm>
          <a:ln/>
        </p:spPr>
        <p:txBody>
          <a:bodyPr lIns="91440" tIns="45720" rIns="91440" bIns="45720"/>
          <a:lstStyle/>
          <a:p>
            <a:pP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1600">
                <a:latin typeface="Verdana" panose="020B0604030504040204" pitchFamily="34" charset="0"/>
              </a:rPr>
              <a:t>Social Media Marketing – VHS Münster - Facebook – Anwendung</a:t>
            </a:r>
          </a:p>
        </p:txBody>
      </p:sp>
      <p:sp>
        <p:nvSpPr>
          <p:cNvPr id="30722" name="Text Box 2">
            <a:extLst>
              <a:ext uri="{FF2B5EF4-FFF2-40B4-BE49-F238E27FC236}">
                <a16:creationId xmlns:a16="http://schemas.microsoft.com/office/drawing/2014/main" id="{58E32490-12F6-8E40-9311-95E073B07D55}"/>
              </a:ext>
            </a:extLst>
          </p:cNvPr>
          <p:cNvSpPr txBox="1">
            <a:spLocks noChangeArrowheads="1"/>
          </p:cNvSpPr>
          <p:nvPr/>
        </p:nvSpPr>
        <p:spPr bwMode="auto">
          <a:xfrm>
            <a:off x="144665" y="866129"/>
            <a:ext cx="4173235" cy="4330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2200" b="1" dirty="0">
                <a:latin typeface="Verdana" panose="020B0604030504040204" pitchFamily="34" charset="0"/>
              </a:rPr>
              <a:t>Facebook – Empfehlung: </a:t>
            </a:r>
          </a:p>
        </p:txBody>
      </p:sp>
      <p:sp>
        <p:nvSpPr>
          <p:cNvPr id="8" name="Text Box 3">
            <a:extLst>
              <a:ext uri="{FF2B5EF4-FFF2-40B4-BE49-F238E27FC236}">
                <a16:creationId xmlns:a16="http://schemas.microsoft.com/office/drawing/2014/main" id="{C6658EC4-3188-E243-9443-EE86556FCA20}"/>
              </a:ext>
            </a:extLst>
          </p:cNvPr>
          <p:cNvSpPr txBox="1">
            <a:spLocks noChangeArrowheads="1"/>
          </p:cNvSpPr>
          <p:nvPr/>
        </p:nvSpPr>
        <p:spPr bwMode="auto">
          <a:xfrm>
            <a:off x="144665" y="1633304"/>
            <a:ext cx="8406895" cy="5254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2800" dirty="0">
                <a:latin typeface="Verdana" panose="020B0604030504040204" pitchFamily="34" charset="0"/>
              </a:rPr>
              <a:t>3. Facebook-Seite mit Instagram verknüpfen!</a:t>
            </a:r>
            <a:endParaRPr lang="de-DE" altLang="de-DE" sz="1600" dirty="0">
              <a:latin typeface="Verdana" panose="020B0604030504040204" pitchFamily="34" charset="0"/>
            </a:endParaRPr>
          </a:p>
        </p:txBody>
      </p:sp>
      <p:pic>
        <p:nvPicPr>
          <p:cNvPr id="3" name="Grafik 2" descr="Ein Bild, das Text, Software, Webseite, Computersymbol enthält.&#10;&#10;Automatisch generierte Beschreibung">
            <a:extLst>
              <a:ext uri="{FF2B5EF4-FFF2-40B4-BE49-F238E27FC236}">
                <a16:creationId xmlns:a16="http://schemas.microsoft.com/office/drawing/2014/main" id="{12D84BB0-9EED-1D4A-B4AF-73D6B4E5FD96}"/>
              </a:ext>
            </a:extLst>
          </p:cNvPr>
          <p:cNvPicPr>
            <a:picLocks noChangeAspect="1"/>
          </p:cNvPicPr>
          <p:nvPr/>
        </p:nvPicPr>
        <p:blipFill>
          <a:blip r:embed="rId3"/>
          <a:stretch>
            <a:fillRect/>
          </a:stretch>
        </p:blipFill>
        <p:spPr>
          <a:xfrm>
            <a:off x="144665" y="2467660"/>
            <a:ext cx="5112568" cy="3138250"/>
          </a:xfrm>
          <a:prstGeom prst="rect">
            <a:avLst/>
          </a:prstGeom>
        </p:spPr>
      </p:pic>
      <p:sp>
        <p:nvSpPr>
          <p:cNvPr id="10" name="Text Box 3">
            <a:extLst>
              <a:ext uri="{FF2B5EF4-FFF2-40B4-BE49-F238E27FC236}">
                <a16:creationId xmlns:a16="http://schemas.microsoft.com/office/drawing/2014/main" id="{79DF335E-A598-8348-A444-6EB0E6AED874}"/>
              </a:ext>
            </a:extLst>
          </p:cNvPr>
          <p:cNvSpPr txBox="1">
            <a:spLocks noChangeArrowheads="1"/>
          </p:cNvSpPr>
          <p:nvPr/>
        </p:nvSpPr>
        <p:spPr bwMode="auto">
          <a:xfrm>
            <a:off x="5397164" y="2492896"/>
            <a:ext cx="3746836" cy="3407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1600" dirty="0">
                <a:latin typeface="Verdana" panose="020B0604030504040204" pitchFamily="34" charset="0"/>
              </a:rPr>
              <a:t>1. Oben rechts das Profil wechseln</a:t>
            </a:r>
          </a:p>
        </p:txBody>
      </p:sp>
      <p:sp>
        <p:nvSpPr>
          <p:cNvPr id="11" name="Text Box 3">
            <a:extLst>
              <a:ext uri="{FF2B5EF4-FFF2-40B4-BE49-F238E27FC236}">
                <a16:creationId xmlns:a16="http://schemas.microsoft.com/office/drawing/2014/main" id="{B402F00D-C711-004E-BAF2-3103E9218F6A}"/>
              </a:ext>
            </a:extLst>
          </p:cNvPr>
          <p:cNvSpPr txBox="1">
            <a:spLocks noChangeArrowheads="1"/>
          </p:cNvSpPr>
          <p:nvPr/>
        </p:nvSpPr>
        <p:spPr bwMode="auto">
          <a:xfrm>
            <a:off x="5402033" y="2851665"/>
            <a:ext cx="3427839" cy="3407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1600" dirty="0">
                <a:latin typeface="Verdana" panose="020B0604030504040204" pitchFamily="34" charset="0"/>
              </a:rPr>
              <a:t>2. Links „Einstellungen“ wählen</a:t>
            </a:r>
          </a:p>
        </p:txBody>
      </p:sp>
      <p:sp>
        <p:nvSpPr>
          <p:cNvPr id="12" name="Text Box 3">
            <a:extLst>
              <a:ext uri="{FF2B5EF4-FFF2-40B4-BE49-F238E27FC236}">
                <a16:creationId xmlns:a16="http://schemas.microsoft.com/office/drawing/2014/main" id="{311DA31C-86DF-B34D-96FF-BAFF3C43AD90}"/>
              </a:ext>
            </a:extLst>
          </p:cNvPr>
          <p:cNvSpPr txBox="1">
            <a:spLocks noChangeArrowheads="1"/>
          </p:cNvSpPr>
          <p:nvPr/>
        </p:nvSpPr>
        <p:spPr bwMode="auto">
          <a:xfrm>
            <a:off x="5397163" y="3258632"/>
            <a:ext cx="3746836"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1600" dirty="0">
                <a:latin typeface="Verdana" panose="020B0604030504040204" pitchFamily="34" charset="0"/>
              </a:rPr>
              <a:t>3. Links unten unter </a:t>
            </a:r>
            <a:br>
              <a:rPr lang="de-DE" altLang="de-DE" sz="1600" dirty="0">
                <a:latin typeface="Verdana" panose="020B0604030504040204" pitchFamily="34" charset="0"/>
              </a:rPr>
            </a:br>
            <a:r>
              <a:rPr lang="de-DE" altLang="de-DE" sz="1600" dirty="0">
                <a:latin typeface="Verdana" panose="020B0604030504040204" pitchFamily="34" charset="0"/>
              </a:rPr>
              <a:t>    „Berechtigungen“ </a:t>
            </a:r>
            <a:br>
              <a:rPr lang="de-DE" altLang="de-DE" sz="1600" dirty="0">
                <a:latin typeface="Verdana" panose="020B0604030504040204" pitchFamily="34" charset="0"/>
              </a:rPr>
            </a:br>
            <a:r>
              <a:rPr lang="de-DE" altLang="de-DE" sz="1600" dirty="0">
                <a:latin typeface="Verdana" panose="020B0604030504040204" pitchFamily="34" charset="0"/>
              </a:rPr>
              <a:t>     -&gt; „Verknüpfte Konten“ wählen</a:t>
            </a:r>
          </a:p>
        </p:txBody>
      </p:sp>
    </p:spTree>
    <p:extLst>
      <p:ext uri="{BB962C8B-B14F-4D97-AF65-F5344CB8AC3E}">
        <p14:creationId xmlns:p14="http://schemas.microsoft.com/office/powerpoint/2010/main" val="428603570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additive="repl">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additive="repl">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additive="repl">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additive="repl">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alpha val="86000"/>
          </a:schemeClr>
        </a:solidFill>
        <a:effectLst/>
      </p:bgPr>
    </p:bg>
    <p:spTree>
      <p:nvGrpSpPr>
        <p:cNvPr id="1" name=""/>
        <p:cNvGrpSpPr/>
        <p:nvPr/>
      </p:nvGrpSpPr>
      <p:grpSpPr>
        <a:xfrm>
          <a:off x="0" y="0"/>
          <a:ext cx="0" cy="0"/>
          <a:chOff x="0" y="0"/>
          <a:chExt cx="0" cy="0"/>
        </a:xfrm>
      </p:grpSpPr>
      <p:sp>
        <p:nvSpPr>
          <p:cNvPr id="27649" name="Rectangle 1">
            <a:extLst>
              <a:ext uri="{FF2B5EF4-FFF2-40B4-BE49-F238E27FC236}">
                <a16:creationId xmlns:a16="http://schemas.microsoft.com/office/drawing/2014/main" id="{2D6D57DE-43EA-554A-9D00-5F4AD907A012}"/>
              </a:ext>
            </a:extLst>
          </p:cNvPr>
          <p:cNvSpPr>
            <a:spLocks noChangeArrowheads="1"/>
          </p:cNvSpPr>
          <p:nvPr/>
        </p:nvSpPr>
        <p:spPr bwMode="auto">
          <a:xfrm>
            <a:off x="611188" y="1773238"/>
            <a:ext cx="2952750" cy="3671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27650" name="Rectangle 2">
            <a:extLst>
              <a:ext uri="{FF2B5EF4-FFF2-40B4-BE49-F238E27FC236}">
                <a16:creationId xmlns:a16="http://schemas.microsoft.com/office/drawing/2014/main" id="{9CD25F4E-A335-7D49-A3E5-44BB0EACC9F7}"/>
              </a:ext>
            </a:extLst>
          </p:cNvPr>
          <p:cNvSpPr>
            <a:spLocks noGrp="1" noChangeArrowheads="1"/>
          </p:cNvSpPr>
          <p:nvPr>
            <p:ph type="title"/>
          </p:nvPr>
        </p:nvSpPr>
        <p:spPr>
          <a:xfrm>
            <a:off x="1042988" y="0"/>
            <a:ext cx="8229600" cy="633413"/>
          </a:xfrm>
          <a:ln/>
        </p:spPr>
        <p:txBody>
          <a:bodyPr lIns="91440" tIns="45720" rIns="91440" bIns="45720"/>
          <a:lstStyle/>
          <a:p>
            <a:pP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1600" dirty="0">
                <a:latin typeface="Verdana" panose="020B0604030504040204" pitchFamily="34" charset="0"/>
              </a:rPr>
              <a:t>Social Media Marketing – VHS Münster - Instagram – Vorteile/Nachteile</a:t>
            </a:r>
          </a:p>
        </p:txBody>
      </p:sp>
      <p:sp>
        <p:nvSpPr>
          <p:cNvPr id="27651" name="Text Box 3">
            <a:extLst>
              <a:ext uri="{FF2B5EF4-FFF2-40B4-BE49-F238E27FC236}">
                <a16:creationId xmlns:a16="http://schemas.microsoft.com/office/drawing/2014/main" id="{BA1F1A0D-2BE4-0142-8DD0-0171C1169C5E}"/>
              </a:ext>
            </a:extLst>
          </p:cNvPr>
          <p:cNvSpPr txBox="1">
            <a:spLocks noChangeArrowheads="1"/>
          </p:cNvSpPr>
          <p:nvPr/>
        </p:nvSpPr>
        <p:spPr bwMode="auto">
          <a:xfrm>
            <a:off x="211138" y="1109663"/>
            <a:ext cx="8681342" cy="977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2000" dirty="0"/>
              <a:t>Instagram - „Die Schönheits-App“ – perfekt für Produktpräsentation</a:t>
            </a:r>
          </a:p>
          <a:p>
            <a:pPr>
              <a:buClrTx/>
              <a:buFontTx/>
              <a:buNone/>
            </a:pPr>
            <a:endParaRPr lang="de-DE" altLang="de-DE" sz="2000" dirty="0"/>
          </a:p>
          <a:p>
            <a:pPr>
              <a:buClrTx/>
              <a:buFontTx/>
              <a:buNone/>
            </a:pPr>
            <a:r>
              <a:rPr lang="de-DE" altLang="de-DE" dirty="0"/>
              <a:t>Die App für „noch“ die jungen Altersklassen, aus allen Gesellschaftsschichten</a:t>
            </a:r>
          </a:p>
        </p:txBody>
      </p:sp>
      <p:sp>
        <p:nvSpPr>
          <p:cNvPr id="27652" name="Text Box 4">
            <a:extLst>
              <a:ext uri="{FF2B5EF4-FFF2-40B4-BE49-F238E27FC236}">
                <a16:creationId xmlns:a16="http://schemas.microsoft.com/office/drawing/2014/main" id="{C8EBE0E9-8FDF-F649-8DE0-266588C87979}"/>
              </a:ext>
            </a:extLst>
          </p:cNvPr>
          <p:cNvSpPr txBox="1">
            <a:spLocks noChangeArrowheads="1"/>
          </p:cNvSpPr>
          <p:nvPr/>
        </p:nvSpPr>
        <p:spPr bwMode="auto">
          <a:xfrm>
            <a:off x="193675" y="2160588"/>
            <a:ext cx="6528495" cy="2248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2000" u="sng" dirty="0"/>
              <a:t>Vorteile:</a:t>
            </a:r>
          </a:p>
          <a:p>
            <a:pPr>
              <a:buClrTx/>
              <a:buFontTx/>
              <a:buNone/>
            </a:pPr>
            <a:endParaRPr lang="de-DE" altLang="de-DE" sz="2000" u="sng" dirty="0"/>
          </a:p>
          <a:p>
            <a:pPr>
              <a:buClrTx/>
              <a:buFontTx/>
              <a:buNone/>
            </a:pPr>
            <a:r>
              <a:rPr lang="de-DE" altLang="de-DE" sz="2000" dirty="0"/>
              <a:t>- Kinderleichte Anmeldung</a:t>
            </a:r>
          </a:p>
          <a:p>
            <a:pPr>
              <a:buFont typeface="Arial" panose="020B0604020202020204" pitchFamily="34" charset="0"/>
              <a:buChar char="-"/>
            </a:pPr>
            <a:r>
              <a:rPr lang="de-DE" altLang="de-DE" sz="2000" dirty="0"/>
              <a:t> Selbstbestimmung meiner Veröffentlichungen</a:t>
            </a:r>
          </a:p>
          <a:p>
            <a:pPr>
              <a:buFont typeface="Arial" panose="020B0604020202020204" pitchFamily="34" charset="0"/>
              <a:buChar char="-"/>
            </a:pPr>
            <a:r>
              <a:rPr lang="de-DE" altLang="de-DE" sz="2000" dirty="0"/>
              <a:t> Kinderleichtes „Teilen“ von beliebten </a:t>
            </a:r>
            <a:r>
              <a:rPr lang="de-DE" altLang="de-DE" sz="2000" dirty="0" err="1"/>
              <a:t>Photos</a:t>
            </a:r>
            <a:r>
              <a:rPr lang="de-DE" altLang="de-DE" sz="2000" dirty="0"/>
              <a:t>/Videos</a:t>
            </a:r>
          </a:p>
          <a:p>
            <a:pPr>
              <a:buFont typeface="Arial" panose="020B0604020202020204" pitchFamily="34" charset="0"/>
              <a:buChar char="-"/>
            </a:pPr>
            <a:r>
              <a:rPr lang="de-DE" altLang="de-DE" sz="2000" dirty="0"/>
              <a:t> Drei Möglichkeiten der Vermarktung: Feed, Story, </a:t>
            </a:r>
            <a:r>
              <a:rPr lang="de-DE" altLang="de-DE" sz="2000" dirty="0" err="1"/>
              <a:t>Reel</a:t>
            </a:r>
            <a:endParaRPr lang="de-DE" altLang="de-DE" sz="2000" dirty="0"/>
          </a:p>
          <a:p>
            <a:pPr>
              <a:buFont typeface="Arial" panose="020B0604020202020204" pitchFamily="34" charset="0"/>
              <a:buChar char="-"/>
            </a:pPr>
            <a:r>
              <a:rPr lang="de-DE" altLang="de-DE" sz="2000" dirty="0"/>
              <a:t> Beurteilungen von Content durch „gefällt mir-Button“</a:t>
            </a:r>
          </a:p>
        </p:txBody>
      </p:sp>
      <p:sp>
        <p:nvSpPr>
          <p:cNvPr id="27653" name="Text Box 5">
            <a:extLst>
              <a:ext uri="{FF2B5EF4-FFF2-40B4-BE49-F238E27FC236}">
                <a16:creationId xmlns:a16="http://schemas.microsoft.com/office/drawing/2014/main" id="{5DCC372C-9C29-144C-A321-4A8AC1D13FB2}"/>
              </a:ext>
            </a:extLst>
          </p:cNvPr>
          <p:cNvSpPr txBox="1">
            <a:spLocks noChangeArrowheads="1"/>
          </p:cNvSpPr>
          <p:nvPr/>
        </p:nvSpPr>
        <p:spPr bwMode="auto">
          <a:xfrm>
            <a:off x="147411" y="4482563"/>
            <a:ext cx="6621021" cy="1941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2000" u="sng" dirty="0"/>
              <a:t>Nachteile:</a:t>
            </a:r>
          </a:p>
          <a:p>
            <a:pPr>
              <a:buClrTx/>
              <a:buFontTx/>
              <a:buNone/>
            </a:pPr>
            <a:endParaRPr lang="de-DE" altLang="de-DE" sz="2000" u="sng" dirty="0"/>
          </a:p>
          <a:p>
            <a:pPr>
              <a:buClrTx/>
              <a:buFontTx/>
              <a:buNone/>
            </a:pPr>
            <a:r>
              <a:rPr lang="de-DE" altLang="de-DE" sz="2000" dirty="0"/>
              <a:t>- Unsicherheit der Daten / Datenschutz</a:t>
            </a:r>
          </a:p>
          <a:p>
            <a:pPr>
              <a:buFont typeface="Arial" panose="020B0604020202020204" pitchFamily="34" charset="0"/>
              <a:buChar char="-"/>
            </a:pPr>
            <a:r>
              <a:rPr lang="de-DE" altLang="de-DE" sz="2000" dirty="0"/>
              <a:t> Schwierigkeiten bei Zugriff auf Daten wegen „API“</a:t>
            </a:r>
          </a:p>
          <a:p>
            <a:pPr>
              <a:buFont typeface="Arial" panose="020B0604020202020204" pitchFamily="34" charset="0"/>
              <a:buChar char="-"/>
            </a:pPr>
            <a:r>
              <a:rPr lang="de-DE" altLang="de-DE" sz="2000" dirty="0"/>
              <a:t> „Geschlossener Kreis“, ohne Registrierung keine Daten</a:t>
            </a:r>
          </a:p>
          <a:p>
            <a:pPr>
              <a:buFont typeface="Arial" panose="020B0604020202020204" pitchFamily="34" charset="0"/>
              <a:buChar char="-"/>
            </a:pPr>
            <a:r>
              <a:rPr lang="de-DE" altLang="de-DE" sz="2000" dirty="0"/>
              <a:t>  Hoher Zeitaufwand nötig wegen Algorithmus</a:t>
            </a:r>
          </a:p>
        </p:txBody>
      </p:sp>
    </p:spTree>
    <p:extLst>
      <p:ext uri="{BB962C8B-B14F-4D97-AF65-F5344CB8AC3E}">
        <p14:creationId xmlns:p14="http://schemas.microsoft.com/office/powerpoint/2010/main" val="174536837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additive="repl">
                                        <p:cTn id="6" dur="1" fill="hold">
                                          <p:stCondLst>
                                            <p:cond delay="0"/>
                                          </p:stCondLst>
                                        </p:cTn>
                                        <p:tgtEl>
                                          <p:spTgt spid="27651"/>
                                        </p:tgtEl>
                                        <p:attrNameLst>
                                          <p:attrName>style.visibility</p:attrName>
                                        </p:attrNameLst>
                                      </p:cBhvr>
                                      <p:to>
                                        <p:strVal val="visible"/>
                                      </p:to>
                                    </p:set>
                                    <p:animEffect transition="in" filter="blinds(horizontal)">
                                      <p:cBhvr additive="repl">
                                        <p:cTn id="7" dur="500"/>
                                        <p:tgtEl>
                                          <p:spTgt spid="276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additive="repl">
                                        <p:cTn id="11" dur="1" fill="hold">
                                          <p:stCondLst>
                                            <p:cond delay="0"/>
                                          </p:stCondLst>
                                        </p:cTn>
                                        <p:tgtEl>
                                          <p:spTgt spid="27652"/>
                                        </p:tgtEl>
                                        <p:attrNameLst>
                                          <p:attrName>style.visibility</p:attrName>
                                        </p:attrNameLst>
                                      </p:cBhvr>
                                      <p:to>
                                        <p:strVal val="visible"/>
                                      </p:to>
                                    </p:set>
                                    <p:animEffect transition="in" filter="diamond(in)">
                                      <p:cBhvr additive="repl">
                                        <p:cTn id="12" dur="2000"/>
                                        <p:tgtEl>
                                          <p:spTgt spid="2765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additive="repl">
                                        <p:cTn id="16" dur="1" fill="hold">
                                          <p:stCondLst>
                                            <p:cond delay="0"/>
                                          </p:stCondLst>
                                        </p:cTn>
                                        <p:tgtEl>
                                          <p:spTgt spid="27653"/>
                                        </p:tgtEl>
                                        <p:attrNameLst>
                                          <p:attrName>style.visibility</p:attrName>
                                        </p:attrNameLst>
                                      </p:cBhvr>
                                      <p:to>
                                        <p:strVal val="visible"/>
                                      </p:to>
                                    </p:set>
                                    <p:animEffect transition="in" filter="diamond(in)">
                                      <p:cBhvr additive="repl">
                                        <p:cTn id="17" dur="2000"/>
                                        <p:tgtEl>
                                          <p:spTgt spid="276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alpha val="86000"/>
          </a:schemeClr>
        </a:solidFill>
        <a:effectLst/>
      </p:bgPr>
    </p:bg>
    <p:spTree>
      <p:nvGrpSpPr>
        <p:cNvPr id="1" name=""/>
        <p:cNvGrpSpPr/>
        <p:nvPr/>
      </p:nvGrpSpPr>
      <p:grpSpPr>
        <a:xfrm>
          <a:off x="0" y="0"/>
          <a:ext cx="0" cy="0"/>
          <a:chOff x="0" y="0"/>
          <a:chExt cx="0" cy="0"/>
        </a:xfrm>
      </p:grpSpPr>
      <p:sp>
        <p:nvSpPr>
          <p:cNvPr id="30721" name="Rectangle 1">
            <a:extLst>
              <a:ext uri="{FF2B5EF4-FFF2-40B4-BE49-F238E27FC236}">
                <a16:creationId xmlns:a16="http://schemas.microsoft.com/office/drawing/2014/main" id="{03A1C846-B242-CA47-BA80-13BB43F6EB13}"/>
              </a:ext>
            </a:extLst>
          </p:cNvPr>
          <p:cNvSpPr>
            <a:spLocks noGrp="1" noChangeArrowheads="1"/>
          </p:cNvSpPr>
          <p:nvPr>
            <p:ph type="title"/>
          </p:nvPr>
        </p:nvSpPr>
        <p:spPr>
          <a:xfrm>
            <a:off x="1042988" y="0"/>
            <a:ext cx="8229600" cy="633413"/>
          </a:xfrm>
          <a:ln/>
        </p:spPr>
        <p:txBody>
          <a:bodyPr lIns="91440" tIns="45720" rIns="91440" bIns="45720"/>
          <a:lstStyle/>
          <a:p>
            <a:pP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1600" dirty="0">
                <a:latin typeface="Verdana" panose="020B0604030504040204" pitchFamily="34" charset="0"/>
              </a:rPr>
              <a:t>Social Media Marketing – VHS Münster - Instagram – Anwendung</a:t>
            </a:r>
          </a:p>
        </p:txBody>
      </p:sp>
      <p:sp>
        <p:nvSpPr>
          <p:cNvPr id="30722" name="Text Box 2">
            <a:extLst>
              <a:ext uri="{FF2B5EF4-FFF2-40B4-BE49-F238E27FC236}">
                <a16:creationId xmlns:a16="http://schemas.microsoft.com/office/drawing/2014/main" id="{58E32490-12F6-8E40-9311-95E073B07D55}"/>
              </a:ext>
            </a:extLst>
          </p:cNvPr>
          <p:cNvSpPr txBox="1">
            <a:spLocks noChangeArrowheads="1"/>
          </p:cNvSpPr>
          <p:nvPr/>
        </p:nvSpPr>
        <p:spPr bwMode="auto">
          <a:xfrm>
            <a:off x="146050" y="1057275"/>
            <a:ext cx="1844072" cy="4330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2200" b="1" dirty="0">
                <a:latin typeface="Verdana" panose="020B0604030504040204" pitchFamily="34" charset="0"/>
              </a:rPr>
              <a:t>Instagram</a:t>
            </a:r>
          </a:p>
        </p:txBody>
      </p:sp>
      <p:sp>
        <p:nvSpPr>
          <p:cNvPr id="30723" name="Text Box 3">
            <a:extLst>
              <a:ext uri="{FF2B5EF4-FFF2-40B4-BE49-F238E27FC236}">
                <a16:creationId xmlns:a16="http://schemas.microsoft.com/office/drawing/2014/main" id="{DF0ACE89-A950-2246-AF3A-67FD4AC1D00A}"/>
              </a:ext>
            </a:extLst>
          </p:cNvPr>
          <p:cNvSpPr txBox="1">
            <a:spLocks noChangeArrowheads="1"/>
          </p:cNvSpPr>
          <p:nvPr/>
        </p:nvSpPr>
        <p:spPr bwMode="auto">
          <a:xfrm>
            <a:off x="144463" y="1800225"/>
            <a:ext cx="8295389" cy="13871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2800" dirty="0">
                <a:latin typeface="Verdana" panose="020B0604030504040204" pitchFamily="34" charset="0"/>
              </a:rPr>
              <a:t>„API“ - „News Feed“ - „Profilbild“ – Info - Bio</a:t>
            </a:r>
          </a:p>
          <a:p>
            <a:pPr>
              <a:buClrTx/>
              <a:buFontTx/>
              <a:buNone/>
            </a:pPr>
            <a:endParaRPr lang="de-DE" altLang="de-DE" sz="2800" dirty="0">
              <a:latin typeface="Verdana" panose="020B0604030504040204" pitchFamily="34" charset="0"/>
            </a:endParaRPr>
          </a:p>
          <a:p>
            <a:pPr>
              <a:buClrTx/>
              <a:buFontTx/>
              <a:buNone/>
            </a:pPr>
            <a:r>
              <a:rPr lang="de-DE" altLang="de-DE" sz="2800" dirty="0">
                <a:latin typeface="Verdana" panose="020B0604030504040204" pitchFamily="34" charset="0"/>
              </a:rPr>
              <a:t>Wir schauen mal rein!....</a:t>
            </a:r>
          </a:p>
        </p:txBody>
      </p:sp>
      <p:sp>
        <p:nvSpPr>
          <p:cNvPr id="30724" name="Text Box 4">
            <a:extLst>
              <a:ext uri="{FF2B5EF4-FFF2-40B4-BE49-F238E27FC236}">
                <a16:creationId xmlns:a16="http://schemas.microsoft.com/office/drawing/2014/main" id="{BB9F345C-6DB4-DE40-B749-2B89F542688F}"/>
              </a:ext>
            </a:extLst>
          </p:cNvPr>
          <p:cNvSpPr txBox="1">
            <a:spLocks noChangeArrowheads="1"/>
          </p:cNvSpPr>
          <p:nvPr/>
        </p:nvSpPr>
        <p:spPr bwMode="auto">
          <a:xfrm>
            <a:off x="144463" y="3600450"/>
            <a:ext cx="1685925"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2800">
                <a:latin typeface="Verdana" panose="020B0604030504040204" pitchFamily="34" charset="0"/>
              </a:rPr>
              <a:t>Notizen:</a:t>
            </a:r>
          </a:p>
        </p:txBody>
      </p:sp>
    </p:spTree>
    <p:extLst>
      <p:ext uri="{BB962C8B-B14F-4D97-AF65-F5344CB8AC3E}">
        <p14:creationId xmlns:p14="http://schemas.microsoft.com/office/powerpoint/2010/main" val="309122745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3072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307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5" name="Google Shape;285;p44"/>
          <p:cNvSpPr txBox="1">
            <a:spLocks noGrp="1"/>
          </p:cNvSpPr>
          <p:nvPr>
            <p:ph type="ctrTitle" idx="2"/>
          </p:nvPr>
        </p:nvSpPr>
        <p:spPr>
          <a:xfrm>
            <a:off x="237957" y="1155555"/>
            <a:ext cx="4043494" cy="617700"/>
          </a:xfrm>
          <a:prstGeom prst="rect">
            <a:avLst/>
          </a:prstGeom>
        </p:spPr>
        <p:txBody>
          <a:bodyPr spcFirstLastPara="1" vert="horz" wrap="square" lIns="91425" tIns="91425" rIns="91425" bIns="91425" numCol="1" anchor="b" anchorCtr="0" compatLnSpc="1">
            <a:prstTxWarp prst="textNoShape">
              <a:avLst/>
            </a:prstTxWarp>
            <a:noAutofit/>
          </a:bodyPr>
          <a:lstStyle/>
          <a:p>
            <a:pPr algn="l"/>
            <a:r>
              <a:rPr lang="de-DE" dirty="0"/>
              <a:t>Profil</a:t>
            </a:r>
            <a:endParaRPr dirty="0"/>
          </a:p>
        </p:txBody>
      </p:sp>
      <p:sp>
        <p:nvSpPr>
          <p:cNvPr id="2" name="Rechteck 1">
            <a:extLst>
              <a:ext uri="{FF2B5EF4-FFF2-40B4-BE49-F238E27FC236}">
                <a16:creationId xmlns:a16="http://schemas.microsoft.com/office/drawing/2014/main" id="{2342B870-8B35-4BAD-A3E3-E7096928B48C}"/>
              </a:ext>
            </a:extLst>
          </p:cNvPr>
          <p:cNvSpPr/>
          <p:nvPr/>
        </p:nvSpPr>
        <p:spPr>
          <a:xfrm>
            <a:off x="111542" y="2868596"/>
            <a:ext cx="4572000" cy="2031325"/>
          </a:xfrm>
          <a:prstGeom prst="rect">
            <a:avLst/>
          </a:prstGeom>
        </p:spPr>
        <p:txBody>
          <a:bodyPr>
            <a:spAutoFit/>
          </a:bodyPr>
          <a:lstStyle/>
          <a:p>
            <a:pPr marL="285750" indent="-285750">
              <a:buFont typeface="Wingdings" panose="05000000000000000000" pitchFamily="2" charset="2"/>
              <a:buChar char="v"/>
            </a:pPr>
            <a:r>
              <a:rPr lang="de-DE" dirty="0">
                <a:solidFill>
                  <a:schemeClr val="tx1"/>
                </a:solidFill>
              </a:rPr>
              <a:t>Kurzbiografie (jetzt mit max. 150 Zeichen)</a:t>
            </a:r>
          </a:p>
          <a:p>
            <a:endParaRPr lang="de-DE" dirty="0">
              <a:solidFill>
                <a:schemeClr val="tx1"/>
              </a:solidFill>
            </a:endParaRPr>
          </a:p>
          <a:p>
            <a:pPr marL="285750" indent="-285750">
              <a:buFont typeface="Wingdings" panose="05000000000000000000" pitchFamily="2" charset="2"/>
              <a:buChar char="v"/>
            </a:pPr>
            <a:r>
              <a:rPr lang="de-DE" dirty="0">
                <a:solidFill>
                  <a:schemeClr val="tx1"/>
                </a:solidFill>
              </a:rPr>
              <a:t>Jetzt max. fünf Links möglich</a:t>
            </a:r>
          </a:p>
          <a:p>
            <a:pPr marL="285750" lvl="2" indent="-285750">
              <a:buFont typeface="Wingdings" panose="05000000000000000000" pitchFamily="2" charset="2"/>
              <a:buChar char="v"/>
            </a:pPr>
            <a:endParaRPr lang="de-DE" dirty="0">
              <a:solidFill>
                <a:schemeClr val="tx1"/>
              </a:solidFill>
            </a:endParaRPr>
          </a:p>
          <a:p>
            <a:pPr marL="285750" lvl="2" indent="-285750">
              <a:buFont typeface="Wingdings" panose="05000000000000000000" pitchFamily="2" charset="2"/>
              <a:buChar char="v"/>
            </a:pPr>
            <a:r>
              <a:rPr lang="de-DE" dirty="0">
                <a:solidFill>
                  <a:schemeClr val="tx1"/>
                </a:solidFill>
              </a:rPr>
              <a:t>Highlights aus den Stories</a:t>
            </a:r>
          </a:p>
          <a:p>
            <a:pPr marL="285750" lvl="2" indent="-285750">
              <a:buFont typeface="Wingdings" panose="05000000000000000000" pitchFamily="2" charset="2"/>
              <a:buChar char="v"/>
            </a:pPr>
            <a:endParaRPr lang="de-DE" dirty="0"/>
          </a:p>
        </p:txBody>
      </p:sp>
      <p:pic>
        <p:nvPicPr>
          <p:cNvPr id="5" name="Grafik 4">
            <a:extLst>
              <a:ext uri="{FF2B5EF4-FFF2-40B4-BE49-F238E27FC236}">
                <a16:creationId xmlns:a16="http://schemas.microsoft.com/office/drawing/2014/main" id="{844EB101-644C-F045-9D15-F559391BE614}"/>
              </a:ext>
            </a:extLst>
          </p:cNvPr>
          <p:cNvPicPr>
            <a:picLocks noChangeAspect="1"/>
          </p:cNvPicPr>
          <p:nvPr/>
        </p:nvPicPr>
        <p:blipFill>
          <a:blip r:embed="rId3"/>
          <a:stretch>
            <a:fillRect/>
          </a:stretch>
        </p:blipFill>
        <p:spPr>
          <a:xfrm>
            <a:off x="5540075" y="1129102"/>
            <a:ext cx="2701883" cy="4871648"/>
          </a:xfrm>
          <a:prstGeom prst="rect">
            <a:avLst/>
          </a:prstGeom>
        </p:spPr>
      </p:pic>
      <mc:AlternateContent xmlns:mc="http://schemas.openxmlformats.org/markup-compatibility/2006" xmlns:p14="http://schemas.microsoft.com/office/powerpoint/2010/main">
        <mc:Choice Requires="p14">
          <p:contentPart p14:bwMode="auto" r:id="rId4">
            <p14:nvContentPartPr>
              <p14:cNvPr id="4" name="Freihand 3">
                <a:extLst>
                  <a:ext uri="{FF2B5EF4-FFF2-40B4-BE49-F238E27FC236}">
                    <a16:creationId xmlns:a16="http://schemas.microsoft.com/office/drawing/2014/main" id="{D00E00A6-42DE-D44A-A549-70D6C5C7A87F}"/>
                  </a:ext>
                </a:extLst>
              </p14:cNvPr>
              <p14:cNvContentPartPr/>
              <p14:nvPr/>
            </p14:nvContentPartPr>
            <p14:xfrm>
              <a:off x="4951294" y="3662859"/>
              <a:ext cx="3769920" cy="690120"/>
            </p14:xfrm>
          </p:contentPart>
        </mc:Choice>
        <mc:Fallback xmlns="">
          <p:pic>
            <p:nvPicPr>
              <p:cNvPr id="4" name="Freihand 3">
                <a:extLst>
                  <a:ext uri="{FF2B5EF4-FFF2-40B4-BE49-F238E27FC236}">
                    <a16:creationId xmlns:a16="http://schemas.microsoft.com/office/drawing/2014/main" id="{D00E00A6-42DE-D44A-A549-70D6C5C7A87F}"/>
                  </a:ext>
                </a:extLst>
              </p:cNvPr>
              <p:cNvPicPr/>
              <p:nvPr/>
            </p:nvPicPr>
            <p:blipFill>
              <a:blip r:embed="rId5"/>
              <a:stretch>
                <a:fillRect/>
              </a:stretch>
            </p:blipFill>
            <p:spPr>
              <a:xfrm>
                <a:off x="4942294" y="3653859"/>
                <a:ext cx="3787560" cy="707760"/>
              </a:xfrm>
              <a:prstGeom prst="rect">
                <a:avLst/>
              </a:prstGeom>
            </p:spPr>
          </p:pic>
        </mc:Fallback>
      </mc:AlternateContent>
      <p:grpSp>
        <p:nvGrpSpPr>
          <p:cNvPr id="8" name="Gruppieren 7">
            <a:extLst>
              <a:ext uri="{FF2B5EF4-FFF2-40B4-BE49-F238E27FC236}">
                <a16:creationId xmlns:a16="http://schemas.microsoft.com/office/drawing/2014/main" id="{0D539B52-5803-944F-96FC-E6AA9A5D0457}"/>
              </a:ext>
            </a:extLst>
          </p:cNvPr>
          <p:cNvGrpSpPr/>
          <p:nvPr/>
        </p:nvGrpSpPr>
        <p:grpSpPr>
          <a:xfrm>
            <a:off x="3269734" y="3884259"/>
            <a:ext cx="1552680" cy="356400"/>
            <a:chOff x="3269734" y="3027009"/>
            <a:chExt cx="1552680" cy="356400"/>
          </a:xfrm>
        </p:grpSpPr>
        <mc:AlternateContent xmlns:mc="http://schemas.openxmlformats.org/markup-compatibility/2006" xmlns:p14="http://schemas.microsoft.com/office/powerpoint/2010/main">
          <mc:Choice Requires="p14">
            <p:contentPart p14:bwMode="auto" r:id="rId6">
              <p14:nvContentPartPr>
                <p14:cNvPr id="6" name="Freihand 5">
                  <a:extLst>
                    <a:ext uri="{FF2B5EF4-FFF2-40B4-BE49-F238E27FC236}">
                      <a16:creationId xmlns:a16="http://schemas.microsoft.com/office/drawing/2014/main" id="{B148CE7D-430E-2240-9A4F-C5C0C00F92F3}"/>
                    </a:ext>
                  </a:extLst>
                </p14:cNvPr>
                <p14:cNvContentPartPr/>
                <p14:nvPr/>
              </p14:nvContentPartPr>
              <p14:xfrm>
                <a:off x="3269734" y="3027009"/>
                <a:ext cx="1437120" cy="299880"/>
              </p14:xfrm>
            </p:contentPart>
          </mc:Choice>
          <mc:Fallback xmlns="">
            <p:pic>
              <p:nvPicPr>
                <p:cNvPr id="6" name="Freihand 5">
                  <a:extLst>
                    <a:ext uri="{FF2B5EF4-FFF2-40B4-BE49-F238E27FC236}">
                      <a16:creationId xmlns:a16="http://schemas.microsoft.com/office/drawing/2014/main" id="{B148CE7D-430E-2240-9A4F-C5C0C00F92F3}"/>
                    </a:ext>
                  </a:extLst>
                </p:cNvPr>
                <p:cNvPicPr/>
                <p:nvPr/>
              </p:nvPicPr>
              <p:blipFill>
                <a:blip r:embed="rId7"/>
                <a:stretch>
                  <a:fillRect/>
                </a:stretch>
              </p:blipFill>
              <p:spPr>
                <a:xfrm>
                  <a:off x="3261094" y="3018369"/>
                  <a:ext cx="1454760" cy="3175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Freihand 6">
                  <a:extLst>
                    <a:ext uri="{FF2B5EF4-FFF2-40B4-BE49-F238E27FC236}">
                      <a16:creationId xmlns:a16="http://schemas.microsoft.com/office/drawing/2014/main" id="{009C4A0A-263D-A046-8D95-29B08E4627D0}"/>
                    </a:ext>
                  </a:extLst>
                </p14:cNvPr>
                <p14:cNvContentPartPr/>
                <p14:nvPr/>
              </p14:nvContentPartPr>
              <p14:xfrm>
                <a:off x="4677334" y="3219609"/>
                <a:ext cx="145080" cy="163800"/>
              </p14:xfrm>
            </p:contentPart>
          </mc:Choice>
          <mc:Fallback xmlns="">
            <p:pic>
              <p:nvPicPr>
                <p:cNvPr id="7" name="Freihand 6">
                  <a:extLst>
                    <a:ext uri="{FF2B5EF4-FFF2-40B4-BE49-F238E27FC236}">
                      <a16:creationId xmlns:a16="http://schemas.microsoft.com/office/drawing/2014/main" id="{009C4A0A-263D-A046-8D95-29B08E4627D0}"/>
                    </a:ext>
                  </a:extLst>
                </p:cNvPr>
                <p:cNvPicPr/>
                <p:nvPr/>
              </p:nvPicPr>
              <p:blipFill>
                <a:blip r:embed="rId9"/>
                <a:stretch>
                  <a:fillRect/>
                </a:stretch>
              </p:blipFill>
              <p:spPr>
                <a:xfrm>
                  <a:off x="4668334" y="3210609"/>
                  <a:ext cx="162720" cy="181440"/>
                </a:xfrm>
                <a:prstGeom prst="rect">
                  <a:avLst/>
                </a:prstGeom>
              </p:spPr>
            </p:pic>
          </mc:Fallback>
        </mc:AlternateContent>
      </p:grpSp>
      <p:grpSp>
        <p:nvGrpSpPr>
          <p:cNvPr id="11" name="Gruppieren 10">
            <a:extLst>
              <a:ext uri="{FF2B5EF4-FFF2-40B4-BE49-F238E27FC236}">
                <a16:creationId xmlns:a16="http://schemas.microsoft.com/office/drawing/2014/main" id="{D1D5E768-F8E0-564C-8BB2-A94D4DBE1B36}"/>
              </a:ext>
            </a:extLst>
          </p:cNvPr>
          <p:cNvGrpSpPr/>
          <p:nvPr/>
        </p:nvGrpSpPr>
        <p:grpSpPr>
          <a:xfrm>
            <a:off x="2984974" y="2925219"/>
            <a:ext cx="2553840" cy="578520"/>
            <a:chOff x="2984974" y="2067969"/>
            <a:chExt cx="2553840" cy="578520"/>
          </a:xfrm>
        </p:grpSpPr>
        <mc:AlternateContent xmlns:mc="http://schemas.openxmlformats.org/markup-compatibility/2006" xmlns:p14="http://schemas.microsoft.com/office/powerpoint/2010/main">
          <mc:Choice Requires="p14">
            <p:contentPart p14:bwMode="auto" r:id="rId10">
              <p14:nvContentPartPr>
                <p14:cNvPr id="9" name="Freihand 8">
                  <a:extLst>
                    <a:ext uri="{FF2B5EF4-FFF2-40B4-BE49-F238E27FC236}">
                      <a16:creationId xmlns:a16="http://schemas.microsoft.com/office/drawing/2014/main" id="{935EA763-1F39-7D47-BBF7-3212853695F3}"/>
                    </a:ext>
                  </a:extLst>
                </p14:cNvPr>
                <p14:cNvContentPartPr/>
                <p14:nvPr/>
              </p14:nvContentPartPr>
              <p14:xfrm>
                <a:off x="2984974" y="2094969"/>
                <a:ext cx="2466360" cy="551520"/>
              </p14:xfrm>
            </p:contentPart>
          </mc:Choice>
          <mc:Fallback xmlns="">
            <p:pic>
              <p:nvPicPr>
                <p:cNvPr id="9" name="Freihand 8">
                  <a:extLst>
                    <a:ext uri="{FF2B5EF4-FFF2-40B4-BE49-F238E27FC236}">
                      <a16:creationId xmlns:a16="http://schemas.microsoft.com/office/drawing/2014/main" id="{935EA763-1F39-7D47-BBF7-3212853695F3}"/>
                    </a:ext>
                  </a:extLst>
                </p:cNvPr>
                <p:cNvPicPr/>
                <p:nvPr/>
              </p:nvPicPr>
              <p:blipFill>
                <a:blip r:embed="rId11"/>
                <a:stretch>
                  <a:fillRect/>
                </a:stretch>
              </p:blipFill>
              <p:spPr>
                <a:xfrm>
                  <a:off x="2975974" y="2085969"/>
                  <a:ext cx="2484000" cy="5691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0" name="Freihand 9">
                  <a:extLst>
                    <a:ext uri="{FF2B5EF4-FFF2-40B4-BE49-F238E27FC236}">
                      <a16:creationId xmlns:a16="http://schemas.microsoft.com/office/drawing/2014/main" id="{8328E4D5-046A-3B44-89AE-8A063A8E3AAC}"/>
                    </a:ext>
                  </a:extLst>
                </p14:cNvPr>
                <p14:cNvContentPartPr/>
                <p14:nvPr/>
              </p14:nvContentPartPr>
              <p14:xfrm>
                <a:off x="5306614" y="2067969"/>
                <a:ext cx="232200" cy="179280"/>
              </p14:xfrm>
            </p:contentPart>
          </mc:Choice>
          <mc:Fallback xmlns="">
            <p:pic>
              <p:nvPicPr>
                <p:cNvPr id="10" name="Freihand 9">
                  <a:extLst>
                    <a:ext uri="{FF2B5EF4-FFF2-40B4-BE49-F238E27FC236}">
                      <a16:creationId xmlns:a16="http://schemas.microsoft.com/office/drawing/2014/main" id="{8328E4D5-046A-3B44-89AE-8A063A8E3AAC}"/>
                    </a:ext>
                  </a:extLst>
                </p:cNvPr>
                <p:cNvPicPr/>
                <p:nvPr/>
              </p:nvPicPr>
              <p:blipFill>
                <a:blip r:embed="rId13"/>
                <a:stretch>
                  <a:fillRect/>
                </a:stretch>
              </p:blipFill>
              <p:spPr>
                <a:xfrm>
                  <a:off x="5297974" y="2059329"/>
                  <a:ext cx="249840" cy="196920"/>
                </a:xfrm>
                <a:prstGeom prst="rect">
                  <a:avLst/>
                </a:prstGeom>
              </p:spPr>
            </p:pic>
          </mc:Fallback>
        </mc:AlternateContent>
      </p:grpSp>
      <p:sp>
        <p:nvSpPr>
          <p:cNvPr id="13" name="Google Shape;285;p44">
            <a:extLst>
              <a:ext uri="{FF2B5EF4-FFF2-40B4-BE49-F238E27FC236}">
                <a16:creationId xmlns:a16="http://schemas.microsoft.com/office/drawing/2014/main" id="{933711CD-A8B1-4A4E-BCA0-B797426A1219}"/>
              </a:ext>
            </a:extLst>
          </p:cNvPr>
          <p:cNvSpPr txBox="1">
            <a:spLocks/>
          </p:cNvSpPr>
          <p:nvPr/>
        </p:nvSpPr>
        <p:spPr bwMode="auto">
          <a:xfrm>
            <a:off x="237957" y="616917"/>
            <a:ext cx="4043494" cy="617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spcFirstLastPara="1" vert="horz" wrap="square" lIns="91425" tIns="91425" rIns="91425" bIns="91425" numCol="1" anchor="b" anchorCtr="0" compatLnSpc="1">
            <a:prstTxWarp prst="textNoShape">
              <a:avLst/>
            </a:prstTxWarp>
            <a:noAutofit/>
          </a:bodyPr>
          <a:lstStyle>
            <a:lvl1pPr lvl="0" algn="r" defTabSz="449263" rtl="0" fontAlgn="base" hangingPunct="0">
              <a:lnSpc>
                <a:spcPct val="93000"/>
              </a:lnSpc>
              <a:spcBef>
                <a:spcPts val="0"/>
              </a:spcBef>
              <a:spcAft>
                <a:spcPts val="0"/>
              </a:spcAft>
              <a:buClr>
                <a:srgbClr val="000000"/>
              </a:buClr>
              <a:buSzPts val="6000"/>
              <a:buFont typeface="Times New Roman" panose="02020603050405020304" pitchFamily="18" charset="0"/>
              <a:buNone/>
              <a:defRPr sz="3000" kern="1200">
                <a:solidFill>
                  <a:srgbClr val="F3F3F3"/>
                </a:solidFill>
                <a:latin typeface="Oswald"/>
                <a:ea typeface="Oswald"/>
                <a:cs typeface="Oswald"/>
                <a:sym typeface="Oswald"/>
              </a:defRPr>
            </a:lvl1pPr>
            <a:lvl2pPr marL="742950" lvl="1" indent="-285750" algn="r" defTabSz="449263" rtl="0" fontAlgn="base" hangingPunct="0">
              <a:lnSpc>
                <a:spcPct val="93000"/>
              </a:lnSpc>
              <a:spcBef>
                <a:spcPts val="0"/>
              </a:spcBef>
              <a:spcAft>
                <a:spcPts val="0"/>
              </a:spcAft>
              <a:buClr>
                <a:srgbClr val="434343"/>
              </a:buClr>
              <a:buSzPts val="6000"/>
              <a:buFont typeface="Times New Roman" panose="02020603050405020304" pitchFamily="18" charset="0"/>
              <a:buNone/>
              <a:defRPr sz="6000">
                <a:solidFill>
                  <a:srgbClr val="434343"/>
                </a:solidFill>
                <a:latin typeface="Arial" panose="020B0604020202020204" pitchFamily="34" charset="0"/>
                <a:ea typeface="SimSun" panose="02010600030101010101" pitchFamily="2" charset="-122"/>
              </a:defRPr>
            </a:lvl2pPr>
            <a:lvl3pPr marL="1143000" lvl="2" indent="-228600" algn="r" defTabSz="449263" rtl="0" fontAlgn="base" hangingPunct="0">
              <a:lnSpc>
                <a:spcPct val="93000"/>
              </a:lnSpc>
              <a:spcBef>
                <a:spcPts val="0"/>
              </a:spcBef>
              <a:spcAft>
                <a:spcPts val="0"/>
              </a:spcAft>
              <a:buClr>
                <a:srgbClr val="434343"/>
              </a:buClr>
              <a:buSzPts val="6000"/>
              <a:buFont typeface="Times New Roman" panose="02020603050405020304" pitchFamily="18" charset="0"/>
              <a:buNone/>
              <a:defRPr sz="6000">
                <a:solidFill>
                  <a:srgbClr val="434343"/>
                </a:solidFill>
                <a:latin typeface="Arial" panose="020B0604020202020204" pitchFamily="34" charset="0"/>
                <a:ea typeface="SimSun" panose="02010600030101010101" pitchFamily="2" charset="-122"/>
              </a:defRPr>
            </a:lvl3pPr>
            <a:lvl4pPr marL="1600200" lvl="3" indent="-228600" algn="r" defTabSz="449263" rtl="0" fontAlgn="base" hangingPunct="0">
              <a:lnSpc>
                <a:spcPct val="93000"/>
              </a:lnSpc>
              <a:spcBef>
                <a:spcPts val="0"/>
              </a:spcBef>
              <a:spcAft>
                <a:spcPts val="0"/>
              </a:spcAft>
              <a:buClr>
                <a:srgbClr val="434343"/>
              </a:buClr>
              <a:buSzPts val="6000"/>
              <a:buFont typeface="Times New Roman" panose="02020603050405020304" pitchFamily="18" charset="0"/>
              <a:buNone/>
              <a:defRPr sz="6000">
                <a:solidFill>
                  <a:srgbClr val="434343"/>
                </a:solidFill>
                <a:latin typeface="Arial" panose="020B0604020202020204" pitchFamily="34" charset="0"/>
                <a:ea typeface="SimSun" panose="02010600030101010101" pitchFamily="2" charset="-122"/>
              </a:defRPr>
            </a:lvl4pPr>
            <a:lvl5pPr marL="2057400" lvl="4" indent="-228600" algn="r" defTabSz="449263" rtl="0" fontAlgn="base" hangingPunct="0">
              <a:lnSpc>
                <a:spcPct val="93000"/>
              </a:lnSpc>
              <a:spcBef>
                <a:spcPts val="0"/>
              </a:spcBef>
              <a:spcAft>
                <a:spcPts val="0"/>
              </a:spcAft>
              <a:buClr>
                <a:srgbClr val="434343"/>
              </a:buClr>
              <a:buSzPts val="6000"/>
              <a:buFont typeface="Times New Roman" panose="02020603050405020304" pitchFamily="18" charset="0"/>
              <a:buNone/>
              <a:defRPr sz="6000">
                <a:solidFill>
                  <a:srgbClr val="434343"/>
                </a:solidFill>
                <a:latin typeface="Arial" panose="020B0604020202020204" pitchFamily="34" charset="0"/>
                <a:ea typeface="SimSun" panose="02010600030101010101" pitchFamily="2" charset="-122"/>
              </a:defRPr>
            </a:lvl5pPr>
            <a:lvl6pPr marL="2514600" lvl="5" indent="-228600" algn="r" defTabSz="449263" rtl="0" fontAlgn="base" hangingPunct="0">
              <a:lnSpc>
                <a:spcPct val="93000"/>
              </a:lnSpc>
              <a:spcBef>
                <a:spcPts val="0"/>
              </a:spcBef>
              <a:spcAft>
                <a:spcPts val="0"/>
              </a:spcAft>
              <a:buClr>
                <a:srgbClr val="434343"/>
              </a:buClr>
              <a:buSzPts val="6000"/>
              <a:buFont typeface="Times New Roman" panose="02020603050405020304" pitchFamily="18" charset="0"/>
              <a:buNone/>
              <a:defRPr sz="6000">
                <a:solidFill>
                  <a:srgbClr val="434343"/>
                </a:solidFill>
                <a:latin typeface="Arial" panose="020B0604020202020204" pitchFamily="34" charset="0"/>
                <a:ea typeface="SimSun" panose="02010600030101010101" pitchFamily="2" charset="-122"/>
              </a:defRPr>
            </a:lvl6pPr>
            <a:lvl7pPr marL="2971800" lvl="6" indent="-228600" algn="r" defTabSz="449263" rtl="0" fontAlgn="base" hangingPunct="0">
              <a:lnSpc>
                <a:spcPct val="93000"/>
              </a:lnSpc>
              <a:spcBef>
                <a:spcPts val="0"/>
              </a:spcBef>
              <a:spcAft>
                <a:spcPts val="0"/>
              </a:spcAft>
              <a:buClr>
                <a:srgbClr val="434343"/>
              </a:buClr>
              <a:buSzPts val="6000"/>
              <a:buFont typeface="Times New Roman" panose="02020603050405020304" pitchFamily="18" charset="0"/>
              <a:buNone/>
              <a:defRPr sz="6000">
                <a:solidFill>
                  <a:srgbClr val="434343"/>
                </a:solidFill>
                <a:latin typeface="Arial" panose="020B0604020202020204" pitchFamily="34" charset="0"/>
                <a:ea typeface="SimSun" panose="02010600030101010101" pitchFamily="2" charset="-122"/>
              </a:defRPr>
            </a:lvl7pPr>
            <a:lvl8pPr marL="3429000" lvl="7" indent="-228600" algn="r" defTabSz="449263" rtl="0" fontAlgn="base" hangingPunct="0">
              <a:lnSpc>
                <a:spcPct val="93000"/>
              </a:lnSpc>
              <a:spcBef>
                <a:spcPts val="0"/>
              </a:spcBef>
              <a:spcAft>
                <a:spcPts val="0"/>
              </a:spcAft>
              <a:buClr>
                <a:srgbClr val="434343"/>
              </a:buClr>
              <a:buSzPts val="6000"/>
              <a:buFont typeface="Times New Roman" panose="02020603050405020304" pitchFamily="18" charset="0"/>
              <a:buNone/>
              <a:defRPr sz="6000">
                <a:solidFill>
                  <a:srgbClr val="434343"/>
                </a:solidFill>
                <a:latin typeface="Arial" panose="020B0604020202020204" pitchFamily="34" charset="0"/>
                <a:ea typeface="SimSun" panose="02010600030101010101" pitchFamily="2" charset="-122"/>
              </a:defRPr>
            </a:lvl8pPr>
            <a:lvl9pPr marL="3886200" lvl="8" indent="-228600" algn="r" defTabSz="449263" rtl="0" fontAlgn="base" hangingPunct="0">
              <a:lnSpc>
                <a:spcPct val="93000"/>
              </a:lnSpc>
              <a:spcBef>
                <a:spcPts val="0"/>
              </a:spcBef>
              <a:spcAft>
                <a:spcPts val="0"/>
              </a:spcAft>
              <a:buClr>
                <a:srgbClr val="434343"/>
              </a:buClr>
              <a:buSzPts val="6000"/>
              <a:buFont typeface="Times New Roman" panose="02020603050405020304" pitchFamily="18" charset="0"/>
              <a:buNone/>
              <a:defRPr sz="6000">
                <a:solidFill>
                  <a:srgbClr val="434343"/>
                </a:solidFill>
                <a:latin typeface="Arial" panose="020B0604020202020204" pitchFamily="34" charset="0"/>
                <a:ea typeface="SimSun" panose="02010600030101010101" pitchFamily="2" charset="-122"/>
              </a:defRPr>
            </a:lvl9pPr>
          </a:lstStyle>
          <a:p>
            <a:pPr algn="l"/>
            <a:r>
              <a:rPr lang="de-DE" dirty="0"/>
              <a:t>Instagram-Empfehlung</a:t>
            </a:r>
          </a:p>
        </p:txBody>
      </p:sp>
    </p:spTree>
    <p:extLst>
      <p:ext uri="{BB962C8B-B14F-4D97-AF65-F5344CB8AC3E}">
        <p14:creationId xmlns:p14="http://schemas.microsoft.com/office/powerpoint/2010/main" val="3073744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5" name="Google Shape;285;p44"/>
          <p:cNvSpPr txBox="1">
            <a:spLocks noGrp="1"/>
          </p:cNvSpPr>
          <p:nvPr>
            <p:ph type="ctrTitle" idx="2"/>
          </p:nvPr>
        </p:nvSpPr>
        <p:spPr>
          <a:xfrm>
            <a:off x="288328" y="1234617"/>
            <a:ext cx="4043494" cy="617700"/>
          </a:xfrm>
          <a:prstGeom prst="rect">
            <a:avLst/>
          </a:prstGeom>
        </p:spPr>
        <p:txBody>
          <a:bodyPr spcFirstLastPara="1" vert="horz" wrap="square" lIns="91425" tIns="91425" rIns="91425" bIns="91425" numCol="1" anchor="b" anchorCtr="0" compatLnSpc="1">
            <a:prstTxWarp prst="textNoShape">
              <a:avLst/>
            </a:prstTxWarp>
            <a:noAutofit/>
          </a:bodyPr>
          <a:lstStyle/>
          <a:p>
            <a:pPr algn="l"/>
            <a:r>
              <a:rPr lang="de-DE" dirty="0"/>
              <a:t>Profil</a:t>
            </a:r>
            <a:endParaRPr dirty="0"/>
          </a:p>
        </p:txBody>
      </p:sp>
      <p:sp>
        <p:nvSpPr>
          <p:cNvPr id="2" name="Rechteck 1">
            <a:extLst>
              <a:ext uri="{FF2B5EF4-FFF2-40B4-BE49-F238E27FC236}">
                <a16:creationId xmlns:a16="http://schemas.microsoft.com/office/drawing/2014/main" id="{2342B870-8B35-4BAD-A3E3-E7096928B48C}"/>
              </a:ext>
            </a:extLst>
          </p:cNvPr>
          <p:cNvSpPr/>
          <p:nvPr/>
        </p:nvSpPr>
        <p:spPr>
          <a:xfrm>
            <a:off x="272981" y="2904113"/>
            <a:ext cx="4572000" cy="3693319"/>
          </a:xfrm>
          <a:prstGeom prst="rect">
            <a:avLst/>
          </a:prstGeom>
        </p:spPr>
        <p:txBody>
          <a:bodyPr>
            <a:spAutoFit/>
          </a:bodyPr>
          <a:lstStyle/>
          <a:p>
            <a:pPr marL="285750" indent="-285750">
              <a:buFont typeface="Wingdings" panose="05000000000000000000" pitchFamily="2" charset="2"/>
              <a:buChar char="v"/>
            </a:pPr>
            <a:r>
              <a:rPr lang="de-DE" dirty="0">
                <a:solidFill>
                  <a:schemeClr val="tx1"/>
                </a:solidFill>
              </a:rPr>
              <a:t>Kurzbiografie mit Mehrwert</a:t>
            </a:r>
          </a:p>
          <a:p>
            <a:pPr marL="285750" indent="-285750">
              <a:buFont typeface="Wingdings" panose="05000000000000000000" pitchFamily="2" charset="2"/>
              <a:buChar char="v"/>
            </a:pPr>
            <a:endParaRPr lang="de-DE" dirty="0">
              <a:solidFill>
                <a:schemeClr val="tx1"/>
              </a:solidFill>
            </a:endParaRPr>
          </a:p>
          <a:p>
            <a:pPr marL="285750" indent="-285750">
              <a:buFont typeface="Wingdings" panose="05000000000000000000" pitchFamily="2" charset="2"/>
              <a:buChar char="v"/>
            </a:pPr>
            <a:r>
              <a:rPr lang="de-DE" dirty="0">
                <a:solidFill>
                  <a:schemeClr val="tx1"/>
                </a:solidFill>
              </a:rPr>
              <a:t>Benutzername max. 80 Zeichen </a:t>
            </a:r>
          </a:p>
          <a:p>
            <a:endParaRPr lang="de-DE" dirty="0">
              <a:solidFill>
                <a:schemeClr val="tx1"/>
              </a:solidFill>
            </a:endParaRPr>
          </a:p>
          <a:p>
            <a:pPr marL="285750" indent="-285750">
              <a:buFont typeface="Wingdings" panose="05000000000000000000" pitchFamily="2" charset="2"/>
              <a:buChar char="v"/>
            </a:pPr>
            <a:r>
              <a:rPr lang="de-DE" dirty="0">
                <a:solidFill>
                  <a:schemeClr val="tx1"/>
                </a:solidFill>
              </a:rPr>
              <a:t>Max fünf Links möglich</a:t>
            </a:r>
          </a:p>
          <a:p>
            <a:pPr marL="285750" lvl="2" indent="-285750">
              <a:buFont typeface="Wingdings" panose="05000000000000000000" pitchFamily="2" charset="2"/>
              <a:buChar char="v"/>
            </a:pPr>
            <a:endParaRPr lang="de-DE" dirty="0">
              <a:solidFill>
                <a:schemeClr val="tx1"/>
              </a:solidFill>
            </a:endParaRPr>
          </a:p>
          <a:p>
            <a:pPr marL="285750" lvl="2" indent="-285750">
              <a:buFont typeface="Wingdings" panose="05000000000000000000" pitchFamily="2" charset="2"/>
              <a:buChar char="v"/>
            </a:pPr>
            <a:r>
              <a:rPr lang="de-DE" dirty="0">
                <a:solidFill>
                  <a:schemeClr val="tx1"/>
                </a:solidFill>
              </a:rPr>
              <a:t>Highlights aus den Stories</a:t>
            </a:r>
            <a:br>
              <a:rPr lang="de-DE" dirty="0">
                <a:solidFill>
                  <a:schemeClr val="tx1"/>
                </a:solidFill>
              </a:rPr>
            </a:br>
            <a:endParaRPr lang="de-DE" dirty="0">
              <a:solidFill>
                <a:schemeClr val="tx1"/>
              </a:solidFill>
            </a:endParaRPr>
          </a:p>
          <a:p>
            <a:pPr marL="285750" lvl="2" indent="-285750">
              <a:buFont typeface="Wingdings" panose="05000000000000000000" pitchFamily="2" charset="2"/>
              <a:buChar char="v"/>
            </a:pPr>
            <a:r>
              <a:rPr lang="de-DE" dirty="0">
                <a:solidFill>
                  <a:schemeClr val="tx1"/>
                </a:solidFill>
              </a:rPr>
              <a:t>Eigenes Design / CI überlegen</a:t>
            </a:r>
            <a:br>
              <a:rPr lang="de-DE" dirty="0">
                <a:solidFill>
                  <a:schemeClr val="tx1"/>
                </a:solidFill>
              </a:rPr>
            </a:br>
            <a:endParaRPr lang="de-DE" dirty="0">
              <a:solidFill>
                <a:schemeClr val="tx1"/>
              </a:solidFill>
            </a:endParaRPr>
          </a:p>
          <a:p>
            <a:pPr marL="285750" lvl="2" indent="-285750">
              <a:buFont typeface="Wingdings" panose="05000000000000000000" pitchFamily="2" charset="2"/>
              <a:buChar char="v"/>
            </a:pPr>
            <a:r>
              <a:rPr lang="de-DE" dirty="0">
                <a:solidFill>
                  <a:schemeClr val="tx1"/>
                </a:solidFill>
              </a:rPr>
              <a:t>Redaktionsplan?</a:t>
            </a:r>
          </a:p>
          <a:p>
            <a:pPr marL="0" lvl="2" indent="0"/>
            <a:endParaRPr lang="de-DE" dirty="0">
              <a:solidFill>
                <a:schemeClr val="tx1"/>
              </a:solidFill>
            </a:endParaRPr>
          </a:p>
          <a:p>
            <a:pPr marL="285750" lvl="2" indent="-285750">
              <a:buFont typeface="Wingdings" panose="05000000000000000000" pitchFamily="2" charset="2"/>
              <a:buChar char="v"/>
            </a:pPr>
            <a:endParaRPr lang="de-DE" dirty="0"/>
          </a:p>
        </p:txBody>
      </p:sp>
      <p:pic>
        <p:nvPicPr>
          <p:cNvPr id="12" name="Grafik 11" descr="Ein Bild, das Text, Menschliches Gesicht, Screenshot, Website enthält.&#10;&#10;Automatisch generierte Beschreibung">
            <a:extLst>
              <a:ext uri="{FF2B5EF4-FFF2-40B4-BE49-F238E27FC236}">
                <a16:creationId xmlns:a16="http://schemas.microsoft.com/office/drawing/2014/main" id="{FB62EC9B-9799-8D4B-A4EC-3645F29395D0}"/>
              </a:ext>
            </a:extLst>
          </p:cNvPr>
          <p:cNvPicPr>
            <a:picLocks noChangeAspect="1"/>
          </p:cNvPicPr>
          <p:nvPr/>
        </p:nvPicPr>
        <p:blipFill>
          <a:blip r:embed="rId3"/>
          <a:stretch>
            <a:fillRect/>
          </a:stretch>
        </p:blipFill>
        <p:spPr>
          <a:xfrm>
            <a:off x="5482213" y="1093556"/>
            <a:ext cx="2556364" cy="5143500"/>
          </a:xfrm>
          <a:prstGeom prst="rect">
            <a:avLst/>
          </a:prstGeom>
        </p:spPr>
      </p:pic>
      <p:sp>
        <p:nvSpPr>
          <p:cNvPr id="6" name="Google Shape;285;p44">
            <a:extLst>
              <a:ext uri="{FF2B5EF4-FFF2-40B4-BE49-F238E27FC236}">
                <a16:creationId xmlns:a16="http://schemas.microsoft.com/office/drawing/2014/main" id="{CE58EC90-B5B8-0A41-ACD8-9DC5687F591E}"/>
              </a:ext>
            </a:extLst>
          </p:cNvPr>
          <p:cNvSpPr txBox="1">
            <a:spLocks/>
          </p:cNvSpPr>
          <p:nvPr/>
        </p:nvSpPr>
        <p:spPr bwMode="auto">
          <a:xfrm>
            <a:off x="237957" y="616917"/>
            <a:ext cx="4043494" cy="617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spcFirstLastPara="1" vert="horz" wrap="square" lIns="91425" tIns="91425" rIns="91425" bIns="91425" numCol="1" anchor="b" anchorCtr="0" compatLnSpc="1">
            <a:prstTxWarp prst="textNoShape">
              <a:avLst/>
            </a:prstTxWarp>
            <a:noAutofit/>
          </a:bodyPr>
          <a:lstStyle>
            <a:lvl1pPr lvl="0" algn="r" defTabSz="449263" rtl="0" fontAlgn="base" hangingPunct="0">
              <a:lnSpc>
                <a:spcPct val="93000"/>
              </a:lnSpc>
              <a:spcBef>
                <a:spcPts val="0"/>
              </a:spcBef>
              <a:spcAft>
                <a:spcPts val="0"/>
              </a:spcAft>
              <a:buClr>
                <a:srgbClr val="000000"/>
              </a:buClr>
              <a:buSzPts val="6000"/>
              <a:buFont typeface="Times New Roman" panose="02020603050405020304" pitchFamily="18" charset="0"/>
              <a:buNone/>
              <a:defRPr sz="3000" kern="1200">
                <a:solidFill>
                  <a:srgbClr val="F3F3F3"/>
                </a:solidFill>
                <a:latin typeface="Oswald"/>
                <a:ea typeface="Oswald"/>
                <a:cs typeface="Oswald"/>
                <a:sym typeface="Oswald"/>
              </a:defRPr>
            </a:lvl1pPr>
            <a:lvl2pPr marL="742950" lvl="1" indent="-285750" algn="r" defTabSz="449263" rtl="0" fontAlgn="base" hangingPunct="0">
              <a:lnSpc>
                <a:spcPct val="93000"/>
              </a:lnSpc>
              <a:spcBef>
                <a:spcPts val="0"/>
              </a:spcBef>
              <a:spcAft>
                <a:spcPts val="0"/>
              </a:spcAft>
              <a:buClr>
                <a:srgbClr val="434343"/>
              </a:buClr>
              <a:buSzPts val="6000"/>
              <a:buFont typeface="Times New Roman" panose="02020603050405020304" pitchFamily="18" charset="0"/>
              <a:buNone/>
              <a:defRPr sz="6000">
                <a:solidFill>
                  <a:srgbClr val="434343"/>
                </a:solidFill>
                <a:latin typeface="Arial" panose="020B0604020202020204" pitchFamily="34" charset="0"/>
                <a:ea typeface="SimSun" panose="02010600030101010101" pitchFamily="2" charset="-122"/>
              </a:defRPr>
            </a:lvl2pPr>
            <a:lvl3pPr marL="1143000" lvl="2" indent="-228600" algn="r" defTabSz="449263" rtl="0" fontAlgn="base" hangingPunct="0">
              <a:lnSpc>
                <a:spcPct val="93000"/>
              </a:lnSpc>
              <a:spcBef>
                <a:spcPts val="0"/>
              </a:spcBef>
              <a:spcAft>
                <a:spcPts val="0"/>
              </a:spcAft>
              <a:buClr>
                <a:srgbClr val="434343"/>
              </a:buClr>
              <a:buSzPts val="6000"/>
              <a:buFont typeface="Times New Roman" panose="02020603050405020304" pitchFamily="18" charset="0"/>
              <a:buNone/>
              <a:defRPr sz="6000">
                <a:solidFill>
                  <a:srgbClr val="434343"/>
                </a:solidFill>
                <a:latin typeface="Arial" panose="020B0604020202020204" pitchFamily="34" charset="0"/>
                <a:ea typeface="SimSun" panose="02010600030101010101" pitchFamily="2" charset="-122"/>
              </a:defRPr>
            </a:lvl3pPr>
            <a:lvl4pPr marL="1600200" lvl="3" indent="-228600" algn="r" defTabSz="449263" rtl="0" fontAlgn="base" hangingPunct="0">
              <a:lnSpc>
                <a:spcPct val="93000"/>
              </a:lnSpc>
              <a:spcBef>
                <a:spcPts val="0"/>
              </a:spcBef>
              <a:spcAft>
                <a:spcPts val="0"/>
              </a:spcAft>
              <a:buClr>
                <a:srgbClr val="434343"/>
              </a:buClr>
              <a:buSzPts val="6000"/>
              <a:buFont typeface="Times New Roman" panose="02020603050405020304" pitchFamily="18" charset="0"/>
              <a:buNone/>
              <a:defRPr sz="6000">
                <a:solidFill>
                  <a:srgbClr val="434343"/>
                </a:solidFill>
                <a:latin typeface="Arial" panose="020B0604020202020204" pitchFamily="34" charset="0"/>
                <a:ea typeface="SimSun" panose="02010600030101010101" pitchFamily="2" charset="-122"/>
              </a:defRPr>
            </a:lvl4pPr>
            <a:lvl5pPr marL="2057400" lvl="4" indent="-228600" algn="r" defTabSz="449263" rtl="0" fontAlgn="base" hangingPunct="0">
              <a:lnSpc>
                <a:spcPct val="93000"/>
              </a:lnSpc>
              <a:spcBef>
                <a:spcPts val="0"/>
              </a:spcBef>
              <a:spcAft>
                <a:spcPts val="0"/>
              </a:spcAft>
              <a:buClr>
                <a:srgbClr val="434343"/>
              </a:buClr>
              <a:buSzPts val="6000"/>
              <a:buFont typeface="Times New Roman" panose="02020603050405020304" pitchFamily="18" charset="0"/>
              <a:buNone/>
              <a:defRPr sz="6000">
                <a:solidFill>
                  <a:srgbClr val="434343"/>
                </a:solidFill>
                <a:latin typeface="Arial" panose="020B0604020202020204" pitchFamily="34" charset="0"/>
                <a:ea typeface="SimSun" panose="02010600030101010101" pitchFamily="2" charset="-122"/>
              </a:defRPr>
            </a:lvl5pPr>
            <a:lvl6pPr marL="2514600" lvl="5" indent="-228600" algn="r" defTabSz="449263" rtl="0" fontAlgn="base" hangingPunct="0">
              <a:lnSpc>
                <a:spcPct val="93000"/>
              </a:lnSpc>
              <a:spcBef>
                <a:spcPts val="0"/>
              </a:spcBef>
              <a:spcAft>
                <a:spcPts val="0"/>
              </a:spcAft>
              <a:buClr>
                <a:srgbClr val="434343"/>
              </a:buClr>
              <a:buSzPts val="6000"/>
              <a:buFont typeface="Times New Roman" panose="02020603050405020304" pitchFamily="18" charset="0"/>
              <a:buNone/>
              <a:defRPr sz="6000">
                <a:solidFill>
                  <a:srgbClr val="434343"/>
                </a:solidFill>
                <a:latin typeface="Arial" panose="020B0604020202020204" pitchFamily="34" charset="0"/>
                <a:ea typeface="SimSun" panose="02010600030101010101" pitchFamily="2" charset="-122"/>
              </a:defRPr>
            </a:lvl6pPr>
            <a:lvl7pPr marL="2971800" lvl="6" indent="-228600" algn="r" defTabSz="449263" rtl="0" fontAlgn="base" hangingPunct="0">
              <a:lnSpc>
                <a:spcPct val="93000"/>
              </a:lnSpc>
              <a:spcBef>
                <a:spcPts val="0"/>
              </a:spcBef>
              <a:spcAft>
                <a:spcPts val="0"/>
              </a:spcAft>
              <a:buClr>
                <a:srgbClr val="434343"/>
              </a:buClr>
              <a:buSzPts val="6000"/>
              <a:buFont typeface="Times New Roman" panose="02020603050405020304" pitchFamily="18" charset="0"/>
              <a:buNone/>
              <a:defRPr sz="6000">
                <a:solidFill>
                  <a:srgbClr val="434343"/>
                </a:solidFill>
                <a:latin typeface="Arial" panose="020B0604020202020204" pitchFamily="34" charset="0"/>
                <a:ea typeface="SimSun" panose="02010600030101010101" pitchFamily="2" charset="-122"/>
              </a:defRPr>
            </a:lvl7pPr>
            <a:lvl8pPr marL="3429000" lvl="7" indent="-228600" algn="r" defTabSz="449263" rtl="0" fontAlgn="base" hangingPunct="0">
              <a:lnSpc>
                <a:spcPct val="93000"/>
              </a:lnSpc>
              <a:spcBef>
                <a:spcPts val="0"/>
              </a:spcBef>
              <a:spcAft>
                <a:spcPts val="0"/>
              </a:spcAft>
              <a:buClr>
                <a:srgbClr val="434343"/>
              </a:buClr>
              <a:buSzPts val="6000"/>
              <a:buFont typeface="Times New Roman" panose="02020603050405020304" pitchFamily="18" charset="0"/>
              <a:buNone/>
              <a:defRPr sz="6000">
                <a:solidFill>
                  <a:srgbClr val="434343"/>
                </a:solidFill>
                <a:latin typeface="Arial" panose="020B0604020202020204" pitchFamily="34" charset="0"/>
                <a:ea typeface="SimSun" panose="02010600030101010101" pitchFamily="2" charset="-122"/>
              </a:defRPr>
            </a:lvl8pPr>
            <a:lvl9pPr marL="3886200" lvl="8" indent="-228600" algn="r" defTabSz="449263" rtl="0" fontAlgn="base" hangingPunct="0">
              <a:lnSpc>
                <a:spcPct val="93000"/>
              </a:lnSpc>
              <a:spcBef>
                <a:spcPts val="0"/>
              </a:spcBef>
              <a:spcAft>
                <a:spcPts val="0"/>
              </a:spcAft>
              <a:buClr>
                <a:srgbClr val="434343"/>
              </a:buClr>
              <a:buSzPts val="6000"/>
              <a:buFont typeface="Times New Roman" panose="02020603050405020304" pitchFamily="18" charset="0"/>
              <a:buNone/>
              <a:defRPr sz="6000">
                <a:solidFill>
                  <a:srgbClr val="434343"/>
                </a:solidFill>
                <a:latin typeface="Arial" panose="020B0604020202020204" pitchFamily="34" charset="0"/>
                <a:ea typeface="SimSun" panose="02010600030101010101" pitchFamily="2" charset="-122"/>
              </a:defRPr>
            </a:lvl9pPr>
          </a:lstStyle>
          <a:p>
            <a:pPr algn="l"/>
            <a:r>
              <a:rPr lang="de-DE" dirty="0"/>
              <a:t>Instagram-Empfehlung</a:t>
            </a:r>
          </a:p>
        </p:txBody>
      </p:sp>
    </p:spTree>
    <p:extLst>
      <p:ext uri="{BB962C8B-B14F-4D97-AF65-F5344CB8AC3E}">
        <p14:creationId xmlns:p14="http://schemas.microsoft.com/office/powerpoint/2010/main" val="1038792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alpha val="86000"/>
          </a:schemeClr>
        </a:solidFill>
        <a:effectLst/>
      </p:bgPr>
    </p:bg>
    <p:spTree>
      <p:nvGrpSpPr>
        <p:cNvPr id="1" name=""/>
        <p:cNvGrpSpPr/>
        <p:nvPr/>
      </p:nvGrpSpPr>
      <p:grpSpPr>
        <a:xfrm>
          <a:off x="0" y="0"/>
          <a:ext cx="0" cy="0"/>
          <a:chOff x="0" y="0"/>
          <a:chExt cx="0" cy="0"/>
        </a:xfrm>
      </p:grpSpPr>
      <p:sp>
        <p:nvSpPr>
          <p:cNvPr id="34817" name="Rectangle 1">
            <a:extLst>
              <a:ext uri="{FF2B5EF4-FFF2-40B4-BE49-F238E27FC236}">
                <a16:creationId xmlns:a16="http://schemas.microsoft.com/office/drawing/2014/main" id="{F010F7CF-B374-DA45-BF46-5B30E260EBB9}"/>
              </a:ext>
            </a:extLst>
          </p:cNvPr>
          <p:cNvSpPr>
            <a:spLocks noChangeArrowheads="1"/>
          </p:cNvSpPr>
          <p:nvPr/>
        </p:nvSpPr>
        <p:spPr bwMode="auto">
          <a:xfrm>
            <a:off x="611188" y="1773238"/>
            <a:ext cx="2952750" cy="3671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34818" name="Rectangle 2">
            <a:extLst>
              <a:ext uri="{FF2B5EF4-FFF2-40B4-BE49-F238E27FC236}">
                <a16:creationId xmlns:a16="http://schemas.microsoft.com/office/drawing/2014/main" id="{592415CC-E642-894C-B84F-B282CCCD3B12}"/>
              </a:ext>
            </a:extLst>
          </p:cNvPr>
          <p:cNvSpPr>
            <a:spLocks noGrp="1" noChangeArrowheads="1"/>
          </p:cNvSpPr>
          <p:nvPr>
            <p:ph type="title"/>
          </p:nvPr>
        </p:nvSpPr>
        <p:spPr>
          <a:xfrm>
            <a:off x="1042988" y="0"/>
            <a:ext cx="7993508" cy="633413"/>
          </a:xfrm>
          <a:ln/>
        </p:spPr>
        <p:txBody>
          <a:bodyPr lIns="91440" tIns="45720" rIns="91440" bIns="45720"/>
          <a:lstStyle/>
          <a:p>
            <a:pPr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1600" dirty="0">
                <a:latin typeface="Verdana" panose="020B0604030504040204" pitchFamily="34" charset="0"/>
              </a:rPr>
              <a:t>Social Media Marketing – VHS Münster – Threads, X und Co.</a:t>
            </a:r>
            <a:r>
              <a:rPr lang="de-DE" altLang="de-DE" sz="1800" dirty="0"/>
              <a:t> </a:t>
            </a:r>
          </a:p>
        </p:txBody>
      </p:sp>
      <p:sp>
        <p:nvSpPr>
          <p:cNvPr id="34819" name="Text Box 3">
            <a:extLst>
              <a:ext uri="{FF2B5EF4-FFF2-40B4-BE49-F238E27FC236}">
                <a16:creationId xmlns:a16="http://schemas.microsoft.com/office/drawing/2014/main" id="{53BE383D-B594-6847-9B8B-7F79220D30C5}"/>
              </a:ext>
            </a:extLst>
          </p:cNvPr>
          <p:cNvSpPr txBox="1">
            <a:spLocks noChangeArrowheads="1"/>
          </p:cNvSpPr>
          <p:nvPr/>
        </p:nvSpPr>
        <p:spPr bwMode="auto">
          <a:xfrm>
            <a:off x="219075" y="1079500"/>
            <a:ext cx="8650936" cy="10178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2000" b="1" dirty="0">
                <a:latin typeface="Verdana" panose="020B0604030504040204" pitchFamily="34" charset="0"/>
              </a:rPr>
              <a:t>Threads, X und Co … </a:t>
            </a:r>
            <a:r>
              <a:rPr lang="de-DE" altLang="de-DE" sz="2000" dirty="0">
                <a:latin typeface="Verdana" panose="020B0604030504040204" pitchFamily="34" charset="0"/>
              </a:rPr>
              <a:t> - „</a:t>
            </a:r>
            <a:r>
              <a:rPr lang="de-DE" altLang="de-DE" sz="2000" dirty="0" err="1">
                <a:latin typeface="Verdana" panose="020B0604030504040204" pitchFamily="34" charset="0"/>
              </a:rPr>
              <a:t>Microblogging</a:t>
            </a:r>
            <a:r>
              <a:rPr lang="de-DE" altLang="de-DE" sz="2000" dirty="0">
                <a:latin typeface="Verdana" panose="020B0604030504040204" pitchFamily="34" charset="0"/>
              </a:rPr>
              <a:t> in festgelegten Zeichen“</a:t>
            </a:r>
          </a:p>
          <a:p>
            <a:pPr>
              <a:buClrTx/>
              <a:buFontTx/>
              <a:buNone/>
            </a:pPr>
            <a:endParaRPr lang="de-DE" altLang="de-DE" sz="2000" dirty="0">
              <a:latin typeface="Verdana" panose="020B0604030504040204" pitchFamily="34" charset="0"/>
            </a:endParaRPr>
          </a:p>
          <a:p>
            <a:pPr>
              <a:buClrTx/>
              <a:buFontTx/>
              <a:buNone/>
            </a:pPr>
            <a:r>
              <a:rPr lang="de-DE" altLang="de-DE" sz="2000" dirty="0">
                <a:latin typeface="Verdana" panose="020B0604030504040204" pitchFamily="34" charset="0"/>
              </a:rPr>
              <a:t>Portale für alle Altersklassen, aus allen Gesellschaftsschichten</a:t>
            </a:r>
          </a:p>
        </p:txBody>
      </p:sp>
      <p:sp>
        <p:nvSpPr>
          <p:cNvPr id="34820" name="Text Box 4">
            <a:extLst>
              <a:ext uri="{FF2B5EF4-FFF2-40B4-BE49-F238E27FC236}">
                <a16:creationId xmlns:a16="http://schemas.microsoft.com/office/drawing/2014/main" id="{37E55D3B-3E61-1640-B9F5-AE4772030410}"/>
              </a:ext>
            </a:extLst>
          </p:cNvPr>
          <p:cNvSpPr txBox="1">
            <a:spLocks noChangeArrowheads="1"/>
          </p:cNvSpPr>
          <p:nvPr/>
        </p:nvSpPr>
        <p:spPr bwMode="auto">
          <a:xfrm>
            <a:off x="2447925" y="4103688"/>
            <a:ext cx="5832475" cy="579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19088" indent="-319088">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1pPr>
            <a:lvl2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2pPr>
            <a:lvl3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3pPr>
            <a:lvl4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4pPr>
            <a:lvl5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9pPr>
          </a:lstStyle>
          <a:p>
            <a:pPr>
              <a:lnSpc>
                <a:spcPct val="80000"/>
              </a:lnSpc>
              <a:spcBef>
                <a:spcPts val="500"/>
              </a:spcBef>
              <a:buClr>
                <a:srgbClr val="FF6600"/>
              </a:buClr>
              <a:buFont typeface="Arial Black" panose="020B0604020202020204" pitchFamily="34" charset="0"/>
              <a:buChar char="+"/>
            </a:pPr>
            <a:r>
              <a:rPr lang="de-DE" altLang="de-DE" sz="2200" b="1">
                <a:latin typeface="Verdana" panose="020B0604030504040204" pitchFamily="34" charset="0"/>
              </a:rPr>
              <a:t>Crossmedia auf Blog-, FB-Artikel</a:t>
            </a:r>
          </a:p>
          <a:p>
            <a:pPr marL="322263">
              <a:lnSpc>
                <a:spcPct val="80000"/>
              </a:lnSpc>
              <a:buClrTx/>
              <a:buFontTx/>
              <a:buNone/>
            </a:pPr>
            <a:endParaRPr lang="de-DE" altLang="de-DE" sz="2200" b="1">
              <a:latin typeface="Verdana" panose="020B0604030504040204" pitchFamily="34" charset="0"/>
            </a:endParaRPr>
          </a:p>
        </p:txBody>
      </p:sp>
      <p:sp>
        <p:nvSpPr>
          <p:cNvPr id="34821" name="Text Box 5">
            <a:extLst>
              <a:ext uri="{FF2B5EF4-FFF2-40B4-BE49-F238E27FC236}">
                <a16:creationId xmlns:a16="http://schemas.microsoft.com/office/drawing/2014/main" id="{AF851F3E-A46F-C444-BBAD-385E57B7BCE0}"/>
              </a:ext>
            </a:extLst>
          </p:cNvPr>
          <p:cNvSpPr txBox="1">
            <a:spLocks noChangeArrowheads="1"/>
          </p:cNvSpPr>
          <p:nvPr/>
        </p:nvSpPr>
        <p:spPr bwMode="auto">
          <a:xfrm>
            <a:off x="3311525" y="2876550"/>
            <a:ext cx="5400675" cy="579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19088" indent="-319088">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1pPr>
            <a:lvl2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2pPr>
            <a:lvl3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3pPr>
            <a:lvl4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4pPr>
            <a:lvl5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9pPr>
          </a:lstStyle>
          <a:p>
            <a:pPr>
              <a:lnSpc>
                <a:spcPct val="80000"/>
              </a:lnSpc>
              <a:spcBef>
                <a:spcPts val="500"/>
              </a:spcBef>
              <a:buClr>
                <a:srgbClr val="FF6600"/>
              </a:buClr>
              <a:buFont typeface="Arial Black" panose="020B0604020202020204" pitchFamily="34" charset="0"/>
              <a:buChar char="+"/>
            </a:pPr>
            <a:r>
              <a:rPr lang="de-DE" altLang="de-DE" sz="2000" b="1" dirty="0">
                <a:latin typeface="Verdana" panose="020B0604030504040204" pitchFamily="34" charset="0"/>
              </a:rPr>
              <a:t>Mitteilungen in wenigen Zeichen</a:t>
            </a:r>
          </a:p>
          <a:p>
            <a:pPr marL="322263">
              <a:lnSpc>
                <a:spcPct val="80000"/>
              </a:lnSpc>
              <a:buClrTx/>
              <a:buFontTx/>
              <a:buNone/>
            </a:pPr>
            <a:endParaRPr lang="de-DE" altLang="de-DE" sz="2000" b="1" dirty="0">
              <a:latin typeface="Verdana" panose="020B0604030504040204" pitchFamily="34" charset="0"/>
            </a:endParaRPr>
          </a:p>
        </p:txBody>
      </p:sp>
      <p:sp>
        <p:nvSpPr>
          <p:cNvPr id="34822" name="Text Box 6">
            <a:extLst>
              <a:ext uri="{FF2B5EF4-FFF2-40B4-BE49-F238E27FC236}">
                <a16:creationId xmlns:a16="http://schemas.microsoft.com/office/drawing/2014/main" id="{97AD2906-4872-1945-A173-2238EFC25946}"/>
              </a:ext>
            </a:extLst>
          </p:cNvPr>
          <p:cNvSpPr txBox="1">
            <a:spLocks noChangeArrowheads="1"/>
          </p:cNvSpPr>
          <p:nvPr/>
        </p:nvSpPr>
        <p:spPr bwMode="auto">
          <a:xfrm>
            <a:off x="1800225" y="4819650"/>
            <a:ext cx="6624638" cy="579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19088" indent="-319088">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1pPr>
            <a:lvl2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2pPr>
            <a:lvl3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3pPr>
            <a:lvl4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4pPr>
            <a:lvl5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9pPr>
          </a:lstStyle>
          <a:p>
            <a:pPr>
              <a:lnSpc>
                <a:spcPct val="80000"/>
              </a:lnSpc>
              <a:spcBef>
                <a:spcPts val="500"/>
              </a:spcBef>
              <a:buClr>
                <a:srgbClr val="FF6600"/>
              </a:buClr>
              <a:buFont typeface="Arial Black" panose="020B0604020202020204" pitchFamily="34" charset="0"/>
              <a:buChar char="+"/>
            </a:pPr>
            <a:r>
              <a:rPr lang="de-DE" altLang="de-DE" sz="2000" b="1">
                <a:latin typeface="Verdana" panose="020B0604030504040204" pitchFamily="34" charset="0"/>
              </a:rPr>
              <a:t>Automatisieren</a:t>
            </a:r>
          </a:p>
          <a:p>
            <a:pPr marL="322263">
              <a:lnSpc>
                <a:spcPct val="80000"/>
              </a:lnSpc>
              <a:buClrTx/>
              <a:buFontTx/>
              <a:buNone/>
            </a:pPr>
            <a:endParaRPr lang="de-DE" altLang="de-DE" sz="2000" b="1">
              <a:latin typeface="Verdana" panose="020B0604030504040204" pitchFamily="34" charset="0"/>
            </a:endParaRPr>
          </a:p>
        </p:txBody>
      </p:sp>
      <p:sp>
        <p:nvSpPr>
          <p:cNvPr id="34823" name="Text Box 7">
            <a:extLst>
              <a:ext uri="{FF2B5EF4-FFF2-40B4-BE49-F238E27FC236}">
                <a16:creationId xmlns:a16="http://schemas.microsoft.com/office/drawing/2014/main" id="{3F8B9E78-9376-194C-B0D3-CBA42EB605EE}"/>
              </a:ext>
            </a:extLst>
          </p:cNvPr>
          <p:cNvSpPr txBox="1">
            <a:spLocks noChangeArrowheads="1"/>
          </p:cNvSpPr>
          <p:nvPr/>
        </p:nvSpPr>
        <p:spPr bwMode="auto">
          <a:xfrm>
            <a:off x="574674" y="2297113"/>
            <a:ext cx="7525717" cy="579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19088" indent="-319088">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1pPr>
            <a:lvl2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2pPr>
            <a:lvl3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3pPr>
            <a:lvl4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4pPr>
            <a:lvl5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9pPr>
          </a:lstStyle>
          <a:p>
            <a:pPr>
              <a:lnSpc>
                <a:spcPct val="80000"/>
              </a:lnSpc>
              <a:spcBef>
                <a:spcPts val="500"/>
              </a:spcBef>
              <a:buClr>
                <a:srgbClr val="FF6600"/>
              </a:buClr>
              <a:buFont typeface="Arial Black" panose="020B0604020202020204" pitchFamily="34" charset="0"/>
              <a:buChar char="+"/>
            </a:pPr>
            <a:r>
              <a:rPr lang="de-DE" altLang="de-DE" sz="2000" b="1" dirty="0">
                <a:latin typeface="Verdana" panose="020B0604030504040204" pitchFamily="34" charset="0"/>
              </a:rPr>
              <a:t>Austauschplattformen, Community aufbauen</a:t>
            </a:r>
          </a:p>
          <a:p>
            <a:pPr marL="322263">
              <a:lnSpc>
                <a:spcPct val="80000"/>
              </a:lnSpc>
              <a:buClrTx/>
              <a:buFontTx/>
              <a:buNone/>
            </a:pPr>
            <a:endParaRPr lang="de-DE" altLang="de-DE" sz="2000" b="1" dirty="0">
              <a:latin typeface="Verdana" panose="020B0604030504040204" pitchFamily="34" charset="0"/>
            </a:endParaRPr>
          </a:p>
        </p:txBody>
      </p:sp>
      <p:sp>
        <p:nvSpPr>
          <p:cNvPr id="34824" name="Text Box 8">
            <a:extLst>
              <a:ext uri="{FF2B5EF4-FFF2-40B4-BE49-F238E27FC236}">
                <a16:creationId xmlns:a16="http://schemas.microsoft.com/office/drawing/2014/main" id="{B7DA4695-7F1F-BD4D-835F-3D51827FAC3D}"/>
              </a:ext>
            </a:extLst>
          </p:cNvPr>
          <p:cNvSpPr txBox="1">
            <a:spLocks noChangeArrowheads="1"/>
          </p:cNvSpPr>
          <p:nvPr/>
        </p:nvSpPr>
        <p:spPr bwMode="auto">
          <a:xfrm>
            <a:off x="1368425" y="3452813"/>
            <a:ext cx="7415213" cy="579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19088" indent="-319088">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1pPr>
            <a:lvl2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2pPr>
            <a:lvl3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3pPr>
            <a:lvl4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4pPr>
            <a:lvl5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9pPr>
          </a:lstStyle>
          <a:p>
            <a:pPr>
              <a:lnSpc>
                <a:spcPct val="80000"/>
              </a:lnSpc>
              <a:spcBef>
                <a:spcPts val="500"/>
              </a:spcBef>
              <a:buClr>
                <a:srgbClr val="FF6600"/>
              </a:buClr>
              <a:buFont typeface="Arial Black" panose="020B0604020202020204" pitchFamily="34" charset="0"/>
              <a:buChar char="+"/>
            </a:pPr>
            <a:r>
              <a:rPr lang="de-DE" altLang="de-DE" sz="2000" b="1">
                <a:latin typeface="Verdana" panose="020B0604030504040204" pitchFamily="34" charset="0"/>
              </a:rPr>
              <a:t>Jeder wird zum „Journalisten“</a:t>
            </a:r>
          </a:p>
          <a:p>
            <a:pPr marL="322263">
              <a:lnSpc>
                <a:spcPct val="80000"/>
              </a:lnSpc>
              <a:buClrTx/>
              <a:buFontTx/>
              <a:buNone/>
            </a:pPr>
            <a:endParaRPr lang="de-DE" altLang="de-DE" sz="2000" b="1">
              <a:latin typeface="Verdana" panose="020B060403050404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additive="repl">
                                        <p:cTn id="6" dur="1" fill="hold">
                                          <p:stCondLst>
                                            <p:cond delay="0"/>
                                          </p:stCondLst>
                                        </p:cTn>
                                        <p:tgtEl>
                                          <p:spTgt spid="34819"/>
                                        </p:tgtEl>
                                        <p:attrNameLst>
                                          <p:attrName>style.visibility</p:attrName>
                                        </p:attrNameLst>
                                      </p:cBhvr>
                                      <p:to>
                                        <p:strVal val="visible"/>
                                      </p:to>
                                    </p:set>
                                    <p:animEffect transition="in" filter="blinds(horizontal)">
                                      <p:cBhvr additive="repl">
                                        <p:cTn id="7" dur="500"/>
                                        <p:tgtEl>
                                          <p:spTgt spid="348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fill="hold" nodeType="clickEffect">
                                  <p:stCondLst>
                                    <p:cond delay="0"/>
                                  </p:stCondLst>
                                  <p:childTnLst>
                                    <p:set>
                                      <p:cBhvr additive="repl">
                                        <p:cTn id="11" dur="1" fill="hold">
                                          <p:stCondLst>
                                            <p:cond delay="0"/>
                                          </p:stCondLst>
                                        </p:cTn>
                                        <p:tgtEl>
                                          <p:spTgt spid="34823"/>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fill="hold" nodeType="clickEffect">
                                  <p:stCondLst>
                                    <p:cond delay="0"/>
                                  </p:stCondLst>
                                  <p:childTnLst>
                                    <p:set>
                                      <p:cBhvr additive="repl">
                                        <p:cTn id="15" dur="1" fill="hold">
                                          <p:stCondLst>
                                            <p:cond delay="0"/>
                                          </p:stCondLst>
                                        </p:cTn>
                                        <p:tgtEl>
                                          <p:spTgt spid="34821"/>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fill="hold" nodeType="clickEffect">
                                  <p:stCondLst>
                                    <p:cond delay="0"/>
                                  </p:stCondLst>
                                  <p:childTnLst>
                                    <p:set>
                                      <p:cBhvr additive="repl">
                                        <p:cTn id="19" dur="1" fill="hold">
                                          <p:stCondLst>
                                            <p:cond delay="0"/>
                                          </p:stCondLst>
                                        </p:cTn>
                                        <p:tgtEl>
                                          <p:spTgt spid="34824"/>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fill="hold" nodeType="clickEffect">
                                  <p:stCondLst>
                                    <p:cond delay="0"/>
                                  </p:stCondLst>
                                  <p:childTnLst>
                                    <p:set>
                                      <p:cBhvr additive="repl">
                                        <p:cTn id="23" dur="1" fill="hold">
                                          <p:stCondLst>
                                            <p:cond delay="0"/>
                                          </p:stCondLst>
                                        </p:cTn>
                                        <p:tgtEl>
                                          <p:spTgt spid="34820"/>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fill="hold" nodeType="clickEffect">
                                  <p:stCondLst>
                                    <p:cond delay="0"/>
                                  </p:stCondLst>
                                  <p:childTnLst>
                                    <p:set>
                                      <p:cBhvr additive="repl">
                                        <p:cTn id="27" dur="1" fill="hold">
                                          <p:stCondLst>
                                            <p:cond delay="0"/>
                                          </p:stCondLst>
                                        </p:cTn>
                                        <p:tgtEl>
                                          <p:spTgt spid="348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alpha val="86000"/>
          </a:schemeClr>
        </a:solidFill>
        <a:effectLst/>
      </p:bgPr>
    </p:bg>
    <p:spTree>
      <p:nvGrpSpPr>
        <p:cNvPr id="1" name=""/>
        <p:cNvGrpSpPr/>
        <p:nvPr/>
      </p:nvGrpSpPr>
      <p:grpSpPr>
        <a:xfrm>
          <a:off x="0" y="0"/>
          <a:ext cx="0" cy="0"/>
          <a:chOff x="0" y="0"/>
          <a:chExt cx="0" cy="0"/>
        </a:xfrm>
      </p:grpSpPr>
      <p:sp>
        <p:nvSpPr>
          <p:cNvPr id="34817" name="Rectangle 1">
            <a:extLst>
              <a:ext uri="{FF2B5EF4-FFF2-40B4-BE49-F238E27FC236}">
                <a16:creationId xmlns:a16="http://schemas.microsoft.com/office/drawing/2014/main" id="{F010F7CF-B374-DA45-BF46-5B30E260EBB9}"/>
              </a:ext>
            </a:extLst>
          </p:cNvPr>
          <p:cNvSpPr>
            <a:spLocks noChangeArrowheads="1"/>
          </p:cNvSpPr>
          <p:nvPr/>
        </p:nvSpPr>
        <p:spPr bwMode="auto">
          <a:xfrm>
            <a:off x="611188" y="1773238"/>
            <a:ext cx="2952750" cy="3671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34818" name="Rectangle 2">
            <a:extLst>
              <a:ext uri="{FF2B5EF4-FFF2-40B4-BE49-F238E27FC236}">
                <a16:creationId xmlns:a16="http://schemas.microsoft.com/office/drawing/2014/main" id="{592415CC-E642-894C-B84F-B282CCCD3B12}"/>
              </a:ext>
            </a:extLst>
          </p:cNvPr>
          <p:cNvSpPr>
            <a:spLocks noGrp="1" noChangeArrowheads="1"/>
          </p:cNvSpPr>
          <p:nvPr>
            <p:ph type="title"/>
          </p:nvPr>
        </p:nvSpPr>
        <p:spPr>
          <a:xfrm>
            <a:off x="1042988" y="0"/>
            <a:ext cx="7993508" cy="633413"/>
          </a:xfrm>
          <a:ln/>
        </p:spPr>
        <p:txBody>
          <a:bodyPr lIns="91440" tIns="45720" rIns="91440" bIns="45720"/>
          <a:lstStyle/>
          <a:p>
            <a:pPr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1600" dirty="0">
                <a:latin typeface="Verdana" panose="020B0604030504040204" pitchFamily="34" charset="0"/>
              </a:rPr>
              <a:t>Social Media Marketing – VHS Münster – </a:t>
            </a:r>
            <a:r>
              <a:rPr lang="de-DE" altLang="de-DE" sz="1600" dirty="0" err="1">
                <a:latin typeface="Verdana" panose="020B0604030504040204" pitchFamily="34" charset="0"/>
              </a:rPr>
              <a:t>LinkedIN</a:t>
            </a:r>
            <a:r>
              <a:rPr lang="de-DE" altLang="de-DE" sz="1600" dirty="0">
                <a:latin typeface="Verdana" panose="020B0604030504040204" pitchFamily="34" charset="0"/>
              </a:rPr>
              <a:t>, </a:t>
            </a:r>
            <a:r>
              <a:rPr lang="de-DE" altLang="de-DE" sz="1600" dirty="0" err="1">
                <a:latin typeface="Verdana" panose="020B0604030504040204" pitchFamily="34" charset="0"/>
              </a:rPr>
              <a:t>Xing</a:t>
            </a:r>
            <a:r>
              <a:rPr lang="de-DE" altLang="de-DE" sz="1600" dirty="0">
                <a:latin typeface="Verdana" panose="020B0604030504040204" pitchFamily="34" charset="0"/>
              </a:rPr>
              <a:t> und Co.</a:t>
            </a:r>
            <a:r>
              <a:rPr lang="de-DE" altLang="de-DE" sz="1800" dirty="0"/>
              <a:t> </a:t>
            </a:r>
          </a:p>
        </p:txBody>
      </p:sp>
      <p:sp>
        <p:nvSpPr>
          <p:cNvPr id="34819" name="Text Box 3">
            <a:extLst>
              <a:ext uri="{FF2B5EF4-FFF2-40B4-BE49-F238E27FC236}">
                <a16:creationId xmlns:a16="http://schemas.microsoft.com/office/drawing/2014/main" id="{53BE383D-B594-6847-9B8B-7F79220D30C5}"/>
              </a:ext>
            </a:extLst>
          </p:cNvPr>
          <p:cNvSpPr txBox="1">
            <a:spLocks noChangeArrowheads="1"/>
          </p:cNvSpPr>
          <p:nvPr/>
        </p:nvSpPr>
        <p:spPr bwMode="auto">
          <a:xfrm>
            <a:off x="219075" y="1079500"/>
            <a:ext cx="8714991" cy="10178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2000" b="1" dirty="0" err="1">
                <a:latin typeface="Verdana" panose="020B0604030504040204" pitchFamily="34" charset="0"/>
              </a:rPr>
              <a:t>LinkedIN</a:t>
            </a:r>
            <a:r>
              <a:rPr lang="de-DE" altLang="de-DE" sz="2000" b="1" dirty="0">
                <a:latin typeface="Verdana" panose="020B0604030504040204" pitchFamily="34" charset="0"/>
              </a:rPr>
              <a:t>, </a:t>
            </a:r>
            <a:r>
              <a:rPr lang="de-DE" altLang="de-DE" sz="2000" b="1" dirty="0" err="1">
                <a:latin typeface="Verdana" panose="020B0604030504040204" pitchFamily="34" charset="0"/>
              </a:rPr>
              <a:t>Xing</a:t>
            </a:r>
            <a:r>
              <a:rPr lang="de-DE" altLang="de-DE" sz="2000" b="1" dirty="0">
                <a:latin typeface="Verdana" panose="020B0604030504040204" pitchFamily="34" charset="0"/>
              </a:rPr>
              <a:t> und Co … </a:t>
            </a:r>
            <a:r>
              <a:rPr lang="de-DE" altLang="de-DE" sz="2000" dirty="0">
                <a:latin typeface="Verdana" panose="020B0604030504040204" pitchFamily="34" charset="0"/>
              </a:rPr>
              <a:t> - „Meine Reputation im Vordergrund“</a:t>
            </a:r>
          </a:p>
          <a:p>
            <a:pPr>
              <a:buClrTx/>
              <a:buFontTx/>
              <a:buNone/>
            </a:pPr>
            <a:endParaRPr lang="de-DE" altLang="de-DE" sz="2000" dirty="0">
              <a:latin typeface="Verdana" panose="020B0604030504040204" pitchFamily="34" charset="0"/>
            </a:endParaRPr>
          </a:p>
          <a:p>
            <a:pPr>
              <a:buClrTx/>
              <a:buFontTx/>
              <a:buNone/>
            </a:pPr>
            <a:r>
              <a:rPr lang="de-DE" altLang="de-DE" sz="2000" dirty="0">
                <a:latin typeface="Verdana" panose="020B0604030504040204" pitchFamily="34" charset="0"/>
              </a:rPr>
              <a:t>Portale für Entscheider, aus allen Gesellschaftsschichten</a:t>
            </a:r>
          </a:p>
        </p:txBody>
      </p:sp>
      <p:sp>
        <p:nvSpPr>
          <p:cNvPr id="34820" name="Text Box 4">
            <a:extLst>
              <a:ext uri="{FF2B5EF4-FFF2-40B4-BE49-F238E27FC236}">
                <a16:creationId xmlns:a16="http://schemas.microsoft.com/office/drawing/2014/main" id="{37E55D3B-3E61-1640-B9F5-AE4772030410}"/>
              </a:ext>
            </a:extLst>
          </p:cNvPr>
          <p:cNvSpPr txBox="1">
            <a:spLocks noChangeArrowheads="1"/>
          </p:cNvSpPr>
          <p:nvPr/>
        </p:nvSpPr>
        <p:spPr bwMode="auto">
          <a:xfrm>
            <a:off x="2447925" y="4103688"/>
            <a:ext cx="5832475" cy="579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19088" indent="-319088">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1pPr>
            <a:lvl2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2pPr>
            <a:lvl3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3pPr>
            <a:lvl4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4pPr>
            <a:lvl5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9pPr>
          </a:lstStyle>
          <a:p>
            <a:pPr>
              <a:lnSpc>
                <a:spcPct val="80000"/>
              </a:lnSpc>
              <a:spcBef>
                <a:spcPts val="500"/>
              </a:spcBef>
              <a:buClr>
                <a:srgbClr val="FF6600"/>
              </a:buClr>
              <a:buFont typeface="Arial Black" panose="020B0604020202020204" pitchFamily="34" charset="0"/>
              <a:buChar char="+"/>
            </a:pPr>
            <a:r>
              <a:rPr lang="de-DE" altLang="de-DE" sz="2200" b="1">
                <a:latin typeface="Verdana" panose="020B0604030504040204" pitchFamily="34" charset="0"/>
              </a:rPr>
              <a:t>Crossmedia auf Blog-, FB-Artikel</a:t>
            </a:r>
          </a:p>
          <a:p>
            <a:pPr marL="322263">
              <a:lnSpc>
                <a:spcPct val="80000"/>
              </a:lnSpc>
              <a:buClrTx/>
              <a:buFontTx/>
              <a:buNone/>
            </a:pPr>
            <a:endParaRPr lang="de-DE" altLang="de-DE" sz="2200" b="1">
              <a:latin typeface="Verdana" panose="020B0604030504040204" pitchFamily="34" charset="0"/>
            </a:endParaRPr>
          </a:p>
        </p:txBody>
      </p:sp>
      <p:sp>
        <p:nvSpPr>
          <p:cNvPr id="34821" name="Text Box 5">
            <a:extLst>
              <a:ext uri="{FF2B5EF4-FFF2-40B4-BE49-F238E27FC236}">
                <a16:creationId xmlns:a16="http://schemas.microsoft.com/office/drawing/2014/main" id="{AF851F3E-A46F-C444-BBAD-385E57B7BCE0}"/>
              </a:ext>
            </a:extLst>
          </p:cNvPr>
          <p:cNvSpPr txBox="1">
            <a:spLocks noChangeArrowheads="1"/>
          </p:cNvSpPr>
          <p:nvPr/>
        </p:nvSpPr>
        <p:spPr bwMode="auto">
          <a:xfrm>
            <a:off x="3311525" y="2876550"/>
            <a:ext cx="6445051" cy="579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19088" indent="-319088">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1pPr>
            <a:lvl2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2pPr>
            <a:lvl3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3pPr>
            <a:lvl4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4pPr>
            <a:lvl5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9pPr>
          </a:lstStyle>
          <a:p>
            <a:pPr>
              <a:lnSpc>
                <a:spcPct val="80000"/>
              </a:lnSpc>
              <a:spcBef>
                <a:spcPts val="500"/>
              </a:spcBef>
              <a:buClr>
                <a:srgbClr val="FF6600"/>
              </a:buClr>
              <a:buFont typeface="Arial Black" panose="020B0604020202020204" pitchFamily="34" charset="0"/>
              <a:buChar char="+"/>
            </a:pPr>
            <a:r>
              <a:rPr lang="de-DE" altLang="de-DE" sz="2000" b="1" dirty="0">
                <a:latin typeface="Verdana" panose="020B0604030504040204" pitchFamily="34" charset="0"/>
              </a:rPr>
              <a:t>Mitteilungen in unbegrenzten  Zeichen</a:t>
            </a:r>
          </a:p>
          <a:p>
            <a:pPr marL="322263">
              <a:lnSpc>
                <a:spcPct val="80000"/>
              </a:lnSpc>
              <a:buClrTx/>
              <a:buFontTx/>
              <a:buNone/>
            </a:pPr>
            <a:endParaRPr lang="de-DE" altLang="de-DE" sz="2000" b="1" dirty="0">
              <a:latin typeface="Verdana" panose="020B0604030504040204" pitchFamily="34" charset="0"/>
            </a:endParaRPr>
          </a:p>
        </p:txBody>
      </p:sp>
      <p:sp>
        <p:nvSpPr>
          <p:cNvPr id="34822" name="Text Box 6">
            <a:extLst>
              <a:ext uri="{FF2B5EF4-FFF2-40B4-BE49-F238E27FC236}">
                <a16:creationId xmlns:a16="http://schemas.microsoft.com/office/drawing/2014/main" id="{97AD2906-4872-1945-A173-2238EFC25946}"/>
              </a:ext>
            </a:extLst>
          </p:cNvPr>
          <p:cNvSpPr txBox="1">
            <a:spLocks noChangeArrowheads="1"/>
          </p:cNvSpPr>
          <p:nvPr/>
        </p:nvSpPr>
        <p:spPr bwMode="auto">
          <a:xfrm>
            <a:off x="1800225" y="4819650"/>
            <a:ext cx="6624638" cy="579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19088" indent="-319088">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1pPr>
            <a:lvl2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2pPr>
            <a:lvl3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3pPr>
            <a:lvl4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4pPr>
            <a:lvl5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9pPr>
          </a:lstStyle>
          <a:p>
            <a:pPr>
              <a:lnSpc>
                <a:spcPct val="80000"/>
              </a:lnSpc>
              <a:spcBef>
                <a:spcPts val="500"/>
              </a:spcBef>
              <a:buClr>
                <a:srgbClr val="FF6600"/>
              </a:buClr>
              <a:buFont typeface="Arial Black" panose="020B0604020202020204" pitchFamily="34" charset="0"/>
              <a:buChar char="+"/>
            </a:pPr>
            <a:r>
              <a:rPr lang="de-DE" altLang="de-DE" sz="2000" b="1">
                <a:latin typeface="Verdana" panose="020B0604030504040204" pitchFamily="34" charset="0"/>
              </a:rPr>
              <a:t>Automatisieren</a:t>
            </a:r>
          </a:p>
          <a:p>
            <a:pPr marL="322263">
              <a:lnSpc>
                <a:spcPct val="80000"/>
              </a:lnSpc>
              <a:buClrTx/>
              <a:buFontTx/>
              <a:buNone/>
            </a:pPr>
            <a:endParaRPr lang="de-DE" altLang="de-DE" sz="2000" b="1">
              <a:latin typeface="Verdana" panose="020B0604030504040204" pitchFamily="34" charset="0"/>
            </a:endParaRPr>
          </a:p>
        </p:txBody>
      </p:sp>
      <p:sp>
        <p:nvSpPr>
          <p:cNvPr id="34823" name="Text Box 7">
            <a:extLst>
              <a:ext uri="{FF2B5EF4-FFF2-40B4-BE49-F238E27FC236}">
                <a16:creationId xmlns:a16="http://schemas.microsoft.com/office/drawing/2014/main" id="{3F8B9E78-9376-194C-B0D3-CBA42EB605EE}"/>
              </a:ext>
            </a:extLst>
          </p:cNvPr>
          <p:cNvSpPr txBox="1">
            <a:spLocks noChangeArrowheads="1"/>
          </p:cNvSpPr>
          <p:nvPr/>
        </p:nvSpPr>
        <p:spPr bwMode="auto">
          <a:xfrm>
            <a:off x="574674" y="2297113"/>
            <a:ext cx="7525717" cy="579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19088" indent="-319088">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1pPr>
            <a:lvl2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2pPr>
            <a:lvl3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3pPr>
            <a:lvl4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4pPr>
            <a:lvl5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9pPr>
          </a:lstStyle>
          <a:p>
            <a:pPr>
              <a:lnSpc>
                <a:spcPct val="80000"/>
              </a:lnSpc>
              <a:spcBef>
                <a:spcPts val="500"/>
              </a:spcBef>
              <a:buClr>
                <a:srgbClr val="FF6600"/>
              </a:buClr>
              <a:buFont typeface="Arial Black" panose="020B0604020202020204" pitchFamily="34" charset="0"/>
              <a:buChar char="+"/>
            </a:pPr>
            <a:r>
              <a:rPr lang="de-DE" altLang="de-DE" sz="2000" b="1" dirty="0">
                <a:latin typeface="Verdana" panose="020B0604030504040204" pitchFamily="34" charset="0"/>
              </a:rPr>
              <a:t>Austauschplattformen, Community aufbauen</a:t>
            </a:r>
          </a:p>
          <a:p>
            <a:pPr marL="322263">
              <a:lnSpc>
                <a:spcPct val="80000"/>
              </a:lnSpc>
              <a:buClrTx/>
              <a:buFontTx/>
              <a:buNone/>
            </a:pPr>
            <a:endParaRPr lang="de-DE" altLang="de-DE" sz="2000" b="1" dirty="0">
              <a:latin typeface="Verdana" panose="020B0604030504040204" pitchFamily="34" charset="0"/>
            </a:endParaRPr>
          </a:p>
        </p:txBody>
      </p:sp>
      <p:sp>
        <p:nvSpPr>
          <p:cNvPr id="34824" name="Text Box 8">
            <a:extLst>
              <a:ext uri="{FF2B5EF4-FFF2-40B4-BE49-F238E27FC236}">
                <a16:creationId xmlns:a16="http://schemas.microsoft.com/office/drawing/2014/main" id="{B7DA4695-7F1F-BD4D-835F-3D51827FAC3D}"/>
              </a:ext>
            </a:extLst>
          </p:cNvPr>
          <p:cNvSpPr txBox="1">
            <a:spLocks noChangeArrowheads="1"/>
          </p:cNvSpPr>
          <p:nvPr/>
        </p:nvSpPr>
        <p:spPr bwMode="auto">
          <a:xfrm>
            <a:off x="1368425" y="3452813"/>
            <a:ext cx="7415213" cy="579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19088" indent="-319088">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1pPr>
            <a:lvl2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2pPr>
            <a:lvl3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3pPr>
            <a:lvl4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4pPr>
            <a:lvl5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9pPr>
          </a:lstStyle>
          <a:p>
            <a:pPr>
              <a:lnSpc>
                <a:spcPct val="80000"/>
              </a:lnSpc>
              <a:spcBef>
                <a:spcPts val="500"/>
              </a:spcBef>
              <a:buClr>
                <a:srgbClr val="FF6600"/>
              </a:buClr>
              <a:buFont typeface="Arial Black" panose="020B0604020202020204" pitchFamily="34" charset="0"/>
              <a:buChar char="+"/>
            </a:pPr>
            <a:r>
              <a:rPr lang="de-DE" altLang="de-DE" sz="2000" b="1">
                <a:latin typeface="Verdana" panose="020B0604030504040204" pitchFamily="34" charset="0"/>
              </a:rPr>
              <a:t>Jeder wird zum „Journalisten“</a:t>
            </a:r>
          </a:p>
          <a:p>
            <a:pPr marL="322263">
              <a:lnSpc>
                <a:spcPct val="80000"/>
              </a:lnSpc>
              <a:buClrTx/>
              <a:buFontTx/>
              <a:buNone/>
            </a:pPr>
            <a:endParaRPr lang="de-DE" altLang="de-DE" sz="2000" b="1">
              <a:latin typeface="Verdana" panose="020B0604030504040204" pitchFamily="34" charset="0"/>
            </a:endParaRPr>
          </a:p>
        </p:txBody>
      </p:sp>
    </p:spTree>
    <p:extLst>
      <p:ext uri="{BB962C8B-B14F-4D97-AF65-F5344CB8AC3E}">
        <p14:creationId xmlns:p14="http://schemas.microsoft.com/office/powerpoint/2010/main" val="389828375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additive="repl">
                                        <p:cTn id="6" dur="1" fill="hold">
                                          <p:stCondLst>
                                            <p:cond delay="0"/>
                                          </p:stCondLst>
                                        </p:cTn>
                                        <p:tgtEl>
                                          <p:spTgt spid="34819"/>
                                        </p:tgtEl>
                                        <p:attrNameLst>
                                          <p:attrName>style.visibility</p:attrName>
                                        </p:attrNameLst>
                                      </p:cBhvr>
                                      <p:to>
                                        <p:strVal val="visible"/>
                                      </p:to>
                                    </p:set>
                                    <p:animEffect transition="in" filter="blinds(horizontal)">
                                      <p:cBhvr additive="repl">
                                        <p:cTn id="7" dur="500"/>
                                        <p:tgtEl>
                                          <p:spTgt spid="348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fill="hold" nodeType="clickEffect">
                                  <p:stCondLst>
                                    <p:cond delay="0"/>
                                  </p:stCondLst>
                                  <p:childTnLst>
                                    <p:set>
                                      <p:cBhvr additive="repl">
                                        <p:cTn id="11" dur="1" fill="hold">
                                          <p:stCondLst>
                                            <p:cond delay="0"/>
                                          </p:stCondLst>
                                        </p:cTn>
                                        <p:tgtEl>
                                          <p:spTgt spid="34823"/>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fill="hold" nodeType="clickEffect">
                                  <p:stCondLst>
                                    <p:cond delay="0"/>
                                  </p:stCondLst>
                                  <p:childTnLst>
                                    <p:set>
                                      <p:cBhvr additive="repl">
                                        <p:cTn id="15" dur="1" fill="hold">
                                          <p:stCondLst>
                                            <p:cond delay="0"/>
                                          </p:stCondLst>
                                        </p:cTn>
                                        <p:tgtEl>
                                          <p:spTgt spid="34821"/>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fill="hold" nodeType="clickEffect">
                                  <p:stCondLst>
                                    <p:cond delay="0"/>
                                  </p:stCondLst>
                                  <p:childTnLst>
                                    <p:set>
                                      <p:cBhvr additive="repl">
                                        <p:cTn id="19" dur="1" fill="hold">
                                          <p:stCondLst>
                                            <p:cond delay="0"/>
                                          </p:stCondLst>
                                        </p:cTn>
                                        <p:tgtEl>
                                          <p:spTgt spid="34824"/>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fill="hold" nodeType="clickEffect">
                                  <p:stCondLst>
                                    <p:cond delay="0"/>
                                  </p:stCondLst>
                                  <p:childTnLst>
                                    <p:set>
                                      <p:cBhvr additive="repl">
                                        <p:cTn id="23" dur="1" fill="hold">
                                          <p:stCondLst>
                                            <p:cond delay="0"/>
                                          </p:stCondLst>
                                        </p:cTn>
                                        <p:tgtEl>
                                          <p:spTgt spid="34820"/>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fill="hold" nodeType="clickEffect">
                                  <p:stCondLst>
                                    <p:cond delay="0"/>
                                  </p:stCondLst>
                                  <p:childTnLst>
                                    <p:set>
                                      <p:cBhvr additive="repl">
                                        <p:cTn id="27" dur="1" fill="hold">
                                          <p:stCondLst>
                                            <p:cond delay="0"/>
                                          </p:stCondLst>
                                        </p:cTn>
                                        <p:tgtEl>
                                          <p:spTgt spid="348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alpha val="86000"/>
          </a:schemeClr>
        </a:solidFill>
        <a:effectLst/>
      </p:bgPr>
    </p:bg>
    <p:spTree>
      <p:nvGrpSpPr>
        <p:cNvPr id="1" name=""/>
        <p:cNvGrpSpPr/>
        <p:nvPr/>
      </p:nvGrpSpPr>
      <p:grpSpPr>
        <a:xfrm>
          <a:off x="0" y="0"/>
          <a:ext cx="0" cy="0"/>
          <a:chOff x="0" y="0"/>
          <a:chExt cx="0" cy="0"/>
        </a:xfrm>
      </p:grpSpPr>
      <p:sp>
        <p:nvSpPr>
          <p:cNvPr id="34817" name="Rectangle 1">
            <a:extLst>
              <a:ext uri="{FF2B5EF4-FFF2-40B4-BE49-F238E27FC236}">
                <a16:creationId xmlns:a16="http://schemas.microsoft.com/office/drawing/2014/main" id="{F010F7CF-B374-DA45-BF46-5B30E260EBB9}"/>
              </a:ext>
            </a:extLst>
          </p:cNvPr>
          <p:cNvSpPr>
            <a:spLocks noChangeArrowheads="1"/>
          </p:cNvSpPr>
          <p:nvPr/>
        </p:nvSpPr>
        <p:spPr bwMode="auto">
          <a:xfrm>
            <a:off x="611188" y="1773238"/>
            <a:ext cx="2952750" cy="3671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34818" name="Rectangle 2">
            <a:extLst>
              <a:ext uri="{FF2B5EF4-FFF2-40B4-BE49-F238E27FC236}">
                <a16:creationId xmlns:a16="http://schemas.microsoft.com/office/drawing/2014/main" id="{592415CC-E642-894C-B84F-B282CCCD3B12}"/>
              </a:ext>
            </a:extLst>
          </p:cNvPr>
          <p:cNvSpPr>
            <a:spLocks noGrp="1" noChangeArrowheads="1"/>
          </p:cNvSpPr>
          <p:nvPr>
            <p:ph type="title"/>
          </p:nvPr>
        </p:nvSpPr>
        <p:spPr>
          <a:xfrm>
            <a:off x="1042988" y="0"/>
            <a:ext cx="7993508" cy="633413"/>
          </a:xfrm>
          <a:ln/>
        </p:spPr>
        <p:txBody>
          <a:bodyPr lIns="91440" tIns="45720" rIns="91440" bIns="45720"/>
          <a:lstStyle/>
          <a:p>
            <a:pPr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1600" dirty="0">
                <a:latin typeface="Verdana" panose="020B0604030504040204" pitchFamily="34" charset="0"/>
              </a:rPr>
              <a:t>Social Media Marketing – VHS Münster – </a:t>
            </a:r>
            <a:r>
              <a:rPr lang="de-DE" altLang="de-DE" sz="1600" dirty="0" err="1">
                <a:latin typeface="Verdana" panose="020B0604030504040204" pitchFamily="34" charset="0"/>
              </a:rPr>
              <a:t>LinkedIN</a:t>
            </a:r>
            <a:r>
              <a:rPr lang="de-DE" altLang="de-DE" sz="1600" dirty="0">
                <a:latin typeface="Verdana" panose="020B0604030504040204" pitchFamily="34" charset="0"/>
              </a:rPr>
              <a:t>, </a:t>
            </a:r>
            <a:r>
              <a:rPr lang="de-DE" altLang="de-DE" sz="1600" dirty="0" err="1">
                <a:latin typeface="Verdana" panose="020B0604030504040204" pitchFamily="34" charset="0"/>
              </a:rPr>
              <a:t>Xing</a:t>
            </a:r>
            <a:r>
              <a:rPr lang="de-DE" altLang="de-DE" sz="1600" dirty="0">
                <a:latin typeface="Verdana" panose="020B0604030504040204" pitchFamily="34" charset="0"/>
              </a:rPr>
              <a:t> und Co.</a:t>
            </a:r>
            <a:r>
              <a:rPr lang="de-DE" altLang="de-DE" sz="1800" dirty="0"/>
              <a:t> </a:t>
            </a:r>
          </a:p>
        </p:txBody>
      </p:sp>
      <p:sp>
        <p:nvSpPr>
          <p:cNvPr id="34819" name="Text Box 3">
            <a:extLst>
              <a:ext uri="{FF2B5EF4-FFF2-40B4-BE49-F238E27FC236}">
                <a16:creationId xmlns:a16="http://schemas.microsoft.com/office/drawing/2014/main" id="{53BE383D-B594-6847-9B8B-7F79220D30C5}"/>
              </a:ext>
            </a:extLst>
          </p:cNvPr>
          <p:cNvSpPr txBox="1">
            <a:spLocks noChangeArrowheads="1"/>
          </p:cNvSpPr>
          <p:nvPr/>
        </p:nvSpPr>
        <p:spPr bwMode="auto">
          <a:xfrm>
            <a:off x="219075" y="1079500"/>
            <a:ext cx="8714991" cy="402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2000" b="1" dirty="0" err="1">
                <a:latin typeface="Verdana" panose="020B0604030504040204" pitchFamily="34" charset="0"/>
              </a:rPr>
              <a:t>LinkedIN</a:t>
            </a:r>
            <a:r>
              <a:rPr lang="de-DE" altLang="de-DE" sz="2000" b="1" dirty="0">
                <a:latin typeface="Verdana" panose="020B0604030504040204" pitchFamily="34" charset="0"/>
              </a:rPr>
              <a:t>, </a:t>
            </a:r>
            <a:r>
              <a:rPr lang="de-DE" altLang="de-DE" sz="2000" b="1" dirty="0" err="1">
                <a:latin typeface="Verdana" panose="020B0604030504040204" pitchFamily="34" charset="0"/>
              </a:rPr>
              <a:t>Xing</a:t>
            </a:r>
            <a:r>
              <a:rPr lang="de-DE" altLang="de-DE" sz="2000" b="1" dirty="0">
                <a:latin typeface="Verdana" panose="020B0604030504040204" pitchFamily="34" charset="0"/>
              </a:rPr>
              <a:t> und Co … </a:t>
            </a:r>
            <a:r>
              <a:rPr lang="de-DE" altLang="de-DE" sz="2000" dirty="0">
                <a:latin typeface="Verdana" panose="020B0604030504040204" pitchFamily="34" charset="0"/>
              </a:rPr>
              <a:t> - „Meine Reputation im Vordergrund“</a:t>
            </a:r>
          </a:p>
        </p:txBody>
      </p:sp>
      <p:pic>
        <p:nvPicPr>
          <p:cNvPr id="3" name="Grafik 2" descr="Ein Bild, das Text, Screenshot, Diagramm, Schrift enthält.&#10;&#10;Automatisch generierte Beschreibung">
            <a:extLst>
              <a:ext uri="{FF2B5EF4-FFF2-40B4-BE49-F238E27FC236}">
                <a16:creationId xmlns:a16="http://schemas.microsoft.com/office/drawing/2014/main" id="{E176313D-673B-FE41-BB1B-6E8443E9C055}"/>
              </a:ext>
            </a:extLst>
          </p:cNvPr>
          <p:cNvPicPr>
            <a:picLocks noChangeAspect="1"/>
          </p:cNvPicPr>
          <p:nvPr/>
        </p:nvPicPr>
        <p:blipFill>
          <a:blip r:embed="rId3"/>
          <a:stretch>
            <a:fillRect/>
          </a:stretch>
        </p:blipFill>
        <p:spPr>
          <a:xfrm>
            <a:off x="219074" y="1556792"/>
            <a:ext cx="8241358" cy="5109058"/>
          </a:xfrm>
          <a:prstGeom prst="rect">
            <a:avLst/>
          </a:prstGeom>
        </p:spPr>
      </p:pic>
    </p:spTree>
    <p:extLst>
      <p:ext uri="{BB962C8B-B14F-4D97-AF65-F5344CB8AC3E}">
        <p14:creationId xmlns:p14="http://schemas.microsoft.com/office/powerpoint/2010/main" val="394194804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additive="repl">
                                        <p:cTn id="6" dur="1" fill="hold">
                                          <p:stCondLst>
                                            <p:cond delay="0"/>
                                          </p:stCondLst>
                                        </p:cTn>
                                        <p:tgtEl>
                                          <p:spTgt spid="34819"/>
                                        </p:tgtEl>
                                        <p:attrNameLst>
                                          <p:attrName>style.visibility</p:attrName>
                                        </p:attrNameLst>
                                      </p:cBhvr>
                                      <p:to>
                                        <p:strVal val="visible"/>
                                      </p:to>
                                    </p:set>
                                    <p:animEffect transition="in" filter="blinds(horizontal)">
                                      <p:cBhvr additive="repl">
                                        <p:cTn id="7" dur="500"/>
                                        <p:tgtEl>
                                          <p:spTgt spid="3481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alpha val="86000"/>
          </a:schemeClr>
        </a:solidFill>
        <a:effectLst/>
      </p:bgPr>
    </p:bg>
    <p:spTree>
      <p:nvGrpSpPr>
        <p:cNvPr id="1" name=""/>
        <p:cNvGrpSpPr/>
        <p:nvPr/>
      </p:nvGrpSpPr>
      <p:grpSpPr>
        <a:xfrm>
          <a:off x="0" y="0"/>
          <a:ext cx="0" cy="0"/>
          <a:chOff x="0" y="0"/>
          <a:chExt cx="0" cy="0"/>
        </a:xfrm>
      </p:grpSpPr>
      <p:sp>
        <p:nvSpPr>
          <p:cNvPr id="39937" name="Rectangle 1">
            <a:extLst>
              <a:ext uri="{FF2B5EF4-FFF2-40B4-BE49-F238E27FC236}">
                <a16:creationId xmlns:a16="http://schemas.microsoft.com/office/drawing/2014/main" id="{AB441442-49DA-B140-94F8-ABA1648349D4}"/>
              </a:ext>
            </a:extLst>
          </p:cNvPr>
          <p:cNvSpPr>
            <a:spLocks noGrp="1" noChangeArrowheads="1"/>
          </p:cNvSpPr>
          <p:nvPr>
            <p:ph type="title"/>
          </p:nvPr>
        </p:nvSpPr>
        <p:spPr>
          <a:xfrm>
            <a:off x="685800" y="2130425"/>
            <a:ext cx="7772400" cy="1470025"/>
          </a:xfrm>
          <a:ln/>
        </p:spPr>
        <p:txBody>
          <a:bodyPr lIns="90000" tIns="46800" rIns="90000" bIns="46800"/>
          <a:lstStyle/>
          <a:p>
            <a:pPr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800" dirty="0"/>
              <a:t>Praxisteil </a:t>
            </a:r>
          </a:p>
        </p:txBody>
      </p:sp>
      <p:sp>
        <p:nvSpPr>
          <p:cNvPr id="39938" name="Rectangle 2">
            <a:extLst>
              <a:ext uri="{FF2B5EF4-FFF2-40B4-BE49-F238E27FC236}">
                <a16:creationId xmlns:a16="http://schemas.microsoft.com/office/drawing/2014/main" id="{1DA1EE77-F69D-9F4C-B7C1-FC372DBDD016}"/>
              </a:ext>
            </a:extLst>
          </p:cNvPr>
          <p:cNvSpPr>
            <a:spLocks noGrp="1" noChangeArrowheads="1"/>
          </p:cNvSpPr>
          <p:nvPr>
            <p:ph type="subTitle" idx="4294967295"/>
          </p:nvPr>
        </p:nvSpPr>
        <p:spPr bwMode="auto">
          <a:xfrm>
            <a:off x="1371600" y="3975100"/>
            <a:ext cx="6872808" cy="17541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indent="-320675" algn="ctr" hangingPunct="1">
              <a:spcBef>
                <a:spcPts val="600"/>
              </a:spcBef>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dirty="0"/>
              <a:t>„Meine PM/Vision/Stärke im Web 2.0“</a:t>
            </a:r>
          </a:p>
        </p:txBody>
      </p:sp>
      <p:sp>
        <p:nvSpPr>
          <p:cNvPr id="39939" name="Text Box 3">
            <a:extLst>
              <a:ext uri="{FF2B5EF4-FFF2-40B4-BE49-F238E27FC236}">
                <a16:creationId xmlns:a16="http://schemas.microsoft.com/office/drawing/2014/main" id="{7B8981E5-3F8F-C547-B901-FC9E29139C70}"/>
              </a:ext>
            </a:extLst>
          </p:cNvPr>
          <p:cNvSpPr txBox="1">
            <a:spLocks noChangeArrowheads="1"/>
          </p:cNvSpPr>
          <p:nvPr/>
        </p:nvSpPr>
        <p:spPr bwMode="auto">
          <a:xfrm>
            <a:off x="1417638" y="209550"/>
            <a:ext cx="7521575"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1600">
                <a:latin typeface="Verdana" panose="020B0604030504040204" pitchFamily="34" charset="0"/>
              </a:rPr>
              <a:t>Social Media Marketing – VHS Münster - Praxisteil I – Meine PM im Web</a:t>
            </a:r>
          </a:p>
        </p:txBody>
      </p:sp>
    </p:spTree>
  </p:cSld>
  <p:clrMapOvr>
    <a:masterClrMapping/>
  </p:clrMapOvr>
  <p:transition spd="slow">
    <p:plus/>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alpha val="86000"/>
          </a:schemeClr>
        </a:solidFill>
        <a:effectLst/>
      </p:bgPr>
    </p:bg>
    <p:spTree>
      <p:nvGrpSpPr>
        <p:cNvPr id="1" name=""/>
        <p:cNvGrpSpPr/>
        <p:nvPr/>
      </p:nvGrpSpPr>
      <p:grpSpPr>
        <a:xfrm>
          <a:off x="0" y="0"/>
          <a:ext cx="0" cy="0"/>
          <a:chOff x="0" y="0"/>
          <a:chExt cx="0" cy="0"/>
        </a:xfrm>
      </p:grpSpPr>
      <p:sp>
        <p:nvSpPr>
          <p:cNvPr id="40961" name="Rectangle 1">
            <a:extLst>
              <a:ext uri="{FF2B5EF4-FFF2-40B4-BE49-F238E27FC236}">
                <a16:creationId xmlns:a16="http://schemas.microsoft.com/office/drawing/2014/main" id="{48FA3AA6-C006-3A4A-9F67-DF4B12B95646}"/>
              </a:ext>
            </a:extLst>
          </p:cNvPr>
          <p:cNvSpPr>
            <a:spLocks noGrp="1" noChangeArrowheads="1"/>
          </p:cNvSpPr>
          <p:nvPr>
            <p:ph type="title"/>
          </p:nvPr>
        </p:nvSpPr>
        <p:spPr>
          <a:xfrm>
            <a:off x="444500" y="692696"/>
            <a:ext cx="8255000" cy="1470025"/>
          </a:xfrm>
          <a:ln/>
        </p:spPr>
        <p:txBody>
          <a:bodyPr lIns="90000" tIns="46800" rIns="90000" bIns="46800"/>
          <a:lstStyle/>
          <a:p>
            <a:pPr algn="l"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800" u="sng" dirty="0"/>
              <a:t>Aufgaben:</a:t>
            </a:r>
            <a:br>
              <a:rPr lang="de-DE" altLang="de-DE" sz="2800" u="sng" dirty="0"/>
            </a:br>
            <a:r>
              <a:rPr lang="de-DE" altLang="de-DE" sz="2000" dirty="0"/>
              <a:t>1. Bestimme die herausragende Stärke deines Produktes / deiner Dienstleistung:</a:t>
            </a:r>
          </a:p>
        </p:txBody>
      </p:sp>
      <p:sp>
        <p:nvSpPr>
          <p:cNvPr id="40962" name="Text Box 2">
            <a:extLst>
              <a:ext uri="{FF2B5EF4-FFF2-40B4-BE49-F238E27FC236}">
                <a16:creationId xmlns:a16="http://schemas.microsoft.com/office/drawing/2014/main" id="{78280993-1062-764A-96B6-DDAB8B1F245E}"/>
              </a:ext>
            </a:extLst>
          </p:cNvPr>
          <p:cNvSpPr txBox="1">
            <a:spLocks noChangeArrowheads="1"/>
          </p:cNvSpPr>
          <p:nvPr/>
        </p:nvSpPr>
        <p:spPr bwMode="auto">
          <a:xfrm>
            <a:off x="1419225" y="209550"/>
            <a:ext cx="7515945" cy="3407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1600" dirty="0">
                <a:latin typeface="Verdana" panose="020B0604030504040204" pitchFamily="34" charset="0"/>
              </a:rPr>
              <a:t>Social Media Marketing – VHS Münster - Praxisteil – Meine PM im Web</a:t>
            </a:r>
          </a:p>
        </p:txBody>
      </p:sp>
      <p:pic>
        <p:nvPicPr>
          <p:cNvPr id="2" name="Grafik 1">
            <a:extLst>
              <a:ext uri="{FF2B5EF4-FFF2-40B4-BE49-F238E27FC236}">
                <a16:creationId xmlns:a16="http://schemas.microsoft.com/office/drawing/2014/main" id="{D765876F-4FDE-8C4D-A712-450E26B5190F}"/>
              </a:ext>
            </a:extLst>
          </p:cNvPr>
          <p:cNvPicPr>
            <a:picLocks noChangeAspect="1"/>
          </p:cNvPicPr>
          <p:nvPr/>
        </p:nvPicPr>
        <p:blipFill>
          <a:blip r:embed="rId3"/>
          <a:stretch>
            <a:fillRect/>
          </a:stretch>
        </p:blipFill>
        <p:spPr>
          <a:xfrm>
            <a:off x="755576" y="2162721"/>
            <a:ext cx="4917712" cy="4695279"/>
          </a:xfrm>
          <a:prstGeom prst="rect">
            <a:avLst/>
          </a:prstGeom>
        </p:spPr>
      </p:pic>
      <p:sp>
        <p:nvSpPr>
          <p:cNvPr id="6" name="Rectangle 1">
            <a:extLst>
              <a:ext uri="{FF2B5EF4-FFF2-40B4-BE49-F238E27FC236}">
                <a16:creationId xmlns:a16="http://schemas.microsoft.com/office/drawing/2014/main" id="{0030DBDE-E674-EA40-B93D-666C9CAC5D51}"/>
              </a:ext>
            </a:extLst>
          </p:cNvPr>
          <p:cNvSpPr txBox="1">
            <a:spLocks noChangeArrowheads="1"/>
          </p:cNvSpPr>
          <p:nvPr/>
        </p:nvSpPr>
        <p:spPr bwMode="auto">
          <a:xfrm>
            <a:off x="5508103" y="1981980"/>
            <a:ext cx="3620751" cy="46664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marL="742950" indent="-28575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2pPr>
            <a:lvl3pPr marL="1143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3pPr>
            <a:lvl4pPr marL="1600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4pPr>
            <a:lvl5pPr marL="20574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9pPr>
          </a:lstStyle>
          <a:p>
            <a:pPr algn="l"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800" dirty="0">
                <a:latin typeface="+mn-lt"/>
              </a:rPr>
              <a:t>Die Welt braucht mein(</a:t>
            </a:r>
            <a:r>
              <a:rPr lang="de-DE" altLang="de-DE" sz="2800" dirty="0" err="1">
                <a:latin typeface="+mn-lt"/>
              </a:rPr>
              <a:t>e</a:t>
            </a:r>
            <a:r>
              <a:rPr lang="de-DE" altLang="de-DE" sz="2800" dirty="0">
                <a:latin typeface="+mn-lt"/>
              </a:rPr>
              <a:t>) ………….., weil:</a:t>
            </a:r>
            <a:br>
              <a:rPr lang="de-DE" altLang="de-DE" sz="2800" u="sng" dirty="0"/>
            </a:br>
            <a:br>
              <a:rPr lang="de-DE" altLang="de-DE" sz="2800" u="sng" dirty="0"/>
            </a:br>
            <a:r>
              <a:rPr lang="de-DE" altLang="de-DE" sz="2000" dirty="0"/>
              <a:t>- ………………</a:t>
            </a:r>
          </a:p>
        </p:txBody>
      </p:sp>
      <p:sp>
        <p:nvSpPr>
          <p:cNvPr id="3" name="Textfeld 2">
            <a:extLst>
              <a:ext uri="{FF2B5EF4-FFF2-40B4-BE49-F238E27FC236}">
                <a16:creationId xmlns:a16="http://schemas.microsoft.com/office/drawing/2014/main" id="{C7BD1E9B-7D95-1848-8D4E-A6A6AE80504D}"/>
              </a:ext>
            </a:extLst>
          </p:cNvPr>
          <p:cNvSpPr txBox="1"/>
          <p:nvPr/>
        </p:nvSpPr>
        <p:spPr>
          <a:xfrm>
            <a:off x="7092280" y="3717032"/>
            <a:ext cx="1842890" cy="369332"/>
          </a:xfrm>
          <a:prstGeom prst="rect">
            <a:avLst/>
          </a:prstGeom>
          <a:noFill/>
        </p:spPr>
        <p:txBody>
          <a:bodyPr wrap="square" rtlCol="0">
            <a:spAutoFit/>
          </a:bodyPr>
          <a:lstStyle/>
          <a:p>
            <a:r>
              <a:rPr lang="de-DE" dirty="0">
                <a:solidFill>
                  <a:schemeClr val="tx1"/>
                </a:solidFill>
              </a:rPr>
              <a:t>Dienstleistung</a:t>
            </a:r>
          </a:p>
        </p:txBody>
      </p:sp>
      <p:sp>
        <p:nvSpPr>
          <p:cNvPr id="4" name="Textfeld 3">
            <a:extLst>
              <a:ext uri="{FF2B5EF4-FFF2-40B4-BE49-F238E27FC236}">
                <a16:creationId xmlns:a16="http://schemas.microsoft.com/office/drawing/2014/main" id="{DD9CC2C2-0D02-FC4B-A3D1-A81467067554}"/>
              </a:ext>
            </a:extLst>
          </p:cNvPr>
          <p:cNvSpPr txBox="1"/>
          <p:nvPr/>
        </p:nvSpPr>
        <p:spPr>
          <a:xfrm>
            <a:off x="5984364" y="4510360"/>
            <a:ext cx="2643537" cy="646331"/>
          </a:xfrm>
          <a:prstGeom prst="rect">
            <a:avLst/>
          </a:prstGeom>
          <a:noFill/>
        </p:spPr>
        <p:txBody>
          <a:bodyPr wrap="square" rtlCol="0">
            <a:spAutoFit/>
          </a:bodyPr>
          <a:lstStyle/>
          <a:p>
            <a:r>
              <a:rPr lang="de-DE" dirty="0">
                <a:solidFill>
                  <a:schemeClr val="tx1"/>
                </a:solidFill>
              </a:rPr>
              <a:t>Jeder Mensch effektiver </a:t>
            </a:r>
          </a:p>
          <a:p>
            <a:r>
              <a:rPr lang="de-DE" dirty="0">
                <a:solidFill>
                  <a:schemeClr val="tx1"/>
                </a:solidFill>
              </a:rPr>
              <a:t>Kommunizieren möchte</a:t>
            </a:r>
          </a:p>
        </p:txBody>
      </p:sp>
    </p:spTree>
  </p:cSld>
  <p:clrMapOvr>
    <a:masterClrMapping/>
  </p:clrMapOvr>
  <p:transition spd="slow">
    <p:plu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additive="repl">
                                        <p:cTn id="6" dur="1" fill="hold">
                                          <p:stCondLst>
                                            <p:cond delay="0"/>
                                          </p:stCondLst>
                                        </p:cTn>
                                        <p:tgtEl>
                                          <p:spTgt spid="40961">
                                            <p:txEl>
                                              <p:pRg st="0" end="0"/>
                                            </p:txEl>
                                          </p:spTgt>
                                        </p:tgtEl>
                                        <p:attrNameLst>
                                          <p:attrName>style.visibility</p:attrName>
                                        </p:attrNameLst>
                                      </p:cBhvr>
                                      <p:to>
                                        <p:strVal val="visible"/>
                                      </p:to>
                                    </p:set>
                                    <p:animEffect transition="in" filter="blinds(horizontal)">
                                      <p:cBhvr additive="repl">
                                        <p:cTn id="7" dur="500"/>
                                        <p:tgtEl>
                                          <p:spTgt spid="4096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additive="repl">
                                        <p:cTn id="11" dur="1" fill="hold">
                                          <p:stCondLst>
                                            <p:cond delay="0"/>
                                          </p:stCondLst>
                                        </p:cTn>
                                        <p:tgtEl>
                                          <p:spTgt spid="6">
                                            <p:txEl>
                                              <p:pRg st="0" end="0"/>
                                            </p:txEl>
                                          </p:spTgt>
                                        </p:tgtEl>
                                        <p:attrNameLst>
                                          <p:attrName>style.visibility</p:attrName>
                                        </p:attrNameLst>
                                      </p:cBhvr>
                                      <p:to>
                                        <p:strVal val="visible"/>
                                      </p:to>
                                    </p:set>
                                    <p:animEffect transition="in" filter="blinds(horizontal)">
                                      <p:cBhvr additive="repl">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linds(horizont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alpha val="86000"/>
          </a:schemeClr>
        </a:solidFill>
        <a:effectLst/>
      </p:bgPr>
    </p:bg>
    <p:spTree>
      <p:nvGrpSpPr>
        <p:cNvPr id="1" name=""/>
        <p:cNvGrpSpPr/>
        <p:nvPr/>
      </p:nvGrpSpPr>
      <p:grpSpPr>
        <a:xfrm>
          <a:off x="0" y="0"/>
          <a:ext cx="0" cy="0"/>
          <a:chOff x="0" y="0"/>
          <a:chExt cx="0" cy="0"/>
        </a:xfrm>
      </p:grpSpPr>
      <p:sp>
        <p:nvSpPr>
          <p:cNvPr id="5121" name="Rectangle 1">
            <a:extLst>
              <a:ext uri="{FF2B5EF4-FFF2-40B4-BE49-F238E27FC236}">
                <a16:creationId xmlns:a16="http://schemas.microsoft.com/office/drawing/2014/main" id="{73EF8A78-F81A-F243-919C-661B184179D3}"/>
              </a:ext>
            </a:extLst>
          </p:cNvPr>
          <p:cNvSpPr>
            <a:spLocks noChangeArrowheads="1"/>
          </p:cNvSpPr>
          <p:nvPr/>
        </p:nvSpPr>
        <p:spPr bwMode="auto">
          <a:xfrm>
            <a:off x="611188" y="1773238"/>
            <a:ext cx="2952750" cy="3671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5122" name="Rectangle 2">
            <a:extLst>
              <a:ext uri="{FF2B5EF4-FFF2-40B4-BE49-F238E27FC236}">
                <a16:creationId xmlns:a16="http://schemas.microsoft.com/office/drawing/2014/main" id="{6571CC0C-D8D0-2449-8CD2-2FB5344912A9}"/>
              </a:ext>
            </a:extLst>
          </p:cNvPr>
          <p:cNvSpPr>
            <a:spLocks noGrp="1" noChangeArrowheads="1"/>
          </p:cNvSpPr>
          <p:nvPr>
            <p:ph type="body"/>
          </p:nvPr>
        </p:nvSpPr>
        <p:spPr>
          <a:xfrm>
            <a:off x="287338" y="828675"/>
            <a:ext cx="8605837" cy="5561012"/>
          </a:xfrm>
          <a:ln/>
        </p:spPr>
        <p:txBody>
          <a:bodyPr lIns="91440" tIns="45720" rIns="91440" bIns="45720" anchor="t"/>
          <a:lstStyle/>
          <a:p>
            <a:pPr algn="l" hangingPunct="1">
              <a:lnSpc>
                <a:spcPct val="80000"/>
              </a:lnSpc>
              <a:spcBef>
                <a:spcPts val="400"/>
              </a:spcBef>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endParaRPr lang="de-DE" altLang="de-DE" sz="1600" u="sng" dirty="0">
              <a:latin typeface="Verdana" panose="020B0604030504040204" pitchFamily="34" charset="0"/>
            </a:endParaRPr>
          </a:p>
          <a:p>
            <a:pPr algn="l" hangingPunct="1">
              <a:lnSpc>
                <a:spcPct val="80000"/>
              </a:lnSpc>
              <a:spcBef>
                <a:spcPts val="300"/>
              </a:spcBef>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de-DE" altLang="de-DE" sz="1400" u="sng" dirty="0">
                <a:latin typeface="Verdana" panose="020B0604030504040204" pitchFamily="34" charset="0"/>
              </a:rPr>
              <a:t>Block 1</a:t>
            </a:r>
          </a:p>
          <a:p>
            <a:pPr algn="l" hangingPunct="1">
              <a:lnSpc>
                <a:spcPct val="80000"/>
              </a:lnSpc>
              <a:spcBef>
                <a:spcPts val="300"/>
              </a:spcBef>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endParaRPr lang="de-DE" altLang="de-DE" sz="1500" u="sng" dirty="0">
              <a:latin typeface="Verdana" panose="020B0604030504040204" pitchFamily="34" charset="0"/>
            </a:endParaRPr>
          </a:p>
          <a:p>
            <a:pPr algn="l" hangingPunct="1">
              <a:lnSpc>
                <a:spcPct val="80000"/>
              </a:lnSpc>
              <a:spcBef>
                <a:spcPts val="300"/>
              </a:spcBef>
              <a:buClr>
                <a:srgbClr val="FF6600"/>
              </a:buClr>
              <a:buFont typeface="Arial Black" panose="020B0604020202020204" pitchFamily="34" charset="0"/>
              <a:buChar cha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de-DE" altLang="de-DE" sz="1500" dirty="0">
                <a:latin typeface="Verdana" panose="020B0604030504040204" pitchFamily="34" charset="0"/>
              </a:rPr>
              <a:t>  Begrüßung</a:t>
            </a:r>
          </a:p>
          <a:p>
            <a:pPr algn="l" hangingPunct="1">
              <a:lnSpc>
                <a:spcPct val="80000"/>
              </a:lnSpc>
              <a:spcBef>
                <a:spcPts val="300"/>
              </a:spcBef>
              <a:buClr>
                <a:srgbClr val="FF6600"/>
              </a:buClr>
              <a:buFont typeface="Arial Black" panose="020B0604020202020204" pitchFamily="34" charset="0"/>
              <a:buChar cha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de-DE" altLang="de-DE" sz="1500" dirty="0">
                <a:latin typeface="Verdana" panose="020B0604030504040204" pitchFamily="34" charset="0"/>
              </a:rPr>
              <a:t>  Einführung, Vorstellung, Fragerunde</a:t>
            </a:r>
          </a:p>
          <a:p>
            <a:pPr algn="l" hangingPunct="1">
              <a:lnSpc>
                <a:spcPct val="80000"/>
              </a:lnSpc>
              <a:spcBef>
                <a:spcPts val="300"/>
              </a:spcBef>
              <a:buClr>
                <a:srgbClr val="FF6600"/>
              </a:buClr>
              <a:buFont typeface="Arial Black" panose="020B0604020202020204" pitchFamily="34" charset="0"/>
              <a:buChar cha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de-DE" altLang="de-DE" sz="1500" dirty="0">
                <a:latin typeface="Verdana" panose="020B0604030504040204" pitchFamily="34" charset="0"/>
              </a:rPr>
              <a:t>  Warum Unternehmen Social Media nutzen wollen/sollten</a:t>
            </a:r>
          </a:p>
          <a:p>
            <a:pPr algn="l" hangingPunct="1">
              <a:lnSpc>
                <a:spcPct val="80000"/>
              </a:lnSpc>
              <a:spcBef>
                <a:spcPts val="300"/>
              </a:spcBef>
              <a:buClr>
                <a:srgbClr val="FF6600"/>
              </a:buClr>
              <a:buFont typeface="Arial Black" panose="020B0604020202020204" pitchFamily="34" charset="0"/>
              <a:buChar cha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de-DE" altLang="de-DE" sz="1500" dirty="0">
                <a:latin typeface="Verdana" panose="020B0604030504040204" pitchFamily="34" charset="0"/>
              </a:rPr>
              <a:t>  Social Media in klassischen Kommunikationskonzepten mit der Basis „klassische PR“</a:t>
            </a:r>
          </a:p>
          <a:p>
            <a:pPr algn="l" hangingPunct="1">
              <a:lnSpc>
                <a:spcPct val="80000"/>
              </a:lnSpc>
              <a:spcBef>
                <a:spcPts val="300"/>
              </a:spcBef>
              <a:buClr>
                <a:srgbClr val="FF6600"/>
              </a:buClr>
              <a:buFont typeface="Arial Black" panose="020B0604020202020204" pitchFamily="34" charset="0"/>
              <a:buChar cha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de-DE" altLang="de-DE" sz="1500" dirty="0">
                <a:latin typeface="Verdana" panose="020B0604030504040204" pitchFamily="34" charset="0"/>
              </a:rPr>
              <a:t>  Vorstellung Social Media Kanäle: `Mitmach-Internet` Facebook</a:t>
            </a:r>
          </a:p>
          <a:p>
            <a:pPr algn="l" hangingPunct="1">
              <a:lnSpc>
                <a:spcPct val="80000"/>
              </a:lnSpc>
              <a:spcBef>
                <a:spcPts val="300"/>
              </a:spcBef>
              <a:buClr>
                <a:srgbClr val="FF6600"/>
              </a:buClr>
              <a:buFont typeface="Arial Black" panose="020B0604020202020204" pitchFamily="34" charset="0"/>
              <a:buChar cha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de-DE" altLang="de-DE" sz="1500" dirty="0">
                <a:latin typeface="Verdana" panose="020B0604030504040204" pitchFamily="34" charset="0"/>
              </a:rPr>
              <a:t>  Facebook: Gefahren, Einstellungen</a:t>
            </a:r>
          </a:p>
          <a:p>
            <a:pPr algn="l" hangingPunct="1">
              <a:lnSpc>
                <a:spcPct val="80000"/>
              </a:lnSpc>
              <a:spcBef>
                <a:spcPts val="300"/>
              </a:spcBef>
              <a:buClr>
                <a:srgbClr val="FF6600"/>
              </a:buClr>
              <a:buFont typeface="Arial Black" panose="020B0604020202020204" pitchFamily="34" charset="0"/>
              <a:buChar cha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de-DE" altLang="de-DE" sz="1500" dirty="0">
                <a:latin typeface="Verdana" panose="020B0604030504040204" pitchFamily="34" charset="0"/>
              </a:rPr>
              <a:t>  Vorstellung Social Media Kanäle: `Bilder-App` Instagram</a:t>
            </a:r>
          </a:p>
          <a:p>
            <a:pPr algn="l" hangingPunct="1">
              <a:lnSpc>
                <a:spcPct val="80000"/>
              </a:lnSpc>
              <a:spcBef>
                <a:spcPts val="300"/>
              </a:spcBef>
              <a:buClr>
                <a:srgbClr val="FF6600"/>
              </a:buClr>
              <a:buFont typeface="Arial Black" panose="020B0604020202020204" pitchFamily="34" charset="0"/>
              <a:buChar cha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de-DE" altLang="de-DE" sz="1500" dirty="0">
                <a:latin typeface="Verdana" panose="020B0604030504040204" pitchFamily="34" charset="0"/>
              </a:rPr>
              <a:t>  Instagram: Das `perfekte` Profil</a:t>
            </a:r>
          </a:p>
          <a:p>
            <a:pPr algn="l" hangingPunct="1">
              <a:lnSpc>
                <a:spcPct val="80000"/>
              </a:lnSpc>
              <a:spcBef>
                <a:spcPts val="300"/>
              </a:spcBef>
              <a:buClr>
                <a:srgbClr val="FF6600"/>
              </a:buClr>
              <a:buFont typeface="Arial Black" panose="020B0604020202020204" pitchFamily="34" charset="0"/>
              <a:buChar cha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de-DE" altLang="de-DE" sz="1500" dirty="0">
                <a:latin typeface="Verdana" panose="020B0604030504040204" pitchFamily="34" charset="0"/>
              </a:rPr>
              <a:t>  Kurz-Vorstellung Social Media Kanäle: `Nachrichten-` und `Entscheider-Portale`</a:t>
            </a:r>
            <a:br>
              <a:rPr lang="de-DE" altLang="de-DE" sz="1500" dirty="0">
                <a:latin typeface="Verdana" panose="020B0604030504040204" pitchFamily="34" charset="0"/>
              </a:rPr>
            </a:br>
            <a:r>
              <a:rPr lang="de-DE" altLang="de-DE" sz="1500" dirty="0">
                <a:latin typeface="Verdana" panose="020B0604030504040204" pitchFamily="34" charset="0"/>
              </a:rPr>
              <a:t>    Threads, X, XING, </a:t>
            </a:r>
            <a:r>
              <a:rPr lang="de-DE" altLang="de-DE" sz="1500" dirty="0" err="1">
                <a:latin typeface="Verdana" panose="020B0604030504040204" pitchFamily="34" charset="0"/>
              </a:rPr>
              <a:t>LinkedIN</a:t>
            </a:r>
            <a:endParaRPr lang="de-DE" altLang="de-DE" sz="1500" dirty="0">
              <a:latin typeface="Verdana" panose="020B0604030504040204" pitchFamily="34" charset="0"/>
            </a:endParaRPr>
          </a:p>
          <a:p>
            <a:pPr algn="l" hangingPunct="1">
              <a:lnSpc>
                <a:spcPct val="80000"/>
              </a:lnSpc>
              <a:spcBef>
                <a:spcPts val="300"/>
              </a:spcBef>
              <a:buClr>
                <a:srgbClr val="FF6600"/>
              </a:buClr>
              <a:buFont typeface="Arial Black" panose="020B0604020202020204" pitchFamily="34" charset="0"/>
              <a:buChar cha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de-DE" altLang="de-DE" sz="1500" dirty="0">
                <a:latin typeface="Verdana" panose="020B0604030504040204" pitchFamily="34" charset="0"/>
              </a:rPr>
              <a:t>  15 Min. Pause</a:t>
            </a:r>
          </a:p>
          <a:p>
            <a:pPr algn="l" hangingPunct="1">
              <a:lnSpc>
                <a:spcPct val="80000"/>
              </a:lnSpc>
              <a:spcBef>
                <a:spcPts val="300"/>
              </a:spcBef>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endParaRPr lang="de-DE" altLang="de-DE" sz="1500" dirty="0">
              <a:latin typeface="Verdana" panose="020B0604030504040204" pitchFamily="34" charset="0"/>
            </a:endParaRPr>
          </a:p>
          <a:p>
            <a:pPr algn="l" hangingPunct="1">
              <a:lnSpc>
                <a:spcPct val="80000"/>
              </a:lnSpc>
              <a:spcBef>
                <a:spcPts val="300"/>
              </a:spcBef>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de-DE" altLang="de-DE" sz="1500" u="sng" dirty="0">
                <a:latin typeface="Verdana" panose="020B0604030504040204" pitchFamily="34" charset="0"/>
              </a:rPr>
              <a:t>Block 2</a:t>
            </a:r>
          </a:p>
          <a:p>
            <a:pPr algn="l" hangingPunct="1">
              <a:lnSpc>
                <a:spcPct val="80000"/>
              </a:lnSpc>
              <a:spcBef>
                <a:spcPts val="300"/>
              </a:spcBef>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endParaRPr lang="de-DE" altLang="de-DE" sz="1500" u="sng" dirty="0">
              <a:latin typeface="Verdana" panose="020B0604030504040204" pitchFamily="34" charset="0"/>
            </a:endParaRPr>
          </a:p>
          <a:p>
            <a:pPr algn="l" hangingPunct="1">
              <a:lnSpc>
                <a:spcPct val="80000"/>
              </a:lnSpc>
              <a:spcBef>
                <a:spcPts val="300"/>
              </a:spcBef>
              <a:buClr>
                <a:srgbClr val="FF6600"/>
              </a:buClr>
              <a:buFont typeface="Arial Black" panose="020B0604020202020204" pitchFamily="34" charset="0"/>
              <a:buChar cha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de-DE" altLang="de-DE" sz="1500" dirty="0">
                <a:latin typeface="Verdana" panose="020B0604030504040204" pitchFamily="34" charset="0"/>
              </a:rPr>
              <a:t>  Fragen/Antworten</a:t>
            </a:r>
          </a:p>
          <a:p>
            <a:pPr algn="l" hangingPunct="1">
              <a:lnSpc>
                <a:spcPct val="80000"/>
              </a:lnSpc>
              <a:spcBef>
                <a:spcPts val="300"/>
              </a:spcBef>
              <a:buClr>
                <a:srgbClr val="FF6600"/>
              </a:buClr>
              <a:buFont typeface="Arial Black" panose="020B0604020202020204" pitchFamily="34" charset="0"/>
              <a:buChar cha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de-DE" altLang="de-DE" sz="1500" dirty="0">
                <a:latin typeface="Verdana" panose="020B0604030504040204" pitchFamily="34" charset="0"/>
              </a:rPr>
              <a:t>  Workshop/Praxisteil: Meine (Presse-)Mitteilung im Web 2.0</a:t>
            </a:r>
          </a:p>
          <a:p>
            <a:pPr algn="l" hangingPunct="1">
              <a:lnSpc>
                <a:spcPct val="80000"/>
              </a:lnSpc>
              <a:spcBef>
                <a:spcPts val="300"/>
              </a:spcBef>
              <a:buClr>
                <a:srgbClr val="FF6600"/>
              </a:buClr>
              <a:buFont typeface="Arial Black" panose="020B0604020202020204" pitchFamily="34" charset="0"/>
              <a:buChar cha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de-DE" altLang="de-DE" sz="1500" dirty="0">
                <a:latin typeface="Verdana" panose="020B0604030504040204" pitchFamily="34" charset="0"/>
              </a:rPr>
              <a:t>  Aufgaben 1-5, Anmerkungen „Ich im Web 2.0“</a:t>
            </a:r>
            <a:r>
              <a:rPr lang="de-DE" altLang="de-DE" sz="1400" dirty="0">
                <a:latin typeface="Verdana" panose="020B0604030504040204" pitchFamily="34" charset="0"/>
              </a:rPr>
              <a:t> </a:t>
            </a:r>
          </a:p>
          <a:p>
            <a:pPr algn="l" hangingPunct="1">
              <a:lnSpc>
                <a:spcPct val="80000"/>
              </a:lnSpc>
              <a:spcBef>
                <a:spcPts val="300"/>
              </a:spcBef>
              <a:buClr>
                <a:srgbClr val="FF6600"/>
              </a:buClr>
              <a:buFont typeface="Arial Black" panose="020B0604020202020204" pitchFamily="34" charset="0"/>
              <a:buChar cha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de-DE" altLang="de-DE" sz="1400" dirty="0">
                <a:latin typeface="Verdana" panose="020B0604030504040204" pitchFamily="34" charset="0"/>
              </a:rPr>
              <a:t>                  1. Aufgabe: Bestimme die Stärke deines Produktes / deiner Dienstleistung</a:t>
            </a:r>
          </a:p>
          <a:p>
            <a:pPr algn="l" hangingPunct="1">
              <a:lnSpc>
                <a:spcPct val="80000"/>
              </a:lnSpc>
              <a:spcBef>
                <a:spcPts val="300"/>
              </a:spcBef>
              <a:buClr>
                <a:srgbClr val="FF6600"/>
              </a:buClr>
              <a:buFont typeface="Arial Black" panose="020B0604020202020204" pitchFamily="34" charset="0"/>
              <a:buChar cha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de-DE" altLang="de-DE" sz="1400" dirty="0">
                <a:latin typeface="Verdana" panose="020B0604030504040204" pitchFamily="34" charset="0"/>
              </a:rPr>
              <a:t>                  2. Bestimme DEINE Stärken und Schwächen (SWOT)</a:t>
            </a:r>
          </a:p>
          <a:p>
            <a:pPr algn="l" hangingPunct="1">
              <a:lnSpc>
                <a:spcPct val="80000"/>
              </a:lnSpc>
              <a:spcBef>
                <a:spcPts val="300"/>
              </a:spcBef>
              <a:buClr>
                <a:srgbClr val="FF6600"/>
              </a:buClr>
              <a:buFont typeface="Arial Black" panose="020B0604020202020204" pitchFamily="34" charset="0"/>
              <a:buChar cha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de-DE" altLang="de-DE" sz="1400" dirty="0">
                <a:latin typeface="Verdana" panose="020B0604030504040204" pitchFamily="34" charset="0"/>
              </a:rPr>
              <a:t>                  3. Vier Handlungsfelder für meine Content-Strategie</a:t>
            </a:r>
          </a:p>
          <a:p>
            <a:pPr algn="l" hangingPunct="1">
              <a:lnSpc>
                <a:spcPct val="80000"/>
              </a:lnSpc>
              <a:spcBef>
                <a:spcPts val="300"/>
              </a:spcBef>
              <a:buClr>
                <a:srgbClr val="FF6600"/>
              </a:buClr>
              <a:buFont typeface="Arial Black" panose="020B0604020202020204" pitchFamily="34" charset="0"/>
              <a:buChar cha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de-DE" altLang="de-DE" sz="1400" dirty="0">
                <a:latin typeface="Verdana" panose="020B0604030504040204" pitchFamily="34" charset="0"/>
              </a:rPr>
              <a:t>                  4. Content-Themenplan in Bezug auf Bedürfnisse meiner Zielgruppe</a:t>
            </a:r>
          </a:p>
          <a:p>
            <a:pPr algn="l" hangingPunct="1">
              <a:lnSpc>
                <a:spcPct val="80000"/>
              </a:lnSpc>
              <a:spcBef>
                <a:spcPts val="300"/>
              </a:spcBef>
              <a:buClr>
                <a:srgbClr val="FF6600"/>
              </a:buClr>
              <a:buFont typeface="Arial Black" panose="020B0604020202020204" pitchFamily="34" charset="0"/>
              <a:buChar cha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de-DE" altLang="de-DE" sz="1400" dirty="0">
                <a:latin typeface="Verdana" panose="020B0604030504040204" pitchFamily="34" charset="0"/>
              </a:rPr>
              <a:t>                  5. Ziele definieren</a:t>
            </a:r>
          </a:p>
        </p:txBody>
      </p:sp>
      <p:sp>
        <p:nvSpPr>
          <p:cNvPr id="5123" name="Rectangle 3">
            <a:extLst>
              <a:ext uri="{FF2B5EF4-FFF2-40B4-BE49-F238E27FC236}">
                <a16:creationId xmlns:a16="http://schemas.microsoft.com/office/drawing/2014/main" id="{80DC2DB2-F99A-9445-8CCB-2BBBBBCBFF59}"/>
              </a:ext>
            </a:extLst>
          </p:cNvPr>
          <p:cNvSpPr>
            <a:spLocks noGrp="1" noChangeArrowheads="1"/>
          </p:cNvSpPr>
          <p:nvPr>
            <p:ph type="title" idx="1"/>
          </p:nvPr>
        </p:nvSpPr>
        <p:spPr>
          <a:xfrm>
            <a:off x="1042988" y="0"/>
            <a:ext cx="7850187" cy="633413"/>
          </a:xfrm>
          <a:ln/>
        </p:spPr>
        <p:txBody>
          <a:bodyPr lIns="91440" tIns="45720" rIns="91440" bIns="45720" anchor="ctr"/>
          <a:lstStyle/>
          <a:p>
            <a:pPr marL="0" indent="0" algn="ctr" hangingPunct="1">
              <a:lnSpc>
                <a:spcPct val="100000"/>
              </a:lnSpc>
              <a:spcAft>
                <a:spcPct val="0"/>
              </a:spcAft>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1600" dirty="0">
                <a:latin typeface="Verdana" panose="020B0604030504040204" pitchFamily="34" charset="0"/>
              </a:rPr>
              <a:t>Social Media Marketing – VHS Münster - Zeitplan</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a:extLst>
              <a:ext uri="{FF2B5EF4-FFF2-40B4-BE49-F238E27FC236}">
                <a16:creationId xmlns:a16="http://schemas.microsoft.com/office/drawing/2014/main" id="{48FA3AA6-C006-3A4A-9F67-DF4B12B95646}"/>
              </a:ext>
            </a:extLst>
          </p:cNvPr>
          <p:cNvSpPr>
            <a:spLocks noGrp="1" noChangeArrowheads="1"/>
          </p:cNvSpPr>
          <p:nvPr>
            <p:ph type="title"/>
          </p:nvPr>
        </p:nvSpPr>
        <p:spPr>
          <a:xfrm>
            <a:off x="444500" y="546100"/>
            <a:ext cx="8699500" cy="1470025"/>
          </a:xfrm>
          <a:ln/>
        </p:spPr>
        <p:txBody>
          <a:bodyPr lIns="90000" tIns="46800" rIns="90000" bIns="46800"/>
          <a:lstStyle/>
          <a:p>
            <a:pPr algn="l"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800" u="sng" dirty="0"/>
              <a:t>Aufgaben:</a:t>
            </a:r>
            <a:br>
              <a:rPr lang="de-DE" altLang="de-DE" sz="2800" u="sng" dirty="0"/>
            </a:br>
            <a:r>
              <a:rPr lang="de-DE" altLang="de-DE" sz="1800" dirty="0"/>
              <a:t>2. Bestimme DEINE herausragende Stärke(</a:t>
            </a:r>
            <a:r>
              <a:rPr lang="de-DE" altLang="de-DE" sz="1800" dirty="0" err="1"/>
              <a:t>n</a:t>
            </a:r>
            <a:r>
              <a:rPr lang="de-DE" altLang="de-DE" sz="1800" dirty="0"/>
              <a:t>) und auch deine Schwäche(</a:t>
            </a:r>
            <a:r>
              <a:rPr lang="de-DE" altLang="de-DE" sz="1800" dirty="0" err="1"/>
              <a:t>n</a:t>
            </a:r>
            <a:r>
              <a:rPr lang="de-DE" altLang="de-DE" sz="1800" dirty="0"/>
              <a:t>):</a:t>
            </a:r>
          </a:p>
        </p:txBody>
      </p:sp>
      <p:sp>
        <p:nvSpPr>
          <p:cNvPr id="40962" name="Text Box 2">
            <a:extLst>
              <a:ext uri="{FF2B5EF4-FFF2-40B4-BE49-F238E27FC236}">
                <a16:creationId xmlns:a16="http://schemas.microsoft.com/office/drawing/2014/main" id="{78280993-1062-764A-96B6-DDAB8B1F245E}"/>
              </a:ext>
            </a:extLst>
          </p:cNvPr>
          <p:cNvSpPr txBox="1">
            <a:spLocks noChangeArrowheads="1"/>
          </p:cNvSpPr>
          <p:nvPr/>
        </p:nvSpPr>
        <p:spPr bwMode="auto">
          <a:xfrm>
            <a:off x="1419225" y="209550"/>
            <a:ext cx="6940468" cy="3407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1600" dirty="0">
                <a:latin typeface="Verdana" panose="020B0604030504040204" pitchFamily="34" charset="0"/>
              </a:rPr>
              <a:t>Social Media Marketing – VHS Münster - Praxisteil  – Ich im Web</a:t>
            </a:r>
          </a:p>
        </p:txBody>
      </p:sp>
      <p:sp>
        <p:nvSpPr>
          <p:cNvPr id="6" name="Rectangle 1">
            <a:extLst>
              <a:ext uri="{FF2B5EF4-FFF2-40B4-BE49-F238E27FC236}">
                <a16:creationId xmlns:a16="http://schemas.microsoft.com/office/drawing/2014/main" id="{0030DBDE-E674-EA40-B93D-666C9CAC5D51}"/>
              </a:ext>
            </a:extLst>
          </p:cNvPr>
          <p:cNvSpPr txBox="1">
            <a:spLocks noChangeArrowheads="1"/>
          </p:cNvSpPr>
          <p:nvPr/>
        </p:nvSpPr>
        <p:spPr bwMode="auto">
          <a:xfrm>
            <a:off x="384742" y="5289848"/>
            <a:ext cx="8699500" cy="13586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marL="742950" indent="-28575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2pPr>
            <a:lvl3pPr marL="1143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3pPr>
            <a:lvl4pPr marL="1600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4pPr>
            <a:lvl5pPr marL="20574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9pPr>
          </a:lstStyle>
          <a:p>
            <a:pPr algn="l"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dirty="0">
                <a:latin typeface="+mn-lt"/>
              </a:rPr>
              <a:t>Meine Stärke(</a:t>
            </a:r>
            <a:r>
              <a:rPr lang="de-DE" altLang="de-DE" sz="2000" dirty="0" err="1">
                <a:latin typeface="+mn-lt"/>
              </a:rPr>
              <a:t>n</a:t>
            </a:r>
            <a:r>
              <a:rPr lang="de-DE" altLang="de-DE" sz="2000" dirty="0">
                <a:latin typeface="+mn-lt"/>
              </a:rPr>
              <a:t>):        ………………………… </a:t>
            </a:r>
            <a:r>
              <a:rPr lang="de-DE" altLang="de-DE" sz="1100" dirty="0">
                <a:solidFill>
                  <a:schemeClr val="tx1"/>
                </a:solidFill>
                <a:latin typeface="+mn-lt"/>
              </a:rPr>
              <a:t>(</a:t>
            </a:r>
            <a:r>
              <a:rPr lang="de-DE" altLang="de-DE" sz="1100" dirty="0">
                <a:solidFill>
                  <a:schemeClr val="tx1"/>
                </a:solidFill>
                <a:latin typeface="+mn-lt"/>
                <a:hlinkClick r:id="rId3">
                  <a:extLst>
                    <a:ext uri="{A12FA001-AC4F-418D-AE19-62706E023703}">
                      <ahyp:hlinkClr xmlns:ahyp="http://schemas.microsoft.com/office/drawing/2018/hyperlinkcolor" val="tx"/>
                    </a:ext>
                  </a:extLst>
                </a:hlinkClick>
              </a:rPr>
              <a:t>https://www.susannespenke.de/werte-test</a:t>
            </a:r>
            <a:r>
              <a:rPr lang="de-DE" altLang="de-DE" sz="1100" dirty="0">
                <a:solidFill>
                  <a:schemeClr val="tx1"/>
                </a:solidFill>
                <a:latin typeface="+mn-lt"/>
              </a:rPr>
              <a:t>, ca. </a:t>
            </a:r>
            <a:r>
              <a:rPr lang="de-DE" altLang="de-DE" sz="1100" dirty="0">
                <a:latin typeface="+mn-lt"/>
              </a:rPr>
              <a:t>10 Min)</a:t>
            </a:r>
            <a:br>
              <a:rPr lang="de-DE" altLang="de-DE" sz="2000" dirty="0"/>
            </a:br>
            <a:r>
              <a:rPr lang="de-DE" altLang="de-DE" sz="2000" dirty="0"/>
              <a:t>Meine Schwäche(</a:t>
            </a:r>
            <a:r>
              <a:rPr lang="de-DE" altLang="de-DE" sz="2000" dirty="0" err="1"/>
              <a:t>n</a:t>
            </a:r>
            <a:r>
              <a:rPr lang="de-DE" altLang="de-DE" sz="2000" dirty="0"/>
              <a:t>):  …………………………</a:t>
            </a:r>
            <a:br>
              <a:rPr lang="de-DE" altLang="de-DE" sz="2000" dirty="0"/>
            </a:br>
            <a:r>
              <a:rPr lang="de-DE" altLang="de-DE" sz="2000" dirty="0"/>
              <a:t>Chance meines Produktes im Markt (siehe </a:t>
            </a:r>
            <a:r>
              <a:rPr lang="de-DE" altLang="de-DE" sz="2000" dirty="0" err="1"/>
              <a:t>Ikigai</a:t>
            </a:r>
            <a:r>
              <a:rPr lang="de-DE" altLang="de-DE" sz="2000" dirty="0"/>
              <a:t>):  …………………….</a:t>
            </a:r>
            <a:br>
              <a:rPr lang="de-DE" altLang="de-DE" sz="2000" dirty="0"/>
            </a:br>
            <a:r>
              <a:rPr lang="de-DE" altLang="de-DE" sz="2000" dirty="0"/>
              <a:t>Mögliche Risiken in Bezug zu meinem Produkt:      …………………….</a:t>
            </a:r>
          </a:p>
        </p:txBody>
      </p:sp>
      <p:pic>
        <p:nvPicPr>
          <p:cNvPr id="7" name="Grafik 6">
            <a:extLst>
              <a:ext uri="{FF2B5EF4-FFF2-40B4-BE49-F238E27FC236}">
                <a16:creationId xmlns:a16="http://schemas.microsoft.com/office/drawing/2014/main" id="{304C562F-6E79-9B4E-8600-AAC26679E63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44500" y="1720850"/>
            <a:ext cx="5999708" cy="3568998"/>
          </a:xfrm>
          <a:prstGeom prst="rect">
            <a:avLst/>
          </a:prstGeom>
          <a:noFill/>
          <a:ln>
            <a:noFill/>
          </a:ln>
        </p:spPr>
      </p:pic>
      <p:sp>
        <p:nvSpPr>
          <p:cNvPr id="2" name="Textfeld 1">
            <a:extLst>
              <a:ext uri="{FF2B5EF4-FFF2-40B4-BE49-F238E27FC236}">
                <a16:creationId xmlns:a16="http://schemas.microsoft.com/office/drawing/2014/main" id="{CA75669E-C0D7-984B-9598-D08C585E8B27}"/>
              </a:ext>
            </a:extLst>
          </p:cNvPr>
          <p:cNvSpPr txBox="1"/>
          <p:nvPr/>
        </p:nvSpPr>
        <p:spPr>
          <a:xfrm>
            <a:off x="3377291" y="5289848"/>
            <a:ext cx="1512168" cy="369332"/>
          </a:xfrm>
          <a:prstGeom prst="rect">
            <a:avLst/>
          </a:prstGeom>
          <a:noFill/>
        </p:spPr>
        <p:txBody>
          <a:bodyPr wrap="square" rtlCol="0">
            <a:spAutoFit/>
          </a:bodyPr>
          <a:lstStyle/>
          <a:p>
            <a:r>
              <a:rPr lang="de-DE" dirty="0">
                <a:solidFill>
                  <a:schemeClr val="tx1"/>
                </a:solidFill>
              </a:rPr>
              <a:t>Zuhören</a:t>
            </a:r>
          </a:p>
        </p:txBody>
      </p:sp>
      <p:sp>
        <p:nvSpPr>
          <p:cNvPr id="3" name="Textfeld 2">
            <a:extLst>
              <a:ext uri="{FF2B5EF4-FFF2-40B4-BE49-F238E27FC236}">
                <a16:creationId xmlns:a16="http://schemas.microsoft.com/office/drawing/2014/main" id="{BA4BDF33-1088-C04D-8628-B7BB0B169E2E}"/>
              </a:ext>
            </a:extLst>
          </p:cNvPr>
          <p:cNvSpPr txBox="1"/>
          <p:nvPr/>
        </p:nvSpPr>
        <p:spPr>
          <a:xfrm>
            <a:off x="3815916" y="5609311"/>
            <a:ext cx="1512168" cy="369332"/>
          </a:xfrm>
          <a:prstGeom prst="rect">
            <a:avLst/>
          </a:prstGeom>
          <a:noFill/>
        </p:spPr>
        <p:txBody>
          <a:bodyPr wrap="square" rtlCol="0">
            <a:spAutoFit/>
          </a:bodyPr>
          <a:lstStyle/>
          <a:p>
            <a:r>
              <a:rPr lang="de-DE" dirty="0">
                <a:solidFill>
                  <a:schemeClr val="tx1"/>
                </a:solidFill>
              </a:rPr>
              <a:t>Ungeduld</a:t>
            </a:r>
          </a:p>
        </p:txBody>
      </p:sp>
      <p:sp>
        <p:nvSpPr>
          <p:cNvPr id="8" name="Textfeld 7">
            <a:extLst>
              <a:ext uri="{FF2B5EF4-FFF2-40B4-BE49-F238E27FC236}">
                <a16:creationId xmlns:a16="http://schemas.microsoft.com/office/drawing/2014/main" id="{7FA94C41-3B9D-4F47-9E75-E78C1CABE634}"/>
              </a:ext>
            </a:extLst>
          </p:cNvPr>
          <p:cNvSpPr txBox="1"/>
          <p:nvPr/>
        </p:nvSpPr>
        <p:spPr>
          <a:xfrm>
            <a:off x="6444208" y="5784483"/>
            <a:ext cx="2520280" cy="276999"/>
          </a:xfrm>
          <a:prstGeom prst="rect">
            <a:avLst/>
          </a:prstGeom>
          <a:noFill/>
        </p:spPr>
        <p:txBody>
          <a:bodyPr wrap="square" rtlCol="0">
            <a:spAutoFit/>
          </a:bodyPr>
          <a:lstStyle/>
          <a:p>
            <a:r>
              <a:rPr lang="de-DE" sz="1200" dirty="0">
                <a:solidFill>
                  <a:schemeClr val="tx1"/>
                </a:solidFill>
              </a:rPr>
              <a:t>Hohe Nachfrage interne Kommun.</a:t>
            </a:r>
          </a:p>
        </p:txBody>
      </p:sp>
      <p:sp>
        <p:nvSpPr>
          <p:cNvPr id="4" name="Textfeld 3">
            <a:extLst>
              <a:ext uri="{FF2B5EF4-FFF2-40B4-BE49-F238E27FC236}">
                <a16:creationId xmlns:a16="http://schemas.microsoft.com/office/drawing/2014/main" id="{3D133216-0782-8747-A841-EB9F2B6E17F8}"/>
              </a:ext>
            </a:extLst>
          </p:cNvPr>
          <p:cNvSpPr txBox="1"/>
          <p:nvPr/>
        </p:nvSpPr>
        <p:spPr>
          <a:xfrm>
            <a:off x="6697623" y="6170300"/>
            <a:ext cx="2232248" cy="369332"/>
          </a:xfrm>
          <a:prstGeom prst="rect">
            <a:avLst/>
          </a:prstGeom>
          <a:noFill/>
        </p:spPr>
        <p:txBody>
          <a:bodyPr wrap="square" rtlCol="0">
            <a:spAutoFit/>
          </a:bodyPr>
          <a:lstStyle/>
          <a:p>
            <a:r>
              <a:rPr lang="de-DE" dirty="0">
                <a:solidFill>
                  <a:schemeClr val="tx1"/>
                </a:solidFill>
              </a:rPr>
              <a:t>Anbieter geht Pleite</a:t>
            </a:r>
          </a:p>
        </p:txBody>
      </p:sp>
    </p:spTree>
    <p:extLst>
      <p:ext uri="{BB962C8B-B14F-4D97-AF65-F5344CB8AC3E}">
        <p14:creationId xmlns:p14="http://schemas.microsoft.com/office/powerpoint/2010/main" val="1183201667"/>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additive="repl">
                                        <p:cTn id="6" dur="1" fill="hold">
                                          <p:stCondLst>
                                            <p:cond delay="0"/>
                                          </p:stCondLst>
                                        </p:cTn>
                                        <p:tgtEl>
                                          <p:spTgt spid="40961">
                                            <p:txEl>
                                              <p:pRg st="0" end="0"/>
                                            </p:txEl>
                                          </p:spTgt>
                                        </p:tgtEl>
                                        <p:attrNameLst>
                                          <p:attrName>style.visibility</p:attrName>
                                        </p:attrNameLst>
                                      </p:cBhvr>
                                      <p:to>
                                        <p:strVal val="visible"/>
                                      </p:to>
                                    </p:set>
                                    <p:animEffect transition="in" filter="blinds(horizontal)">
                                      <p:cBhvr additive="repl">
                                        <p:cTn id="7" dur="500"/>
                                        <p:tgtEl>
                                          <p:spTgt spid="4096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additive="repl">
                                        <p:cTn id="11" dur="1" fill="hold">
                                          <p:stCondLst>
                                            <p:cond delay="0"/>
                                          </p:stCondLst>
                                        </p:cTn>
                                        <p:tgtEl>
                                          <p:spTgt spid="6">
                                            <p:txEl>
                                              <p:pRg st="0" end="0"/>
                                            </p:txEl>
                                          </p:spTgt>
                                        </p:tgtEl>
                                        <p:attrNameLst>
                                          <p:attrName>style.visibility</p:attrName>
                                        </p:attrNameLst>
                                      </p:cBhvr>
                                      <p:to>
                                        <p:strVal val="visible"/>
                                      </p:to>
                                    </p:set>
                                    <p:animEffect transition="in" filter="blinds(horizontal)">
                                      <p:cBhvr additive="repl">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linds(horizont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a:extLst>
              <a:ext uri="{FF2B5EF4-FFF2-40B4-BE49-F238E27FC236}">
                <a16:creationId xmlns:a16="http://schemas.microsoft.com/office/drawing/2014/main" id="{48FA3AA6-C006-3A4A-9F67-DF4B12B95646}"/>
              </a:ext>
            </a:extLst>
          </p:cNvPr>
          <p:cNvSpPr>
            <a:spLocks noGrp="1" noChangeArrowheads="1"/>
          </p:cNvSpPr>
          <p:nvPr>
            <p:ph type="title"/>
          </p:nvPr>
        </p:nvSpPr>
        <p:spPr>
          <a:xfrm>
            <a:off x="444500" y="546100"/>
            <a:ext cx="8255000" cy="1470025"/>
          </a:xfrm>
          <a:ln/>
        </p:spPr>
        <p:txBody>
          <a:bodyPr lIns="90000" tIns="46800" rIns="90000" bIns="46800"/>
          <a:lstStyle/>
          <a:p>
            <a:pPr algn="l"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800" u="sng" dirty="0"/>
              <a:t>Aufgaben:</a:t>
            </a:r>
            <a:br>
              <a:rPr lang="de-DE" altLang="de-DE" sz="2800" u="sng" dirty="0"/>
            </a:br>
            <a:r>
              <a:rPr lang="de-DE" altLang="de-DE" sz="2000" dirty="0"/>
              <a:t>3. Vier Handlungsfelder für die Content-Strategie:</a:t>
            </a:r>
          </a:p>
        </p:txBody>
      </p:sp>
      <p:sp>
        <p:nvSpPr>
          <p:cNvPr id="40962" name="Text Box 2">
            <a:extLst>
              <a:ext uri="{FF2B5EF4-FFF2-40B4-BE49-F238E27FC236}">
                <a16:creationId xmlns:a16="http://schemas.microsoft.com/office/drawing/2014/main" id="{78280993-1062-764A-96B6-DDAB8B1F245E}"/>
              </a:ext>
            </a:extLst>
          </p:cNvPr>
          <p:cNvSpPr txBox="1">
            <a:spLocks noChangeArrowheads="1"/>
          </p:cNvSpPr>
          <p:nvPr/>
        </p:nvSpPr>
        <p:spPr bwMode="auto">
          <a:xfrm>
            <a:off x="1419225" y="209550"/>
            <a:ext cx="6940468" cy="3407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1600" dirty="0">
                <a:latin typeface="Verdana" panose="020B0604030504040204" pitchFamily="34" charset="0"/>
              </a:rPr>
              <a:t>Social Media Marketing – VHS Münster - Praxisteil  – Ich im Web</a:t>
            </a:r>
          </a:p>
        </p:txBody>
      </p:sp>
      <p:sp>
        <p:nvSpPr>
          <p:cNvPr id="6" name="Rectangle 1">
            <a:extLst>
              <a:ext uri="{FF2B5EF4-FFF2-40B4-BE49-F238E27FC236}">
                <a16:creationId xmlns:a16="http://schemas.microsoft.com/office/drawing/2014/main" id="{0030DBDE-E674-EA40-B93D-666C9CAC5D51}"/>
              </a:ext>
            </a:extLst>
          </p:cNvPr>
          <p:cNvSpPr txBox="1">
            <a:spLocks noChangeArrowheads="1"/>
          </p:cNvSpPr>
          <p:nvPr/>
        </p:nvSpPr>
        <p:spPr bwMode="auto">
          <a:xfrm>
            <a:off x="4067944" y="2352674"/>
            <a:ext cx="4968552" cy="41452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marL="742950" indent="-28575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2pPr>
            <a:lvl3pPr marL="1143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3pPr>
            <a:lvl4pPr marL="1600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4pPr>
            <a:lvl5pPr marL="20574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9pPr>
          </a:lstStyle>
          <a:p>
            <a:pPr algn="l"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b="1" dirty="0">
                <a:latin typeface="+mn-lt"/>
              </a:rPr>
              <a:t>S-O-Stärken-Chancen-Strategie:</a:t>
            </a:r>
            <a:br>
              <a:rPr lang="de-DE" altLang="de-DE" sz="2000" dirty="0">
                <a:latin typeface="+mn-lt"/>
              </a:rPr>
            </a:br>
            <a:r>
              <a:rPr lang="de-DE" altLang="de-DE" sz="2000" dirty="0">
                <a:latin typeface="+mn-lt"/>
              </a:rPr>
              <a:t>Welcher meiner Stärken kann ich wo herausstellen?   ………………………</a:t>
            </a:r>
            <a:br>
              <a:rPr lang="de-DE" altLang="de-DE" sz="2000" dirty="0">
                <a:latin typeface="+mn-lt"/>
              </a:rPr>
            </a:br>
            <a:br>
              <a:rPr lang="de-DE" altLang="de-DE" sz="2000" dirty="0"/>
            </a:br>
            <a:r>
              <a:rPr lang="de-DE" altLang="de-DE" sz="2000" b="1" dirty="0"/>
              <a:t>W-O-Schwächen-Chancen-Strategie:  </a:t>
            </a:r>
            <a:r>
              <a:rPr lang="de-DE" altLang="de-DE" sz="2000" dirty="0"/>
              <a:t>Welcher meiner Schwächen kann ich wo zur Chance umwandeln? …………………………</a:t>
            </a:r>
            <a:br>
              <a:rPr lang="de-DE" altLang="de-DE" sz="2000" dirty="0"/>
            </a:br>
            <a:br>
              <a:rPr lang="de-DE" altLang="de-DE" sz="2000" dirty="0"/>
            </a:br>
            <a:r>
              <a:rPr lang="de-DE" altLang="de-DE" sz="2000" b="1" dirty="0"/>
              <a:t>S-T-Stärken-Risiko-Strategie:</a:t>
            </a:r>
            <a:br>
              <a:rPr lang="de-DE" altLang="de-DE" sz="2000" dirty="0"/>
            </a:br>
            <a:r>
              <a:rPr lang="de-DE" altLang="de-DE" sz="2000" dirty="0"/>
              <a:t>Welche meiner Stärken minimieren ein Risiko? …………………….</a:t>
            </a:r>
            <a:br>
              <a:rPr lang="de-DE" altLang="de-DE" sz="2000" dirty="0"/>
            </a:br>
            <a:br>
              <a:rPr lang="de-DE" altLang="de-DE" sz="2000" dirty="0"/>
            </a:br>
            <a:r>
              <a:rPr lang="de-DE" altLang="de-DE" sz="2000" b="1" dirty="0"/>
              <a:t>W-T-Schwächen-Risiko-Strategie:</a:t>
            </a:r>
            <a:br>
              <a:rPr lang="de-DE" altLang="de-DE" sz="2000" b="1" dirty="0"/>
            </a:br>
            <a:r>
              <a:rPr lang="de-DE" altLang="de-DE" sz="2000" dirty="0"/>
              <a:t>Wie kann ich verhindern, dass eine Schwäche nicht zum Risiko (Shitstorm) wird? …………………….</a:t>
            </a:r>
            <a:br>
              <a:rPr lang="de-DE" altLang="de-DE" sz="2000" dirty="0"/>
            </a:br>
            <a:endParaRPr lang="de-DE" altLang="de-DE" sz="2000" dirty="0"/>
          </a:p>
        </p:txBody>
      </p:sp>
      <p:pic>
        <p:nvPicPr>
          <p:cNvPr id="3" name="Grafik 2" descr="Ein Bild, das Text, Diagramm, Kreis, Screenshot enthält.&#10;&#10;Automatisch generierte Beschreibung">
            <a:extLst>
              <a:ext uri="{FF2B5EF4-FFF2-40B4-BE49-F238E27FC236}">
                <a16:creationId xmlns:a16="http://schemas.microsoft.com/office/drawing/2014/main" id="{CA5ACDBC-FCEA-E74D-9A2F-87F39FDAC8F5}"/>
              </a:ext>
            </a:extLst>
          </p:cNvPr>
          <p:cNvPicPr>
            <a:picLocks noChangeAspect="1"/>
          </p:cNvPicPr>
          <p:nvPr/>
        </p:nvPicPr>
        <p:blipFill>
          <a:blip r:embed="rId3"/>
          <a:stretch>
            <a:fillRect/>
          </a:stretch>
        </p:blipFill>
        <p:spPr>
          <a:xfrm>
            <a:off x="179512" y="1700807"/>
            <a:ext cx="3931116" cy="4222598"/>
          </a:xfrm>
          <a:prstGeom prst="rect">
            <a:avLst/>
          </a:prstGeom>
        </p:spPr>
      </p:pic>
      <p:sp>
        <p:nvSpPr>
          <p:cNvPr id="2" name="Textfeld 1">
            <a:extLst>
              <a:ext uri="{FF2B5EF4-FFF2-40B4-BE49-F238E27FC236}">
                <a16:creationId xmlns:a16="http://schemas.microsoft.com/office/drawing/2014/main" id="{F202E8E4-5D20-704C-A78F-D5B7D90A5A14}"/>
              </a:ext>
            </a:extLst>
          </p:cNvPr>
          <p:cNvSpPr txBox="1"/>
          <p:nvPr/>
        </p:nvSpPr>
        <p:spPr>
          <a:xfrm>
            <a:off x="6552220" y="2352674"/>
            <a:ext cx="2376264" cy="646331"/>
          </a:xfrm>
          <a:prstGeom prst="rect">
            <a:avLst/>
          </a:prstGeom>
          <a:noFill/>
        </p:spPr>
        <p:txBody>
          <a:bodyPr wrap="square" rtlCol="0">
            <a:spAutoFit/>
          </a:bodyPr>
          <a:lstStyle/>
          <a:p>
            <a:r>
              <a:rPr lang="de-DE" dirty="0">
                <a:solidFill>
                  <a:schemeClr val="tx1"/>
                </a:solidFill>
              </a:rPr>
              <a:t>Zuhören + Empathie -&gt; Instagram</a:t>
            </a:r>
          </a:p>
        </p:txBody>
      </p:sp>
      <p:sp>
        <p:nvSpPr>
          <p:cNvPr id="7" name="Textfeld 6">
            <a:extLst>
              <a:ext uri="{FF2B5EF4-FFF2-40B4-BE49-F238E27FC236}">
                <a16:creationId xmlns:a16="http://schemas.microsoft.com/office/drawing/2014/main" id="{120102F4-10EC-624F-939B-7479A70B45DC}"/>
              </a:ext>
            </a:extLst>
          </p:cNvPr>
          <p:cNvSpPr txBox="1"/>
          <p:nvPr/>
        </p:nvSpPr>
        <p:spPr>
          <a:xfrm>
            <a:off x="5201652" y="3768150"/>
            <a:ext cx="3258780" cy="646331"/>
          </a:xfrm>
          <a:prstGeom prst="rect">
            <a:avLst/>
          </a:prstGeom>
          <a:noFill/>
        </p:spPr>
        <p:txBody>
          <a:bodyPr wrap="square" rtlCol="0">
            <a:spAutoFit/>
          </a:bodyPr>
          <a:lstStyle/>
          <a:p>
            <a:r>
              <a:rPr lang="de-DE" dirty="0">
                <a:solidFill>
                  <a:schemeClr val="tx1"/>
                </a:solidFill>
              </a:rPr>
              <a:t>Ungeduld + Neugierde -&gt; schnelllebiges Instagram</a:t>
            </a:r>
          </a:p>
        </p:txBody>
      </p:sp>
    </p:spTree>
    <p:extLst>
      <p:ext uri="{BB962C8B-B14F-4D97-AF65-F5344CB8AC3E}">
        <p14:creationId xmlns:p14="http://schemas.microsoft.com/office/powerpoint/2010/main" val="936684751"/>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additive="repl">
                                        <p:cTn id="6" dur="1" fill="hold">
                                          <p:stCondLst>
                                            <p:cond delay="0"/>
                                          </p:stCondLst>
                                        </p:cTn>
                                        <p:tgtEl>
                                          <p:spTgt spid="40961">
                                            <p:txEl>
                                              <p:pRg st="0" end="0"/>
                                            </p:txEl>
                                          </p:spTgt>
                                        </p:tgtEl>
                                        <p:attrNameLst>
                                          <p:attrName>style.visibility</p:attrName>
                                        </p:attrNameLst>
                                      </p:cBhvr>
                                      <p:to>
                                        <p:strVal val="visible"/>
                                      </p:to>
                                    </p:set>
                                    <p:animEffect transition="in" filter="blinds(horizontal)">
                                      <p:cBhvr additive="repl">
                                        <p:cTn id="7" dur="500"/>
                                        <p:tgtEl>
                                          <p:spTgt spid="4096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additive="repl">
                                        <p:cTn id="11" dur="1" fill="hold">
                                          <p:stCondLst>
                                            <p:cond delay="0"/>
                                          </p:stCondLst>
                                        </p:cTn>
                                        <p:tgtEl>
                                          <p:spTgt spid="6">
                                            <p:txEl>
                                              <p:pRg st="0" end="0"/>
                                            </p:txEl>
                                          </p:spTgt>
                                        </p:tgtEl>
                                        <p:attrNameLst>
                                          <p:attrName>style.visibility</p:attrName>
                                        </p:attrNameLst>
                                      </p:cBhvr>
                                      <p:to>
                                        <p:strVal val="visible"/>
                                      </p:to>
                                    </p:set>
                                    <p:animEffect transition="in" filter="blinds(horizontal)">
                                      <p:cBhvr additive="repl">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linds(horizont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a:extLst>
              <a:ext uri="{FF2B5EF4-FFF2-40B4-BE49-F238E27FC236}">
                <a16:creationId xmlns:a16="http://schemas.microsoft.com/office/drawing/2014/main" id="{48FA3AA6-C006-3A4A-9F67-DF4B12B95646}"/>
              </a:ext>
            </a:extLst>
          </p:cNvPr>
          <p:cNvSpPr>
            <a:spLocks noGrp="1" noChangeArrowheads="1"/>
          </p:cNvSpPr>
          <p:nvPr>
            <p:ph type="title"/>
          </p:nvPr>
        </p:nvSpPr>
        <p:spPr>
          <a:xfrm>
            <a:off x="444500" y="546100"/>
            <a:ext cx="8255000" cy="1470025"/>
          </a:xfrm>
          <a:ln/>
        </p:spPr>
        <p:txBody>
          <a:bodyPr lIns="90000" tIns="46800" rIns="90000" bIns="46800"/>
          <a:lstStyle/>
          <a:p>
            <a:pPr algn="l"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800" u="sng" dirty="0"/>
              <a:t>Aufgaben:</a:t>
            </a:r>
            <a:br>
              <a:rPr lang="de-DE" altLang="de-DE" sz="2800" u="sng" dirty="0"/>
            </a:br>
            <a:r>
              <a:rPr lang="de-DE" altLang="de-DE" sz="2000" dirty="0"/>
              <a:t>4. Content-Themenplan in Bezug auf die Bedürfnisse meiner ZG:</a:t>
            </a:r>
          </a:p>
        </p:txBody>
      </p:sp>
      <p:sp>
        <p:nvSpPr>
          <p:cNvPr id="40962" name="Text Box 2">
            <a:extLst>
              <a:ext uri="{FF2B5EF4-FFF2-40B4-BE49-F238E27FC236}">
                <a16:creationId xmlns:a16="http://schemas.microsoft.com/office/drawing/2014/main" id="{78280993-1062-764A-96B6-DDAB8B1F245E}"/>
              </a:ext>
            </a:extLst>
          </p:cNvPr>
          <p:cNvSpPr txBox="1">
            <a:spLocks noChangeArrowheads="1"/>
          </p:cNvSpPr>
          <p:nvPr/>
        </p:nvSpPr>
        <p:spPr bwMode="auto">
          <a:xfrm>
            <a:off x="1419225" y="209550"/>
            <a:ext cx="6940468" cy="3407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1600" dirty="0">
                <a:latin typeface="Verdana" panose="020B0604030504040204" pitchFamily="34" charset="0"/>
              </a:rPr>
              <a:t>Social Media Marketing – VHS Münster - Praxisteil  – Ich im Web</a:t>
            </a:r>
          </a:p>
        </p:txBody>
      </p:sp>
      <p:sp>
        <p:nvSpPr>
          <p:cNvPr id="6" name="Rectangle 1">
            <a:extLst>
              <a:ext uri="{FF2B5EF4-FFF2-40B4-BE49-F238E27FC236}">
                <a16:creationId xmlns:a16="http://schemas.microsoft.com/office/drawing/2014/main" id="{0030DBDE-E674-EA40-B93D-666C9CAC5D51}"/>
              </a:ext>
            </a:extLst>
          </p:cNvPr>
          <p:cNvSpPr txBox="1">
            <a:spLocks noChangeArrowheads="1"/>
          </p:cNvSpPr>
          <p:nvPr/>
        </p:nvSpPr>
        <p:spPr bwMode="auto">
          <a:xfrm>
            <a:off x="4067944" y="2352674"/>
            <a:ext cx="5076056" cy="41452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marL="742950" indent="-28575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2pPr>
            <a:lvl3pPr marL="1143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3pPr>
            <a:lvl4pPr marL="1600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4pPr>
            <a:lvl5pPr marL="20574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9pPr>
          </a:lstStyle>
          <a:p>
            <a:pPr algn="l"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b="1" dirty="0">
                <a:latin typeface="+mn-lt"/>
              </a:rPr>
              <a:t>Wo/wie verbessert mein Produkt ein Grundbedürfnis?</a:t>
            </a:r>
            <a:br>
              <a:rPr lang="de-DE" altLang="de-DE" sz="2000" dirty="0">
                <a:latin typeface="+mn-lt"/>
              </a:rPr>
            </a:br>
            <a:r>
              <a:rPr lang="de-DE" altLang="de-DE" sz="2000" dirty="0">
                <a:latin typeface="+mn-lt"/>
              </a:rPr>
              <a:t>“Du schläfst besser, weil ……………..“</a:t>
            </a:r>
            <a:br>
              <a:rPr lang="de-DE" altLang="de-DE" sz="2000" dirty="0">
                <a:latin typeface="+mn-lt"/>
              </a:rPr>
            </a:br>
            <a:br>
              <a:rPr lang="de-DE" altLang="de-DE" sz="2000" dirty="0"/>
            </a:br>
            <a:r>
              <a:rPr lang="de-DE" altLang="de-DE" sz="2000" b="1" dirty="0"/>
              <a:t>Wo/wie verbessert mein Produkt ein Sicherheitsbedürfnis?</a:t>
            </a:r>
            <a:br>
              <a:rPr lang="de-DE" altLang="de-DE" sz="2000" b="1" dirty="0"/>
            </a:br>
            <a:r>
              <a:rPr lang="de-DE" altLang="de-DE" sz="2000" dirty="0"/>
              <a:t>(</a:t>
            </a:r>
            <a:r>
              <a:rPr lang="de-DE" altLang="de-DE" sz="2000" dirty="0" err="1"/>
              <a:t>Wohnidee</a:t>
            </a:r>
            <a:r>
              <a:rPr lang="de-DE" altLang="de-DE" sz="2000" dirty="0"/>
              <a:t>, besser arbeiten, sparen) …………………………</a:t>
            </a:r>
            <a:br>
              <a:rPr lang="de-DE" altLang="de-DE" sz="2000" dirty="0"/>
            </a:br>
            <a:br>
              <a:rPr lang="de-DE" altLang="de-DE" sz="2000" dirty="0"/>
            </a:br>
            <a:r>
              <a:rPr lang="de-DE" altLang="de-DE" sz="2000" b="1" dirty="0"/>
              <a:t>Welches Individualbedürfnis erfülle ich?</a:t>
            </a:r>
            <a:br>
              <a:rPr lang="de-DE" altLang="de-DE" sz="2000" dirty="0"/>
            </a:br>
            <a:r>
              <a:rPr lang="de-DE" altLang="de-DE" sz="2000" dirty="0"/>
              <a:t>Wo schenke ich Anerkennung? Wo bringe ich wen zu Geltung? …………………….</a:t>
            </a:r>
            <a:br>
              <a:rPr lang="de-DE" altLang="de-DE" sz="2000" dirty="0"/>
            </a:br>
            <a:br>
              <a:rPr lang="de-DE" altLang="de-DE" sz="2000" dirty="0"/>
            </a:br>
            <a:r>
              <a:rPr lang="de-DE" altLang="de-DE" sz="2000" b="1" dirty="0"/>
              <a:t>Wie/wo erfülle ich das Bedürfnis zur Selbstverwirklichung?</a:t>
            </a:r>
            <a:br>
              <a:rPr lang="de-DE" altLang="de-DE" sz="2000" b="1" dirty="0"/>
            </a:br>
            <a:r>
              <a:rPr lang="de-DE" altLang="de-DE" sz="2000" dirty="0"/>
              <a:t>(Gewinnspiel, Umfrage, </a:t>
            </a:r>
            <a:r>
              <a:rPr lang="de-DE" altLang="de-DE" sz="2000" dirty="0" err="1"/>
              <a:t>etc</a:t>
            </a:r>
            <a:r>
              <a:rPr lang="de-DE" altLang="de-DE" sz="2000" dirty="0"/>
              <a:t>)…………………….</a:t>
            </a:r>
            <a:br>
              <a:rPr lang="de-DE" altLang="de-DE" sz="2000" dirty="0"/>
            </a:br>
            <a:endParaRPr lang="de-DE" altLang="de-DE" sz="2000" dirty="0"/>
          </a:p>
        </p:txBody>
      </p:sp>
      <p:pic>
        <p:nvPicPr>
          <p:cNvPr id="4" name="Grafik 3" descr="Ein Bild, das Text, Schrift, Reihe, Dreieck enthält.&#10;&#10;Automatisch generierte Beschreibung">
            <a:extLst>
              <a:ext uri="{FF2B5EF4-FFF2-40B4-BE49-F238E27FC236}">
                <a16:creationId xmlns:a16="http://schemas.microsoft.com/office/drawing/2014/main" id="{48330434-E1DB-8A40-9E4F-51861A93D6B3}"/>
              </a:ext>
            </a:extLst>
          </p:cNvPr>
          <p:cNvPicPr>
            <a:picLocks noChangeAspect="1"/>
          </p:cNvPicPr>
          <p:nvPr/>
        </p:nvPicPr>
        <p:blipFill>
          <a:blip r:embed="rId3"/>
          <a:stretch>
            <a:fillRect/>
          </a:stretch>
        </p:blipFill>
        <p:spPr>
          <a:xfrm>
            <a:off x="0" y="1916832"/>
            <a:ext cx="4067944" cy="3528392"/>
          </a:xfrm>
          <a:prstGeom prst="rect">
            <a:avLst/>
          </a:prstGeom>
        </p:spPr>
      </p:pic>
    </p:spTree>
    <p:extLst>
      <p:ext uri="{BB962C8B-B14F-4D97-AF65-F5344CB8AC3E}">
        <p14:creationId xmlns:p14="http://schemas.microsoft.com/office/powerpoint/2010/main" val="127852365"/>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additive="repl">
                                        <p:cTn id="6" dur="1" fill="hold">
                                          <p:stCondLst>
                                            <p:cond delay="0"/>
                                          </p:stCondLst>
                                        </p:cTn>
                                        <p:tgtEl>
                                          <p:spTgt spid="40961">
                                            <p:txEl>
                                              <p:pRg st="0" end="0"/>
                                            </p:txEl>
                                          </p:spTgt>
                                        </p:tgtEl>
                                        <p:attrNameLst>
                                          <p:attrName>style.visibility</p:attrName>
                                        </p:attrNameLst>
                                      </p:cBhvr>
                                      <p:to>
                                        <p:strVal val="visible"/>
                                      </p:to>
                                    </p:set>
                                    <p:animEffect transition="in" filter="blinds(horizontal)">
                                      <p:cBhvr additive="repl">
                                        <p:cTn id="7" dur="500"/>
                                        <p:tgtEl>
                                          <p:spTgt spid="4096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additive="repl">
                                        <p:cTn id="11" dur="1" fill="hold">
                                          <p:stCondLst>
                                            <p:cond delay="0"/>
                                          </p:stCondLst>
                                        </p:cTn>
                                        <p:tgtEl>
                                          <p:spTgt spid="6">
                                            <p:txEl>
                                              <p:pRg st="0" end="0"/>
                                            </p:txEl>
                                          </p:spTgt>
                                        </p:tgtEl>
                                        <p:attrNameLst>
                                          <p:attrName>style.visibility</p:attrName>
                                        </p:attrNameLst>
                                      </p:cBhvr>
                                      <p:to>
                                        <p:strVal val="visible"/>
                                      </p:to>
                                    </p:set>
                                    <p:animEffect transition="in" filter="blinds(horizontal)">
                                      <p:cBhvr additive="repl">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a:extLst>
              <a:ext uri="{FF2B5EF4-FFF2-40B4-BE49-F238E27FC236}">
                <a16:creationId xmlns:a16="http://schemas.microsoft.com/office/drawing/2014/main" id="{48FA3AA6-C006-3A4A-9F67-DF4B12B95646}"/>
              </a:ext>
            </a:extLst>
          </p:cNvPr>
          <p:cNvSpPr>
            <a:spLocks noGrp="1" noChangeArrowheads="1"/>
          </p:cNvSpPr>
          <p:nvPr>
            <p:ph type="title"/>
          </p:nvPr>
        </p:nvSpPr>
        <p:spPr>
          <a:xfrm>
            <a:off x="444500" y="546100"/>
            <a:ext cx="8255000" cy="1470025"/>
          </a:xfrm>
          <a:ln/>
        </p:spPr>
        <p:txBody>
          <a:bodyPr lIns="90000" tIns="46800" rIns="90000" bIns="46800"/>
          <a:lstStyle/>
          <a:p>
            <a:pPr algn="l"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800" u="sng" dirty="0"/>
              <a:t>Aufgaben:</a:t>
            </a:r>
            <a:br>
              <a:rPr lang="de-DE" altLang="de-DE" sz="2800" u="sng" dirty="0"/>
            </a:br>
            <a:r>
              <a:rPr lang="de-DE" altLang="de-DE" sz="2000" dirty="0"/>
              <a:t>5. Aus den Ergebnissen Content und Ziele dafür definieren:</a:t>
            </a:r>
          </a:p>
        </p:txBody>
      </p:sp>
      <p:sp>
        <p:nvSpPr>
          <p:cNvPr id="40962" name="Text Box 2">
            <a:extLst>
              <a:ext uri="{FF2B5EF4-FFF2-40B4-BE49-F238E27FC236}">
                <a16:creationId xmlns:a16="http://schemas.microsoft.com/office/drawing/2014/main" id="{78280993-1062-764A-96B6-DDAB8B1F245E}"/>
              </a:ext>
            </a:extLst>
          </p:cNvPr>
          <p:cNvSpPr txBox="1">
            <a:spLocks noChangeArrowheads="1"/>
          </p:cNvSpPr>
          <p:nvPr/>
        </p:nvSpPr>
        <p:spPr bwMode="auto">
          <a:xfrm>
            <a:off x="1419225" y="209550"/>
            <a:ext cx="6940468" cy="3407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1600" dirty="0">
                <a:latin typeface="Verdana" panose="020B0604030504040204" pitchFamily="34" charset="0"/>
              </a:rPr>
              <a:t>Social Media Marketing – VHS Münster - Praxisteil  – Ich im Web</a:t>
            </a:r>
          </a:p>
        </p:txBody>
      </p:sp>
      <p:sp>
        <p:nvSpPr>
          <p:cNvPr id="6" name="Rectangle 1">
            <a:extLst>
              <a:ext uri="{FF2B5EF4-FFF2-40B4-BE49-F238E27FC236}">
                <a16:creationId xmlns:a16="http://schemas.microsoft.com/office/drawing/2014/main" id="{0030DBDE-E674-EA40-B93D-666C9CAC5D51}"/>
              </a:ext>
            </a:extLst>
          </p:cNvPr>
          <p:cNvSpPr txBox="1">
            <a:spLocks noChangeArrowheads="1"/>
          </p:cNvSpPr>
          <p:nvPr/>
        </p:nvSpPr>
        <p:spPr bwMode="auto">
          <a:xfrm>
            <a:off x="323528" y="4581128"/>
            <a:ext cx="8604448" cy="22768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marL="742950" indent="-28575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2pPr>
            <a:lvl3pPr marL="1143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3pPr>
            <a:lvl4pPr marL="1600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4pPr>
            <a:lvl5pPr marL="20574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9pPr>
          </a:lstStyle>
          <a:p>
            <a:pPr algn="l"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b="1" dirty="0">
                <a:latin typeface="+mn-lt"/>
              </a:rPr>
              <a:t>1. Ziel: </a:t>
            </a:r>
            <a:r>
              <a:rPr lang="de-DE" altLang="de-DE" sz="1400" dirty="0">
                <a:latin typeface="+mn-lt"/>
              </a:rPr>
              <a:t>(Beispiel Follower erhöhen bis Ende des Jahres)</a:t>
            </a:r>
            <a:br>
              <a:rPr lang="de-DE" altLang="de-DE" sz="2000" dirty="0">
                <a:latin typeface="+mn-lt"/>
              </a:rPr>
            </a:br>
            <a:r>
              <a:rPr lang="de-DE" altLang="de-DE" sz="2000" dirty="0">
                <a:latin typeface="+mn-lt"/>
              </a:rPr>
              <a:t>	             ……………..</a:t>
            </a:r>
            <a:br>
              <a:rPr lang="de-DE" altLang="de-DE" sz="2000" dirty="0">
                <a:latin typeface="+mn-lt"/>
              </a:rPr>
            </a:br>
            <a:br>
              <a:rPr lang="de-DE" altLang="de-DE" sz="2000" dirty="0"/>
            </a:br>
            <a:r>
              <a:rPr lang="de-DE" altLang="de-DE" sz="2000" b="1" dirty="0"/>
              <a:t>2. Ziel: </a:t>
            </a:r>
            <a:r>
              <a:rPr lang="de-DE" altLang="de-DE" sz="1200" dirty="0"/>
              <a:t>(Beispiel Interaktionen insg. 10 bis Ende des Jahres)</a:t>
            </a:r>
            <a:br>
              <a:rPr lang="de-DE" altLang="de-DE" sz="2000" b="1" dirty="0"/>
            </a:br>
            <a:r>
              <a:rPr lang="de-DE" altLang="de-DE" sz="2000" dirty="0"/>
              <a:t>             …………………………</a:t>
            </a:r>
            <a:br>
              <a:rPr lang="de-DE" altLang="de-DE" sz="2000" dirty="0"/>
            </a:br>
            <a:br>
              <a:rPr lang="de-DE" altLang="de-DE" sz="2000" dirty="0"/>
            </a:br>
            <a:r>
              <a:rPr lang="de-DE" altLang="de-DE" sz="2000" b="1" dirty="0"/>
              <a:t>3. Ziel: </a:t>
            </a:r>
            <a:r>
              <a:rPr lang="de-DE" altLang="de-DE" sz="1200" dirty="0"/>
              <a:t>(Beispiel Kund*innen gewinnen, mindestens 1 Kund*in bis Ende des Jahres)</a:t>
            </a:r>
            <a:br>
              <a:rPr lang="de-DE" altLang="de-DE" sz="2000" dirty="0"/>
            </a:br>
            <a:r>
              <a:rPr lang="de-DE" altLang="de-DE" sz="2000" dirty="0"/>
              <a:t>             …………………….</a:t>
            </a:r>
            <a:br>
              <a:rPr lang="de-DE" altLang="de-DE" sz="2000" dirty="0"/>
            </a:br>
            <a:br>
              <a:rPr lang="de-DE" altLang="de-DE" sz="2000" dirty="0"/>
            </a:br>
            <a:endParaRPr lang="de-DE" altLang="de-DE" sz="2000" dirty="0"/>
          </a:p>
        </p:txBody>
      </p:sp>
      <p:pic>
        <p:nvPicPr>
          <p:cNvPr id="3" name="Grafik 2" descr="Ein Bild, das Text, Schrift, Logo, Design enthält.&#10;&#10;Automatisch generierte Beschreibung">
            <a:extLst>
              <a:ext uri="{FF2B5EF4-FFF2-40B4-BE49-F238E27FC236}">
                <a16:creationId xmlns:a16="http://schemas.microsoft.com/office/drawing/2014/main" id="{2EFFE327-9CFA-A14D-8508-20382D6C5122}"/>
              </a:ext>
            </a:extLst>
          </p:cNvPr>
          <p:cNvPicPr>
            <a:picLocks noChangeAspect="1"/>
          </p:cNvPicPr>
          <p:nvPr/>
        </p:nvPicPr>
        <p:blipFill>
          <a:blip r:embed="rId3"/>
          <a:stretch>
            <a:fillRect/>
          </a:stretch>
        </p:blipFill>
        <p:spPr>
          <a:xfrm>
            <a:off x="0" y="1598935"/>
            <a:ext cx="9144000" cy="2592288"/>
          </a:xfrm>
          <a:prstGeom prst="rect">
            <a:avLst/>
          </a:prstGeom>
        </p:spPr>
      </p:pic>
    </p:spTree>
    <p:extLst>
      <p:ext uri="{BB962C8B-B14F-4D97-AF65-F5344CB8AC3E}">
        <p14:creationId xmlns:p14="http://schemas.microsoft.com/office/powerpoint/2010/main" val="2297023601"/>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additive="repl">
                                        <p:cTn id="6" dur="1" fill="hold">
                                          <p:stCondLst>
                                            <p:cond delay="0"/>
                                          </p:stCondLst>
                                        </p:cTn>
                                        <p:tgtEl>
                                          <p:spTgt spid="40961">
                                            <p:txEl>
                                              <p:pRg st="0" end="0"/>
                                            </p:txEl>
                                          </p:spTgt>
                                        </p:tgtEl>
                                        <p:attrNameLst>
                                          <p:attrName>style.visibility</p:attrName>
                                        </p:attrNameLst>
                                      </p:cBhvr>
                                      <p:to>
                                        <p:strVal val="visible"/>
                                      </p:to>
                                    </p:set>
                                    <p:animEffect transition="in" filter="blinds(horizontal)">
                                      <p:cBhvr additive="repl">
                                        <p:cTn id="7" dur="500"/>
                                        <p:tgtEl>
                                          <p:spTgt spid="4096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additive="repl">
                                        <p:cTn id="11" dur="1" fill="hold">
                                          <p:stCondLst>
                                            <p:cond delay="0"/>
                                          </p:stCondLst>
                                        </p:cTn>
                                        <p:tgtEl>
                                          <p:spTgt spid="6">
                                            <p:txEl>
                                              <p:pRg st="0" end="0"/>
                                            </p:txEl>
                                          </p:spTgt>
                                        </p:tgtEl>
                                        <p:attrNameLst>
                                          <p:attrName>style.visibility</p:attrName>
                                        </p:attrNameLst>
                                      </p:cBhvr>
                                      <p:to>
                                        <p:strVal val="visible"/>
                                      </p:to>
                                    </p:set>
                                    <p:animEffect transition="in" filter="blinds(horizontal)">
                                      <p:cBhvr additive="repl">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a:extLst>
              <a:ext uri="{FF2B5EF4-FFF2-40B4-BE49-F238E27FC236}">
                <a16:creationId xmlns:a16="http://schemas.microsoft.com/office/drawing/2014/main" id="{48FA3AA6-C006-3A4A-9F67-DF4B12B95646}"/>
              </a:ext>
            </a:extLst>
          </p:cNvPr>
          <p:cNvSpPr>
            <a:spLocks noGrp="1" noChangeArrowheads="1"/>
          </p:cNvSpPr>
          <p:nvPr>
            <p:ph type="title"/>
          </p:nvPr>
        </p:nvSpPr>
        <p:spPr>
          <a:xfrm>
            <a:off x="444500" y="546100"/>
            <a:ext cx="8255000" cy="1470025"/>
          </a:xfrm>
          <a:ln/>
        </p:spPr>
        <p:txBody>
          <a:bodyPr lIns="90000" tIns="46800" rIns="90000" bIns="46800"/>
          <a:lstStyle/>
          <a:p>
            <a:pPr algn="l"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800" u="sng" dirty="0"/>
              <a:t>Aufgaben:</a:t>
            </a:r>
            <a:br>
              <a:rPr lang="de-DE" altLang="de-DE" sz="2800" u="sng" dirty="0"/>
            </a:br>
            <a:r>
              <a:rPr lang="de-DE" altLang="de-DE" sz="2000" dirty="0"/>
              <a:t>6. Content-Ideen in den Redaktionsplan:</a:t>
            </a:r>
          </a:p>
        </p:txBody>
      </p:sp>
      <p:sp>
        <p:nvSpPr>
          <p:cNvPr id="40962" name="Text Box 2">
            <a:extLst>
              <a:ext uri="{FF2B5EF4-FFF2-40B4-BE49-F238E27FC236}">
                <a16:creationId xmlns:a16="http://schemas.microsoft.com/office/drawing/2014/main" id="{78280993-1062-764A-96B6-DDAB8B1F245E}"/>
              </a:ext>
            </a:extLst>
          </p:cNvPr>
          <p:cNvSpPr txBox="1">
            <a:spLocks noChangeArrowheads="1"/>
          </p:cNvSpPr>
          <p:nvPr/>
        </p:nvSpPr>
        <p:spPr bwMode="auto">
          <a:xfrm>
            <a:off x="1419225" y="209550"/>
            <a:ext cx="6940468" cy="3407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1600" dirty="0">
                <a:latin typeface="Verdana" panose="020B0604030504040204" pitchFamily="34" charset="0"/>
              </a:rPr>
              <a:t>Social Media Marketing – VHS Münster - Praxisteil  – Ich im Web</a:t>
            </a:r>
          </a:p>
        </p:txBody>
      </p:sp>
      <p:pic>
        <p:nvPicPr>
          <p:cNvPr id="3" name="Grafik 2" descr="Ein Bild, das Text, Zahl, Reihe, Diagramm enthält.&#10;&#10;Automatisch generierte Beschreibung">
            <a:extLst>
              <a:ext uri="{FF2B5EF4-FFF2-40B4-BE49-F238E27FC236}">
                <a16:creationId xmlns:a16="http://schemas.microsoft.com/office/drawing/2014/main" id="{C15DAEE6-C3C3-9F4F-8B56-4B0B7A5F72D0}"/>
              </a:ext>
            </a:extLst>
          </p:cNvPr>
          <p:cNvPicPr>
            <a:picLocks noChangeAspect="1"/>
          </p:cNvPicPr>
          <p:nvPr/>
        </p:nvPicPr>
        <p:blipFill>
          <a:blip r:embed="rId3"/>
          <a:stretch>
            <a:fillRect/>
          </a:stretch>
        </p:blipFill>
        <p:spPr>
          <a:xfrm>
            <a:off x="444500" y="1844824"/>
            <a:ext cx="9144000" cy="4196953"/>
          </a:xfrm>
          <a:prstGeom prst="rect">
            <a:avLst/>
          </a:prstGeom>
        </p:spPr>
      </p:pic>
    </p:spTree>
    <p:extLst>
      <p:ext uri="{BB962C8B-B14F-4D97-AF65-F5344CB8AC3E}">
        <p14:creationId xmlns:p14="http://schemas.microsoft.com/office/powerpoint/2010/main" val="54806235"/>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additive="repl">
                                        <p:cTn id="6" dur="1" fill="hold">
                                          <p:stCondLst>
                                            <p:cond delay="0"/>
                                          </p:stCondLst>
                                        </p:cTn>
                                        <p:tgtEl>
                                          <p:spTgt spid="40961">
                                            <p:txEl>
                                              <p:pRg st="0" end="0"/>
                                            </p:txEl>
                                          </p:spTgt>
                                        </p:tgtEl>
                                        <p:attrNameLst>
                                          <p:attrName>style.visibility</p:attrName>
                                        </p:attrNameLst>
                                      </p:cBhvr>
                                      <p:to>
                                        <p:strVal val="visible"/>
                                      </p:to>
                                    </p:set>
                                    <p:animEffect transition="in" filter="blinds(horizontal)">
                                      <p:cBhvr additive="repl">
                                        <p:cTn id="7" dur="500"/>
                                        <p:tgtEl>
                                          <p:spTgt spid="4096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a:extLst>
              <a:ext uri="{FF2B5EF4-FFF2-40B4-BE49-F238E27FC236}">
                <a16:creationId xmlns:a16="http://schemas.microsoft.com/office/drawing/2014/main" id="{48FA3AA6-C006-3A4A-9F67-DF4B12B95646}"/>
              </a:ext>
            </a:extLst>
          </p:cNvPr>
          <p:cNvSpPr>
            <a:spLocks noGrp="1" noChangeArrowheads="1"/>
          </p:cNvSpPr>
          <p:nvPr>
            <p:ph type="title"/>
          </p:nvPr>
        </p:nvSpPr>
        <p:spPr>
          <a:xfrm>
            <a:off x="444500" y="546100"/>
            <a:ext cx="8255000" cy="1470025"/>
          </a:xfrm>
          <a:ln/>
        </p:spPr>
        <p:txBody>
          <a:bodyPr lIns="90000" tIns="46800" rIns="90000" bIns="46800"/>
          <a:lstStyle/>
          <a:p>
            <a:pPr algn="l"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800" u="sng" dirty="0"/>
              <a:t>Aufgaben:</a:t>
            </a:r>
            <a:br>
              <a:rPr lang="de-DE" altLang="de-DE" sz="2800" u="sng" dirty="0"/>
            </a:br>
            <a:r>
              <a:rPr lang="de-DE" altLang="de-DE" sz="2000" dirty="0"/>
              <a:t>6. Content-Ideen in den Redaktionsplan:</a:t>
            </a:r>
          </a:p>
        </p:txBody>
      </p:sp>
      <p:sp>
        <p:nvSpPr>
          <p:cNvPr id="40962" name="Text Box 2">
            <a:extLst>
              <a:ext uri="{FF2B5EF4-FFF2-40B4-BE49-F238E27FC236}">
                <a16:creationId xmlns:a16="http://schemas.microsoft.com/office/drawing/2014/main" id="{78280993-1062-764A-96B6-DDAB8B1F245E}"/>
              </a:ext>
            </a:extLst>
          </p:cNvPr>
          <p:cNvSpPr txBox="1">
            <a:spLocks noChangeArrowheads="1"/>
          </p:cNvSpPr>
          <p:nvPr/>
        </p:nvSpPr>
        <p:spPr bwMode="auto">
          <a:xfrm>
            <a:off x="1419225" y="209550"/>
            <a:ext cx="6940468" cy="3407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1600" dirty="0">
                <a:latin typeface="Verdana" panose="020B0604030504040204" pitchFamily="34" charset="0"/>
              </a:rPr>
              <a:t>Social Media Marketing – VHS Münster - Praxisteil  – Ich im Web</a:t>
            </a:r>
          </a:p>
        </p:txBody>
      </p:sp>
      <p:sp>
        <p:nvSpPr>
          <p:cNvPr id="4" name="Rectangle 1">
            <a:extLst>
              <a:ext uri="{FF2B5EF4-FFF2-40B4-BE49-F238E27FC236}">
                <a16:creationId xmlns:a16="http://schemas.microsoft.com/office/drawing/2014/main" id="{F04DA5EA-D400-EB4D-B0DC-850D1795C20A}"/>
              </a:ext>
            </a:extLst>
          </p:cNvPr>
          <p:cNvSpPr txBox="1">
            <a:spLocks noChangeArrowheads="1"/>
          </p:cNvSpPr>
          <p:nvPr/>
        </p:nvSpPr>
        <p:spPr bwMode="auto">
          <a:xfrm>
            <a:off x="683568" y="2708920"/>
            <a:ext cx="8696863" cy="27363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marL="742950" indent="-28575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2pPr>
            <a:lvl3pPr marL="1143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3pPr>
            <a:lvl4pPr marL="1600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4pPr>
            <a:lvl5pPr marL="20574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9pPr>
          </a:lstStyle>
          <a:p>
            <a:pPr algn="l"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br>
              <a:rPr lang="de-DE" altLang="de-DE" sz="2800" u="sng" dirty="0"/>
            </a:br>
            <a:r>
              <a:rPr lang="de-DE" altLang="de-DE" sz="2000" dirty="0"/>
              <a:t>1. Eigenes Vorstellungsvideo auf …</a:t>
            </a:r>
            <a:br>
              <a:rPr lang="de-DE" altLang="de-DE" sz="2000" dirty="0"/>
            </a:br>
            <a:br>
              <a:rPr lang="de-DE" altLang="de-DE" sz="2000" dirty="0"/>
            </a:br>
            <a:r>
              <a:rPr lang="de-DE" altLang="de-DE" sz="2000" dirty="0"/>
              <a:t>2. Was/wen finde ich gut? (Buch-, Kurs-, Veranstaltungsempfehlungen)</a:t>
            </a:r>
            <a:br>
              <a:rPr lang="de-DE" altLang="de-DE" sz="2000" dirty="0"/>
            </a:br>
            <a:br>
              <a:rPr lang="de-DE" altLang="de-DE" sz="2000" dirty="0"/>
            </a:br>
            <a:r>
              <a:rPr lang="de-DE" altLang="de-DE" sz="2000" dirty="0"/>
              <a:t>3. Was habe ich neulich erlebt? (Spaziergang, Reise, Veranstaltung)</a:t>
            </a:r>
            <a:br>
              <a:rPr lang="de-DE" altLang="de-DE" sz="2000" dirty="0"/>
            </a:br>
            <a:br>
              <a:rPr lang="de-DE" altLang="de-DE" sz="2000" dirty="0"/>
            </a:br>
            <a:r>
              <a:rPr lang="de-DE" altLang="de-DE" sz="2000" dirty="0"/>
              <a:t>4. Welcher (Themen-)Tag ist heute? Kann ich darauf Bezug nehmen?</a:t>
            </a:r>
            <a:br>
              <a:rPr lang="de-DE" altLang="de-DE" sz="2000" dirty="0"/>
            </a:br>
            <a:endParaRPr lang="de-DE" altLang="de-DE" sz="2000" dirty="0"/>
          </a:p>
          <a:p>
            <a:pPr algn="l"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dirty="0"/>
              <a:t>5. …..</a:t>
            </a:r>
            <a:br>
              <a:rPr lang="de-DE" altLang="de-DE" sz="2000" dirty="0"/>
            </a:br>
            <a:endParaRPr lang="de-DE" altLang="de-DE" sz="2000" dirty="0"/>
          </a:p>
          <a:p>
            <a:pPr algn="l"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br>
              <a:rPr lang="de-DE" altLang="de-DE" sz="2000" dirty="0"/>
            </a:br>
            <a:r>
              <a:rPr lang="de-DE" altLang="de-DE" sz="2000" dirty="0"/>
              <a:t>Vorlagen kostenlose Redaktionspläne im Netz:</a:t>
            </a:r>
            <a:br>
              <a:rPr lang="de-DE" altLang="de-DE" sz="2000" dirty="0"/>
            </a:br>
            <a:br>
              <a:rPr lang="de-DE" altLang="de-DE" sz="2000" dirty="0"/>
            </a:br>
            <a:r>
              <a:rPr lang="de-DE" altLang="de-DE" sz="2000" dirty="0"/>
              <a:t>-&gt; </a:t>
            </a:r>
            <a:r>
              <a:rPr lang="de-DE" altLang="de-DE" sz="1400" dirty="0" err="1"/>
              <a:t>Sinnwert</a:t>
            </a:r>
            <a:r>
              <a:rPr lang="de-DE" altLang="de-DE" sz="1400" dirty="0"/>
              <a:t>: https://</a:t>
            </a:r>
            <a:r>
              <a:rPr lang="de-DE" altLang="de-DE" sz="1400" dirty="0" err="1"/>
              <a:t>www.sinnwert-marketing.de</a:t>
            </a:r>
            <a:r>
              <a:rPr lang="de-DE" altLang="de-DE" sz="1400" dirty="0"/>
              <a:t>/</a:t>
            </a:r>
            <a:r>
              <a:rPr lang="de-DE" altLang="de-DE" sz="1400" dirty="0" err="1"/>
              <a:t>download</a:t>
            </a:r>
            <a:r>
              <a:rPr lang="de-DE" altLang="de-DE" sz="1400" dirty="0"/>
              <a:t>/checklisten-und-vorlagen/? </a:t>
            </a:r>
          </a:p>
          <a:p>
            <a:pPr algn="l"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sz="1400" dirty="0"/>
          </a:p>
          <a:p>
            <a:pPr algn="l"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1400" dirty="0"/>
              <a:t>-&gt;  Onlinemarketing-Praxis: https://</a:t>
            </a:r>
            <a:r>
              <a:rPr lang="de-DE" altLang="de-DE" sz="1400" dirty="0" err="1"/>
              <a:t>www.onlinemarketing-praxis.de</a:t>
            </a:r>
            <a:r>
              <a:rPr lang="de-DE" altLang="de-DE" sz="1400" dirty="0"/>
              <a:t>/</a:t>
            </a:r>
            <a:r>
              <a:rPr lang="de-DE" altLang="de-DE" sz="1400" dirty="0" err="1"/>
              <a:t>social</a:t>
            </a:r>
            <a:r>
              <a:rPr lang="de-DE" altLang="de-DE" sz="1400" dirty="0"/>
              <a:t>-media/</a:t>
            </a:r>
            <a:r>
              <a:rPr lang="de-DE" altLang="de-DE" sz="1400" dirty="0" err="1"/>
              <a:t>social</a:t>
            </a:r>
            <a:r>
              <a:rPr lang="de-DE" altLang="de-DE" sz="1400" dirty="0"/>
              <a:t>-media-redaktionsplan-muster-als-vorlage </a:t>
            </a:r>
          </a:p>
        </p:txBody>
      </p:sp>
    </p:spTree>
    <p:extLst>
      <p:ext uri="{BB962C8B-B14F-4D97-AF65-F5344CB8AC3E}">
        <p14:creationId xmlns:p14="http://schemas.microsoft.com/office/powerpoint/2010/main" val="1518212419"/>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additive="repl">
                                        <p:cTn id="6" dur="1" fill="hold">
                                          <p:stCondLst>
                                            <p:cond delay="0"/>
                                          </p:stCondLst>
                                        </p:cTn>
                                        <p:tgtEl>
                                          <p:spTgt spid="40961">
                                            <p:txEl>
                                              <p:pRg st="0" end="0"/>
                                            </p:txEl>
                                          </p:spTgt>
                                        </p:tgtEl>
                                        <p:attrNameLst>
                                          <p:attrName>style.visibility</p:attrName>
                                        </p:attrNameLst>
                                      </p:cBhvr>
                                      <p:to>
                                        <p:strVal val="visible"/>
                                      </p:to>
                                    </p:set>
                                    <p:animEffect transition="in" filter="blinds(horizontal)">
                                      <p:cBhvr additive="repl">
                                        <p:cTn id="7" dur="500"/>
                                        <p:tgtEl>
                                          <p:spTgt spid="4096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additive="repl">
                                        <p:cTn id="11" dur="1" fill="hold">
                                          <p:stCondLst>
                                            <p:cond delay="0"/>
                                          </p:stCondLst>
                                        </p:cTn>
                                        <p:tgtEl>
                                          <p:spTgt spid="4">
                                            <p:txEl>
                                              <p:pRg st="0" end="0"/>
                                            </p:txEl>
                                          </p:spTgt>
                                        </p:tgtEl>
                                        <p:attrNameLst>
                                          <p:attrName>style.visibility</p:attrName>
                                        </p:attrNameLst>
                                      </p:cBhvr>
                                      <p:to>
                                        <p:strVal val="visible"/>
                                      </p:to>
                                    </p:set>
                                    <p:animEffect transition="in" filter="blinds(horizontal)">
                                      <p:cBhvr additive="repl">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additive="repl">
                                        <p:cTn id="16" dur="1" fill="hold">
                                          <p:stCondLst>
                                            <p:cond delay="0"/>
                                          </p:stCondLst>
                                        </p:cTn>
                                        <p:tgtEl>
                                          <p:spTgt spid="4">
                                            <p:txEl>
                                              <p:pRg st="1" end="1"/>
                                            </p:txEl>
                                          </p:spTgt>
                                        </p:tgtEl>
                                        <p:attrNameLst>
                                          <p:attrName>style.visibility</p:attrName>
                                        </p:attrNameLst>
                                      </p:cBhvr>
                                      <p:to>
                                        <p:strVal val="visible"/>
                                      </p:to>
                                    </p:set>
                                    <p:animEffect transition="in" filter="blinds(horizontal)">
                                      <p:cBhvr additive="repl">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additive="repl">
                                        <p:cTn id="21" dur="1" fill="hold">
                                          <p:stCondLst>
                                            <p:cond delay="0"/>
                                          </p:stCondLst>
                                        </p:cTn>
                                        <p:tgtEl>
                                          <p:spTgt spid="4">
                                            <p:txEl>
                                              <p:pRg st="2" end="2"/>
                                            </p:txEl>
                                          </p:spTgt>
                                        </p:tgtEl>
                                        <p:attrNameLst>
                                          <p:attrName>style.visibility</p:attrName>
                                        </p:attrNameLst>
                                      </p:cBhvr>
                                      <p:to>
                                        <p:strVal val="visible"/>
                                      </p:to>
                                    </p:set>
                                    <p:animEffect transition="in" filter="blinds(horizontal)">
                                      <p:cBhvr additive="repl">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additive="repl">
                                        <p:cTn id="26" dur="1" fill="hold">
                                          <p:stCondLst>
                                            <p:cond delay="0"/>
                                          </p:stCondLst>
                                        </p:cTn>
                                        <p:tgtEl>
                                          <p:spTgt spid="4">
                                            <p:txEl>
                                              <p:pRg st="4" end="4"/>
                                            </p:txEl>
                                          </p:spTgt>
                                        </p:tgtEl>
                                        <p:attrNameLst>
                                          <p:attrName>style.visibility</p:attrName>
                                        </p:attrNameLst>
                                      </p:cBhvr>
                                      <p:to>
                                        <p:strVal val="visible"/>
                                      </p:to>
                                    </p:set>
                                    <p:animEffect transition="in" filter="blinds(horizontal)">
                                      <p:cBhvr additive="repl">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alpha val="86000"/>
          </a:schemeClr>
        </a:solidFill>
        <a:effectLst/>
      </p:bgPr>
    </p:bg>
    <p:spTree>
      <p:nvGrpSpPr>
        <p:cNvPr id="1" name=""/>
        <p:cNvGrpSpPr/>
        <p:nvPr/>
      </p:nvGrpSpPr>
      <p:grpSpPr>
        <a:xfrm>
          <a:off x="0" y="0"/>
          <a:ext cx="0" cy="0"/>
          <a:chOff x="0" y="0"/>
          <a:chExt cx="0" cy="0"/>
        </a:xfrm>
      </p:grpSpPr>
      <p:sp>
        <p:nvSpPr>
          <p:cNvPr id="46081" name="Rectangle 1">
            <a:extLst>
              <a:ext uri="{FF2B5EF4-FFF2-40B4-BE49-F238E27FC236}">
                <a16:creationId xmlns:a16="http://schemas.microsoft.com/office/drawing/2014/main" id="{3B81CE6B-33A8-AB4C-BF35-BEB26936B219}"/>
              </a:ext>
            </a:extLst>
          </p:cNvPr>
          <p:cNvSpPr>
            <a:spLocks noGrp="1" noChangeArrowheads="1"/>
          </p:cNvSpPr>
          <p:nvPr>
            <p:ph type="title"/>
          </p:nvPr>
        </p:nvSpPr>
        <p:spPr>
          <a:xfrm>
            <a:off x="683568" y="116632"/>
            <a:ext cx="8229600" cy="633413"/>
          </a:xfrm>
          <a:ln/>
        </p:spPr>
        <p:txBody>
          <a:bodyPr lIns="91440" tIns="45720" rIns="91440" bIns="45720"/>
          <a:lstStyle/>
          <a:p>
            <a:pPr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1600" dirty="0">
                <a:latin typeface="Verdana" panose="020B0604030504040204" pitchFamily="34" charset="0"/>
              </a:rPr>
              <a:t>Social Media Marketing – VHS Münster – Instagram - Beispiele aus der Praxis</a:t>
            </a:r>
          </a:p>
        </p:txBody>
      </p:sp>
      <p:sp>
        <p:nvSpPr>
          <p:cNvPr id="46082" name="Text Box 2">
            <a:extLst>
              <a:ext uri="{FF2B5EF4-FFF2-40B4-BE49-F238E27FC236}">
                <a16:creationId xmlns:a16="http://schemas.microsoft.com/office/drawing/2014/main" id="{9B62EDB3-A25F-8846-BD51-B79B153B8D80}"/>
              </a:ext>
            </a:extLst>
          </p:cNvPr>
          <p:cNvSpPr txBox="1">
            <a:spLocks noChangeArrowheads="1"/>
          </p:cNvSpPr>
          <p:nvPr/>
        </p:nvSpPr>
        <p:spPr bwMode="auto">
          <a:xfrm>
            <a:off x="503238" y="1631950"/>
            <a:ext cx="8208962" cy="579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19088" indent="-319088">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1pPr>
            <a:lvl2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2pPr>
            <a:lvl3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3pPr>
            <a:lvl4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4pPr>
            <a:lvl5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9pPr>
          </a:lstStyle>
          <a:p>
            <a:pPr>
              <a:lnSpc>
                <a:spcPct val="80000"/>
              </a:lnSpc>
              <a:spcBef>
                <a:spcPts val="500"/>
              </a:spcBef>
              <a:buClr>
                <a:srgbClr val="FF6600"/>
              </a:buClr>
              <a:buFont typeface="Arial Black" panose="020B0604020202020204" pitchFamily="34" charset="0"/>
              <a:buChar char="+"/>
            </a:pPr>
            <a:r>
              <a:rPr lang="de-DE" altLang="de-DE" sz="2400" b="1">
                <a:latin typeface="Verdana" panose="020B0604030504040204" pitchFamily="34" charset="0"/>
              </a:rPr>
              <a:t>„Let´s have a look...“</a:t>
            </a:r>
          </a:p>
          <a:p>
            <a:pPr>
              <a:lnSpc>
                <a:spcPct val="80000"/>
              </a:lnSpc>
              <a:spcBef>
                <a:spcPts val="500"/>
              </a:spcBef>
              <a:buClr>
                <a:srgbClr val="FF6600"/>
              </a:buClr>
              <a:buFont typeface="Arial Black" panose="020B0604020202020204" pitchFamily="34" charset="0"/>
              <a:buNone/>
            </a:pPr>
            <a:endParaRPr lang="de-DE" altLang="de-DE" sz="2400" b="1">
              <a:latin typeface="Verdana" panose="020B060403050404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alpha val="86000"/>
          </a:schemeClr>
        </a:solidFill>
        <a:effectLst/>
      </p:bgPr>
    </p:bg>
    <p:spTree>
      <p:nvGrpSpPr>
        <p:cNvPr id="1" name=""/>
        <p:cNvGrpSpPr/>
        <p:nvPr/>
      </p:nvGrpSpPr>
      <p:grpSpPr>
        <a:xfrm>
          <a:off x="0" y="0"/>
          <a:ext cx="0" cy="0"/>
          <a:chOff x="0" y="0"/>
          <a:chExt cx="0" cy="0"/>
        </a:xfrm>
      </p:grpSpPr>
      <p:sp>
        <p:nvSpPr>
          <p:cNvPr id="47105" name="Rectangle 1">
            <a:extLst>
              <a:ext uri="{FF2B5EF4-FFF2-40B4-BE49-F238E27FC236}">
                <a16:creationId xmlns:a16="http://schemas.microsoft.com/office/drawing/2014/main" id="{354FD820-D874-7A47-9F05-91A38031FED2}"/>
              </a:ext>
            </a:extLst>
          </p:cNvPr>
          <p:cNvSpPr>
            <a:spLocks noChangeArrowheads="1"/>
          </p:cNvSpPr>
          <p:nvPr/>
        </p:nvSpPr>
        <p:spPr bwMode="auto">
          <a:xfrm>
            <a:off x="611188" y="1773238"/>
            <a:ext cx="2952750" cy="3671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47106" name="Rectangle 2">
            <a:extLst>
              <a:ext uri="{FF2B5EF4-FFF2-40B4-BE49-F238E27FC236}">
                <a16:creationId xmlns:a16="http://schemas.microsoft.com/office/drawing/2014/main" id="{D38FFA81-77E3-1643-8623-6B24F21EF653}"/>
              </a:ext>
            </a:extLst>
          </p:cNvPr>
          <p:cNvSpPr>
            <a:spLocks noGrp="1" noChangeArrowheads="1"/>
          </p:cNvSpPr>
          <p:nvPr>
            <p:ph type="title"/>
          </p:nvPr>
        </p:nvSpPr>
        <p:spPr>
          <a:xfrm>
            <a:off x="914400" y="0"/>
            <a:ext cx="8121650" cy="633413"/>
          </a:xfrm>
          <a:ln/>
        </p:spPr>
        <p:txBody>
          <a:bodyPr lIns="91440" tIns="45720" rIns="91440" bIns="45720"/>
          <a:lstStyle/>
          <a:p>
            <a:pP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1600" dirty="0">
                <a:latin typeface="Verdana" panose="020B0604030504040204" pitchFamily="34" charset="0"/>
              </a:rPr>
              <a:t>Social Media Marketing – VHS Münster – Basismodell</a:t>
            </a:r>
          </a:p>
        </p:txBody>
      </p:sp>
      <p:pic>
        <p:nvPicPr>
          <p:cNvPr id="47107" name="Picture 3">
            <a:extLst>
              <a:ext uri="{FF2B5EF4-FFF2-40B4-BE49-F238E27FC236}">
                <a16:creationId xmlns:a16="http://schemas.microsoft.com/office/drawing/2014/main" id="{309859BE-352A-004C-9E7D-8A3C1318A7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503238"/>
            <a:ext cx="8712200" cy="61198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alpha val="86000"/>
          </a:schemeClr>
        </a:solidFill>
        <a:effectLst/>
      </p:bgPr>
    </p:bg>
    <p:spTree>
      <p:nvGrpSpPr>
        <p:cNvPr id="1" name=""/>
        <p:cNvGrpSpPr/>
        <p:nvPr/>
      </p:nvGrpSpPr>
      <p:grpSpPr>
        <a:xfrm>
          <a:off x="0" y="0"/>
          <a:ext cx="0" cy="0"/>
          <a:chOff x="0" y="0"/>
          <a:chExt cx="0" cy="0"/>
        </a:xfrm>
      </p:grpSpPr>
      <p:sp>
        <p:nvSpPr>
          <p:cNvPr id="50177" name="Text Box 1">
            <a:extLst>
              <a:ext uri="{FF2B5EF4-FFF2-40B4-BE49-F238E27FC236}">
                <a16:creationId xmlns:a16="http://schemas.microsoft.com/office/drawing/2014/main" id="{60CBD337-0C9B-2D4A-998C-F2D40950D3F9}"/>
              </a:ext>
            </a:extLst>
          </p:cNvPr>
          <p:cNvSpPr txBox="1">
            <a:spLocks noChangeArrowheads="1"/>
          </p:cNvSpPr>
          <p:nvPr/>
        </p:nvSpPr>
        <p:spPr bwMode="auto">
          <a:xfrm>
            <a:off x="282575" y="1152525"/>
            <a:ext cx="8578850" cy="1100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2200" i="1">
                <a:latin typeface="Verdana" panose="020B0604030504040204" pitchFamily="34" charset="0"/>
              </a:rPr>
              <a:t>„Ein Erfolgsfaktor von Social Media liegt darin, die präzisen </a:t>
            </a:r>
          </a:p>
          <a:p>
            <a:pPr>
              <a:buClrTx/>
              <a:buFontTx/>
              <a:buNone/>
            </a:pPr>
            <a:r>
              <a:rPr lang="de-DE" altLang="de-DE" sz="2200" i="1">
                <a:latin typeface="Verdana" panose="020B0604030504040204" pitchFamily="34" charset="0"/>
              </a:rPr>
              <a:t>Ziele zu definieren. Erst im Anschluß daran wird eine </a:t>
            </a:r>
          </a:p>
          <a:p>
            <a:pPr>
              <a:buClrTx/>
              <a:buFontTx/>
              <a:buNone/>
            </a:pPr>
            <a:r>
              <a:rPr lang="de-DE" altLang="de-DE" sz="2200" i="1">
                <a:latin typeface="Verdana" panose="020B0604030504040204" pitchFamily="34" charset="0"/>
              </a:rPr>
              <a:t>Strategie entwickelt“ (Claudia Hilker)</a:t>
            </a:r>
          </a:p>
        </p:txBody>
      </p:sp>
      <p:sp>
        <p:nvSpPr>
          <p:cNvPr id="50178" name="Text Box 2">
            <a:extLst>
              <a:ext uri="{FF2B5EF4-FFF2-40B4-BE49-F238E27FC236}">
                <a16:creationId xmlns:a16="http://schemas.microsoft.com/office/drawing/2014/main" id="{6F87D4BA-132C-1141-8966-0C9D056FADE7}"/>
              </a:ext>
            </a:extLst>
          </p:cNvPr>
          <p:cNvSpPr txBox="1">
            <a:spLocks noChangeArrowheads="1"/>
          </p:cNvSpPr>
          <p:nvPr/>
        </p:nvSpPr>
        <p:spPr bwMode="auto">
          <a:xfrm>
            <a:off x="1712913" y="144463"/>
            <a:ext cx="7292975"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1600">
                <a:latin typeface="Verdana" panose="020B0604030504040204" pitchFamily="34" charset="0"/>
              </a:rPr>
              <a:t>Social Media Marketing – VHS Münster - Drei Säulen der Social Media</a:t>
            </a:r>
          </a:p>
        </p:txBody>
      </p:sp>
      <p:sp>
        <p:nvSpPr>
          <p:cNvPr id="50179" name="Text Box 3">
            <a:extLst>
              <a:ext uri="{FF2B5EF4-FFF2-40B4-BE49-F238E27FC236}">
                <a16:creationId xmlns:a16="http://schemas.microsoft.com/office/drawing/2014/main" id="{C2EDB6BB-FE6F-6D44-BF9E-31AFFF747905}"/>
              </a:ext>
            </a:extLst>
          </p:cNvPr>
          <p:cNvSpPr txBox="1">
            <a:spLocks noChangeArrowheads="1"/>
          </p:cNvSpPr>
          <p:nvPr/>
        </p:nvSpPr>
        <p:spPr bwMode="auto">
          <a:xfrm>
            <a:off x="268288" y="2660650"/>
            <a:ext cx="5376862" cy="1587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marL="342900" indent="-32385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SimSun" panose="02010600030101010101" pitchFamily="2" charset="-122"/>
              </a:defRPr>
            </a:lvl1pPr>
            <a:lvl2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SimSun" panose="02010600030101010101" pitchFamily="2" charset="-122"/>
              </a:defRPr>
            </a:lvl2pPr>
            <a:lvl3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SimSun" panose="02010600030101010101" pitchFamily="2" charset="-122"/>
              </a:defRPr>
            </a:lvl3pPr>
            <a:lvl4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SimSun" panose="02010600030101010101" pitchFamily="2" charset="-122"/>
              </a:defRPr>
            </a:lvl4pPr>
            <a:lvl5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2400" b="1" u="sng">
                <a:latin typeface="Verdana" panose="020B0604030504040204" pitchFamily="34" charset="0"/>
              </a:rPr>
              <a:t>3 Handlungsfelder</a:t>
            </a:r>
            <a:r>
              <a:rPr lang="de-DE" altLang="de-DE" sz="2400" b="1">
                <a:latin typeface="Verdana" panose="020B0604030504040204" pitchFamily="34" charset="0"/>
              </a:rPr>
              <a:t>: </a:t>
            </a:r>
          </a:p>
          <a:p>
            <a:pPr>
              <a:buClrTx/>
              <a:buFontTx/>
              <a:buNone/>
            </a:pPr>
            <a:endParaRPr lang="de-DE" altLang="de-DE">
              <a:latin typeface="Verdana" panose="020B0604030504040204" pitchFamily="34" charset="0"/>
            </a:endParaRPr>
          </a:p>
          <a:p>
            <a:pPr>
              <a:buClrTx/>
              <a:buFontTx/>
              <a:buNone/>
            </a:pPr>
            <a:r>
              <a:rPr lang="de-DE" altLang="de-DE" sz="2800" b="1" u="sng">
                <a:latin typeface="Verdana" panose="020B0604030504040204" pitchFamily="34" charset="0"/>
              </a:rPr>
              <a:t> Social Media Culture</a:t>
            </a:r>
          </a:p>
          <a:p>
            <a:pPr>
              <a:buClrTx/>
              <a:buFontTx/>
              <a:buNone/>
            </a:pPr>
            <a:r>
              <a:rPr lang="de-DE" altLang="de-DE" sz="2800">
                <a:latin typeface="Verdana" panose="020B0604030504040204" pitchFamily="34" charset="0"/>
              </a:rPr>
              <a:t>     Kultur „entwickeln“	</a:t>
            </a:r>
            <a:r>
              <a:rPr lang="de-DE" altLang="de-DE">
                <a:latin typeface="Verdana" panose="020B0604030504040204" pitchFamily="34" charset="0"/>
              </a:rPr>
              <a:t>  </a:t>
            </a:r>
          </a:p>
        </p:txBody>
      </p:sp>
      <p:sp>
        <p:nvSpPr>
          <p:cNvPr id="50180" name="Text Box 4">
            <a:extLst>
              <a:ext uri="{FF2B5EF4-FFF2-40B4-BE49-F238E27FC236}">
                <a16:creationId xmlns:a16="http://schemas.microsoft.com/office/drawing/2014/main" id="{3DF42C54-CFA7-F84D-8E18-3EFA8D84C74E}"/>
              </a:ext>
            </a:extLst>
          </p:cNvPr>
          <p:cNvSpPr txBox="1">
            <a:spLocks noChangeArrowheads="1"/>
          </p:cNvSpPr>
          <p:nvPr/>
        </p:nvSpPr>
        <p:spPr bwMode="auto">
          <a:xfrm>
            <a:off x="3151188" y="4137025"/>
            <a:ext cx="5468937" cy="885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marL="341313" indent="-32385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panose="020B0604020202020204" pitchFamily="34" charset="0"/>
                <a:ea typeface="SimSun" panose="02010600030101010101" pitchFamily="2" charset="-122"/>
              </a:defRPr>
            </a:lvl1pPr>
            <a:lvl2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panose="020B0604020202020204" pitchFamily="34" charset="0"/>
                <a:ea typeface="SimSun" panose="02010600030101010101" pitchFamily="2" charset="-122"/>
              </a:defRPr>
            </a:lvl2pPr>
            <a:lvl3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panose="020B0604020202020204" pitchFamily="34" charset="0"/>
                <a:ea typeface="SimSun" panose="02010600030101010101" pitchFamily="2" charset="-122"/>
              </a:defRPr>
            </a:lvl3pPr>
            <a:lvl4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panose="020B0604020202020204" pitchFamily="34" charset="0"/>
                <a:ea typeface="SimSun" panose="02010600030101010101" pitchFamily="2" charset="-122"/>
              </a:defRPr>
            </a:lvl4pPr>
            <a:lvl5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2600" b="1">
                <a:latin typeface="Verdana" panose="020B0604030504040204" pitchFamily="34" charset="0"/>
              </a:rPr>
              <a:t>2. </a:t>
            </a:r>
            <a:r>
              <a:rPr lang="de-DE" altLang="de-DE" sz="2600" b="1" u="sng">
                <a:latin typeface="Verdana" panose="020B0604030504040204" pitchFamily="34" charset="0"/>
              </a:rPr>
              <a:t>Social Media Relations</a:t>
            </a:r>
          </a:p>
          <a:p>
            <a:pPr>
              <a:buClrTx/>
              <a:buFontTx/>
              <a:buNone/>
            </a:pPr>
            <a:r>
              <a:rPr lang="de-DE" altLang="de-DE" sz="2600">
                <a:latin typeface="Verdana" panose="020B0604030504040204" pitchFamily="34" charset="0"/>
              </a:rPr>
              <a:t>        Beziehung aufbauen</a:t>
            </a:r>
          </a:p>
        </p:txBody>
      </p:sp>
      <p:sp>
        <p:nvSpPr>
          <p:cNvPr id="50181" name="Text Box 5">
            <a:extLst>
              <a:ext uri="{FF2B5EF4-FFF2-40B4-BE49-F238E27FC236}">
                <a16:creationId xmlns:a16="http://schemas.microsoft.com/office/drawing/2014/main" id="{BAE2F12B-5DA5-0940-9DDD-A6951BFF7D8E}"/>
              </a:ext>
            </a:extLst>
          </p:cNvPr>
          <p:cNvSpPr txBox="1">
            <a:spLocks noChangeArrowheads="1"/>
          </p:cNvSpPr>
          <p:nvPr/>
        </p:nvSpPr>
        <p:spPr bwMode="auto">
          <a:xfrm>
            <a:off x="287338" y="5145088"/>
            <a:ext cx="8282245" cy="956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marL="341313" indent="-32385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panose="020B0604020202020204" pitchFamily="34" charset="0"/>
                <a:ea typeface="SimSun" panose="02010600030101010101" pitchFamily="2" charset="-122"/>
              </a:defRPr>
            </a:lvl1pPr>
            <a:lvl2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panose="020B0604020202020204" pitchFamily="34" charset="0"/>
                <a:ea typeface="SimSun" panose="02010600030101010101" pitchFamily="2" charset="-122"/>
              </a:defRPr>
            </a:lvl2pPr>
            <a:lvl3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panose="020B0604020202020204" pitchFamily="34" charset="0"/>
                <a:ea typeface="SimSun" panose="02010600030101010101" pitchFamily="2" charset="-122"/>
              </a:defRPr>
            </a:lvl3pPr>
            <a:lvl4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panose="020B0604020202020204" pitchFamily="34" charset="0"/>
                <a:ea typeface="SimSun" panose="02010600030101010101" pitchFamily="2" charset="-122"/>
              </a:defRPr>
            </a:lvl4pPr>
            <a:lvl5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2800" b="1" dirty="0">
                <a:latin typeface="Verdana" panose="020B0604030504040204" pitchFamily="34" charset="0"/>
              </a:rPr>
              <a:t>3. </a:t>
            </a:r>
            <a:r>
              <a:rPr lang="de-DE" altLang="de-DE" sz="2800" b="1" u="sng" dirty="0">
                <a:latin typeface="Verdana" panose="020B0604030504040204" pitchFamily="34" charset="0"/>
              </a:rPr>
              <a:t>Social Media Marketing</a:t>
            </a:r>
          </a:p>
          <a:p>
            <a:pPr>
              <a:buClrTx/>
              <a:buFontTx/>
              <a:buNone/>
            </a:pPr>
            <a:r>
              <a:rPr lang="de-DE" altLang="de-DE" sz="2800" dirty="0">
                <a:latin typeface="Verdana" panose="020B0604030504040204" pitchFamily="34" charset="0"/>
              </a:rPr>
              <a:t>        Werbemaßnahmen, Ads schalten, Flyer</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additive="repl">
                                        <p:cTn id="6" dur="1" fill="hold">
                                          <p:stCondLst>
                                            <p:cond delay="0"/>
                                          </p:stCondLst>
                                        </p:cTn>
                                        <p:tgtEl>
                                          <p:spTgt spid="50177"/>
                                        </p:tgtEl>
                                        <p:attrNameLst>
                                          <p:attrName>style.visibility</p:attrName>
                                        </p:attrNameLst>
                                      </p:cBhvr>
                                      <p:to>
                                        <p:strVal val="visible"/>
                                      </p:to>
                                    </p:set>
                                    <p:animEffect transition="in" filter="blinds(horizontal)">
                                      <p:cBhvr additive="repl">
                                        <p:cTn id="7" dur="500"/>
                                        <p:tgtEl>
                                          <p:spTgt spid="50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alpha val="86000"/>
          </a:schemeClr>
        </a:solidFill>
        <a:effectLst/>
      </p:bgPr>
    </p:bg>
    <p:spTree>
      <p:nvGrpSpPr>
        <p:cNvPr id="1" name=""/>
        <p:cNvGrpSpPr/>
        <p:nvPr/>
      </p:nvGrpSpPr>
      <p:grpSpPr>
        <a:xfrm>
          <a:off x="0" y="0"/>
          <a:ext cx="0" cy="0"/>
          <a:chOff x="0" y="0"/>
          <a:chExt cx="0" cy="0"/>
        </a:xfrm>
      </p:grpSpPr>
      <p:sp>
        <p:nvSpPr>
          <p:cNvPr id="51201" name="Text Box 1">
            <a:extLst>
              <a:ext uri="{FF2B5EF4-FFF2-40B4-BE49-F238E27FC236}">
                <a16:creationId xmlns:a16="http://schemas.microsoft.com/office/drawing/2014/main" id="{83CC5D13-8380-EF42-8846-3748F46D74D8}"/>
              </a:ext>
            </a:extLst>
          </p:cNvPr>
          <p:cNvSpPr txBox="1">
            <a:spLocks noChangeArrowheads="1"/>
          </p:cNvSpPr>
          <p:nvPr/>
        </p:nvSpPr>
        <p:spPr bwMode="auto">
          <a:xfrm>
            <a:off x="395288" y="1057275"/>
            <a:ext cx="4612458" cy="371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b="1" dirty="0">
                <a:latin typeface="Verdana" panose="020B0604030504040204" pitchFamily="34" charset="0"/>
              </a:rPr>
              <a:t>Stichwort `Die richtige Strategie`</a:t>
            </a:r>
          </a:p>
        </p:txBody>
      </p:sp>
      <p:sp>
        <p:nvSpPr>
          <p:cNvPr id="51202" name="Text Box 2">
            <a:extLst>
              <a:ext uri="{FF2B5EF4-FFF2-40B4-BE49-F238E27FC236}">
                <a16:creationId xmlns:a16="http://schemas.microsoft.com/office/drawing/2014/main" id="{FA87BF57-8793-B44F-ACFB-47F752CE5C9A}"/>
              </a:ext>
            </a:extLst>
          </p:cNvPr>
          <p:cNvSpPr txBox="1">
            <a:spLocks noChangeArrowheads="1"/>
          </p:cNvSpPr>
          <p:nvPr/>
        </p:nvSpPr>
        <p:spPr bwMode="auto">
          <a:xfrm>
            <a:off x="719138" y="1772816"/>
            <a:ext cx="8424862" cy="4756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marL="342900" indent="-341313">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SimSun" panose="02010600030101010101" pitchFamily="2" charset="-122"/>
              </a:defRPr>
            </a:lvl1pPr>
            <a:lvl2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SimSun" panose="02010600030101010101" pitchFamily="2" charset="-122"/>
              </a:defRPr>
            </a:lvl2pPr>
            <a:lvl3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SimSun" panose="02010600030101010101" pitchFamily="2" charset="-122"/>
              </a:defRPr>
            </a:lvl3pPr>
            <a:lvl4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SimSun" panose="02010600030101010101" pitchFamily="2" charset="-122"/>
              </a:defRPr>
            </a:lvl4pPr>
            <a:lvl5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SimSun" panose="02010600030101010101" pitchFamily="2" charset="-122"/>
              </a:defRPr>
            </a:lvl9pPr>
          </a:lstStyle>
          <a:p>
            <a:pPr algn="ctr">
              <a:buClrTx/>
              <a:buFontTx/>
              <a:buNone/>
            </a:pPr>
            <a:r>
              <a:rPr lang="de-DE" altLang="de-DE" b="1" u="sng" dirty="0">
                <a:latin typeface="Verdana" panose="020B0604030504040204" pitchFamily="34" charset="0"/>
              </a:rPr>
              <a:t>Social Media Strategie</a:t>
            </a:r>
          </a:p>
          <a:p>
            <a:pPr algn="ctr">
              <a:buClrTx/>
              <a:buFontTx/>
              <a:buNone/>
            </a:pPr>
            <a:endParaRPr lang="de-DE" altLang="de-DE" u="sng" dirty="0">
              <a:latin typeface="Verdana" panose="020B0604030504040204" pitchFamily="34" charset="0"/>
            </a:endParaRPr>
          </a:p>
          <a:p>
            <a:pPr algn="ctr">
              <a:buClrTx/>
              <a:buFontTx/>
              <a:buNone/>
            </a:pPr>
            <a:r>
              <a:rPr lang="de-DE" altLang="de-DE" dirty="0">
                <a:latin typeface="Verdana" panose="020B0604030504040204" pitchFamily="34" charset="0"/>
              </a:rPr>
              <a:t>Zuhören – Monitoring, Analyse</a:t>
            </a:r>
          </a:p>
          <a:p>
            <a:pPr algn="ctr">
              <a:buClrTx/>
              <a:buFontTx/>
              <a:buNone/>
            </a:pPr>
            <a:endParaRPr lang="de-DE" altLang="de-DE" sz="1000" dirty="0">
              <a:latin typeface="Verdana" panose="020B0604030504040204" pitchFamily="34" charset="0"/>
            </a:endParaRPr>
          </a:p>
          <a:p>
            <a:pPr algn="ctr">
              <a:buClrTx/>
              <a:buFontTx/>
              <a:buNone/>
            </a:pPr>
            <a:r>
              <a:rPr lang="de-DE" altLang="de-DE" dirty="0">
                <a:latin typeface="Verdana" panose="020B0604030504040204" pitchFamily="34" charset="0"/>
              </a:rPr>
              <a:t>Zieldefinition – Ist/Soll-Aufnahme</a:t>
            </a:r>
          </a:p>
          <a:p>
            <a:pPr algn="ctr">
              <a:buClrTx/>
              <a:buFontTx/>
              <a:buNone/>
            </a:pPr>
            <a:endParaRPr lang="de-DE" altLang="de-DE" sz="1000" dirty="0">
              <a:latin typeface="Verdana" panose="020B0604030504040204" pitchFamily="34" charset="0"/>
            </a:endParaRPr>
          </a:p>
          <a:p>
            <a:pPr algn="ctr">
              <a:buClrTx/>
              <a:buFontTx/>
              <a:buNone/>
            </a:pPr>
            <a:r>
              <a:rPr lang="de-DE" altLang="de-DE" dirty="0">
                <a:latin typeface="Verdana" panose="020B0604030504040204" pitchFamily="34" charset="0"/>
              </a:rPr>
              <a:t>Kanalauswahl – Zielkunden-Präsenz</a:t>
            </a:r>
          </a:p>
          <a:p>
            <a:pPr algn="ctr">
              <a:buClrTx/>
              <a:buFontTx/>
              <a:buNone/>
            </a:pPr>
            <a:endParaRPr lang="de-DE" altLang="de-DE" sz="1000" dirty="0">
              <a:latin typeface="Verdana" panose="020B0604030504040204" pitchFamily="34" charset="0"/>
            </a:endParaRPr>
          </a:p>
          <a:p>
            <a:pPr algn="ctr">
              <a:buClrTx/>
              <a:buFontTx/>
              <a:buNone/>
            </a:pPr>
            <a:r>
              <a:rPr lang="de-DE" altLang="de-DE" dirty="0">
                <a:latin typeface="Verdana" panose="020B0604030504040204" pitchFamily="34" charset="0"/>
              </a:rPr>
              <a:t>Agenda Setting – Themen definieren</a:t>
            </a:r>
          </a:p>
          <a:p>
            <a:pPr algn="ctr">
              <a:buClrTx/>
              <a:buFontTx/>
              <a:buNone/>
            </a:pPr>
            <a:endParaRPr lang="de-DE" altLang="de-DE" sz="1000" dirty="0">
              <a:latin typeface="Verdana" panose="020B0604030504040204" pitchFamily="34" charset="0"/>
            </a:endParaRPr>
          </a:p>
          <a:p>
            <a:pPr algn="ctr">
              <a:buClrTx/>
              <a:buFontTx/>
              <a:buNone/>
            </a:pPr>
            <a:r>
              <a:rPr lang="de-DE" altLang="de-DE" dirty="0">
                <a:latin typeface="Verdana" panose="020B0604030504040204" pitchFamily="34" charset="0"/>
              </a:rPr>
              <a:t>Strategie-Entwicklung – Kanäle / Themen / Maßnahmen</a:t>
            </a:r>
          </a:p>
          <a:p>
            <a:pPr algn="ctr">
              <a:buClrTx/>
              <a:buFontTx/>
              <a:buNone/>
            </a:pPr>
            <a:endParaRPr lang="de-DE" altLang="de-DE" sz="1000" dirty="0">
              <a:latin typeface="Verdana" panose="020B0604030504040204" pitchFamily="34" charset="0"/>
            </a:endParaRPr>
          </a:p>
          <a:p>
            <a:pPr algn="ctr">
              <a:buClrTx/>
              <a:buFontTx/>
              <a:buNone/>
            </a:pPr>
            <a:r>
              <a:rPr lang="de-DE" altLang="de-DE" dirty="0">
                <a:latin typeface="Verdana" panose="020B0604030504040204" pitchFamily="34" charset="0"/>
              </a:rPr>
              <a:t>Maßnahmen-Mix – Virale Aktionen / Zeitplan</a:t>
            </a:r>
          </a:p>
          <a:p>
            <a:pPr algn="ctr">
              <a:buClrTx/>
              <a:buFontTx/>
              <a:buNone/>
            </a:pPr>
            <a:endParaRPr lang="de-DE" altLang="de-DE" sz="1000" dirty="0">
              <a:latin typeface="Verdana" panose="020B0604030504040204" pitchFamily="34" charset="0"/>
            </a:endParaRPr>
          </a:p>
          <a:p>
            <a:pPr algn="ctr">
              <a:buClrTx/>
              <a:buFontTx/>
              <a:buNone/>
            </a:pPr>
            <a:r>
              <a:rPr lang="de-DE" altLang="de-DE" dirty="0">
                <a:latin typeface="Verdana" panose="020B0604030504040204" pitchFamily="34" charset="0"/>
              </a:rPr>
              <a:t>Projekt-Team – Ressourcen / Verantwortlichkeiten / Aufgaben</a:t>
            </a:r>
          </a:p>
          <a:p>
            <a:pPr algn="ctr">
              <a:buClrTx/>
              <a:buFontTx/>
              <a:buNone/>
            </a:pPr>
            <a:endParaRPr lang="de-DE" altLang="de-DE" sz="1000" dirty="0">
              <a:latin typeface="Verdana" panose="020B0604030504040204" pitchFamily="34" charset="0"/>
            </a:endParaRPr>
          </a:p>
          <a:p>
            <a:pPr algn="ctr">
              <a:buClrTx/>
              <a:buFontTx/>
              <a:buNone/>
            </a:pPr>
            <a:r>
              <a:rPr lang="de-DE" altLang="de-DE" dirty="0">
                <a:latin typeface="Verdana" panose="020B0604030504040204" pitchFamily="34" charset="0"/>
              </a:rPr>
              <a:t>Krisen-Management – Social Media Police, Krisen-PR</a:t>
            </a:r>
          </a:p>
          <a:p>
            <a:pPr algn="ctr">
              <a:buClrTx/>
              <a:buFontTx/>
              <a:buNone/>
            </a:pPr>
            <a:endParaRPr lang="de-DE" altLang="de-DE" sz="1000" dirty="0">
              <a:latin typeface="Verdana" panose="020B0604030504040204" pitchFamily="34" charset="0"/>
            </a:endParaRPr>
          </a:p>
          <a:p>
            <a:pPr algn="ctr">
              <a:buClrTx/>
              <a:buFontTx/>
              <a:buNone/>
            </a:pPr>
            <a:r>
              <a:rPr lang="de-DE" altLang="de-DE" dirty="0">
                <a:latin typeface="Verdana" panose="020B0604030504040204" pitchFamily="34" charset="0"/>
              </a:rPr>
              <a:t> Präsenzaufbau – Kanäle einrichten, Kanäle bespielen</a:t>
            </a:r>
          </a:p>
          <a:p>
            <a:pPr algn="ctr">
              <a:buClrTx/>
              <a:buFontTx/>
              <a:buNone/>
            </a:pPr>
            <a:endParaRPr lang="de-DE" altLang="de-DE" sz="1000" dirty="0">
              <a:latin typeface="Verdana" panose="020B0604030504040204" pitchFamily="34" charset="0"/>
            </a:endParaRPr>
          </a:p>
          <a:p>
            <a:pPr algn="ctr">
              <a:buClrTx/>
              <a:buFontTx/>
              <a:buNone/>
            </a:pPr>
            <a:r>
              <a:rPr lang="de-DE" altLang="de-DE" dirty="0">
                <a:latin typeface="Verdana" panose="020B0604030504040204" pitchFamily="34" charset="0"/>
              </a:rPr>
              <a:t>Evaluation – Dialog, Monitoring</a:t>
            </a:r>
          </a:p>
        </p:txBody>
      </p:sp>
      <p:sp>
        <p:nvSpPr>
          <p:cNvPr id="51203" name="Text Box 3">
            <a:extLst>
              <a:ext uri="{FF2B5EF4-FFF2-40B4-BE49-F238E27FC236}">
                <a16:creationId xmlns:a16="http://schemas.microsoft.com/office/drawing/2014/main" id="{F5FA8000-79DA-874D-B444-0F19B64E352E}"/>
              </a:ext>
            </a:extLst>
          </p:cNvPr>
          <p:cNvSpPr txBox="1">
            <a:spLocks noChangeArrowheads="1"/>
          </p:cNvSpPr>
          <p:nvPr/>
        </p:nvSpPr>
        <p:spPr bwMode="auto">
          <a:xfrm>
            <a:off x="1925638" y="144463"/>
            <a:ext cx="6784975"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SimSun" panose="02010600030101010101" pitchFamily="2"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SimSun" panose="02010600030101010101" pitchFamily="2"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SimSun" panose="02010600030101010101" pitchFamily="2"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SimSun" panose="02010600030101010101" pitchFamily="2"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1600">
                <a:latin typeface="Verdana" panose="020B0604030504040204" pitchFamily="34" charset="0"/>
              </a:rPr>
              <a:t>Social Media Marketing – VHS Münster – Stationen der Strategie</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additive="repl">
                                        <p:cTn id="6" dur="1" fill="hold">
                                          <p:stCondLst>
                                            <p:cond delay="0"/>
                                          </p:stCondLst>
                                        </p:cTn>
                                        <p:tgtEl>
                                          <p:spTgt spid="51202"/>
                                        </p:tgtEl>
                                        <p:attrNameLst>
                                          <p:attrName>style.visibility</p:attrName>
                                        </p:attrNameLst>
                                      </p:cBhvr>
                                      <p:to>
                                        <p:strVal val="visible"/>
                                      </p:to>
                                    </p:set>
                                    <p:animEffect transition="in" filter="diamond(in)">
                                      <p:cBhvr additive="repl">
                                        <p:cTn id="7" dur="2000"/>
                                        <p:tgtEl>
                                          <p:spTgt spid="51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alpha val="86000"/>
          </a:schemeClr>
        </a:solidFill>
        <a:effectLst/>
      </p:bgPr>
    </p:bg>
    <p:spTree>
      <p:nvGrpSpPr>
        <p:cNvPr id="1" name=""/>
        <p:cNvGrpSpPr/>
        <p:nvPr/>
      </p:nvGrpSpPr>
      <p:grpSpPr>
        <a:xfrm>
          <a:off x="0" y="0"/>
          <a:ext cx="0" cy="0"/>
          <a:chOff x="0" y="0"/>
          <a:chExt cx="0" cy="0"/>
        </a:xfrm>
      </p:grpSpPr>
      <p:sp>
        <p:nvSpPr>
          <p:cNvPr id="6145" name="Rectangle 1">
            <a:extLst>
              <a:ext uri="{FF2B5EF4-FFF2-40B4-BE49-F238E27FC236}">
                <a16:creationId xmlns:a16="http://schemas.microsoft.com/office/drawing/2014/main" id="{1851E442-AE85-B345-83A1-DD558D4594B0}"/>
              </a:ext>
            </a:extLst>
          </p:cNvPr>
          <p:cNvSpPr>
            <a:spLocks noChangeArrowheads="1"/>
          </p:cNvSpPr>
          <p:nvPr/>
        </p:nvSpPr>
        <p:spPr bwMode="auto">
          <a:xfrm>
            <a:off x="611188" y="1773238"/>
            <a:ext cx="2952750" cy="3671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6146" name="Rectangle 2">
            <a:extLst>
              <a:ext uri="{FF2B5EF4-FFF2-40B4-BE49-F238E27FC236}">
                <a16:creationId xmlns:a16="http://schemas.microsoft.com/office/drawing/2014/main" id="{E0A75B49-C74D-A34D-8FB3-4299B3475AEB}"/>
              </a:ext>
            </a:extLst>
          </p:cNvPr>
          <p:cNvSpPr>
            <a:spLocks noGrp="1" noChangeArrowheads="1"/>
          </p:cNvSpPr>
          <p:nvPr>
            <p:ph type="body"/>
          </p:nvPr>
        </p:nvSpPr>
        <p:spPr>
          <a:xfrm>
            <a:off x="287338" y="1052513"/>
            <a:ext cx="8605837" cy="5561012"/>
          </a:xfrm>
          <a:ln/>
        </p:spPr>
        <p:txBody>
          <a:bodyPr lIns="91440" tIns="45720" rIns="91440" bIns="45720" anchor="t"/>
          <a:lstStyle/>
          <a:p>
            <a:pPr algn="l" hangingPunct="1">
              <a:lnSpc>
                <a:spcPct val="80000"/>
              </a:lnSpc>
              <a:spcBef>
                <a:spcPts val="400"/>
              </a:spcBef>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endParaRPr lang="de-DE" altLang="de-DE" sz="1500" u="sng" dirty="0">
              <a:latin typeface="Verdana" panose="020B0604030504040204" pitchFamily="34" charset="0"/>
            </a:endParaRPr>
          </a:p>
          <a:p>
            <a:pPr algn="l" hangingPunct="1">
              <a:lnSpc>
                <a:spcPct val="80000"/>
              </a:lnSpc>
              <a:spcBef>
                <a:spcPts val="300"/>
              </a:spcBef>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de-DE" altLang="de-DE" sz="1500" u="sng" dirty="0">
                <a:latin typeface="Verdana" panose="020B0604030504040204" pitchFamily="34" charset="0"/>
              </a:rPr>
              <a:t>Block 3</a:t>
            </a:r>
          </a:p>
          <a:p>
            <a:pPr algn="l" hangingPunct="1">
              <a:lnSpc>
                <a:spcPct val="80000"/>
              </a:lnSpc>
              <a:spcBef>
                <a:spcPts val="300"/>
              </a:spcBef>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endParaRPr lang="de-DE" altLang="de-DE" sz="1500" u="sng" dirty="0">
              <a:latin typeface="Verdana" panose="020B0604030504040204" pitchFamily="34" charset="0"/>
            </a:endParaRPr>
          </a:p>
          <a:p>
            <a:pPr algn="l" hangingPunct="1">
              <a:lnSpc>
                <a:spcPct val="80000"/>
              </a:lnSpc>
              <a:spcBef>
                <a:spcPts val="300"/>
              </a:spcBef>
              <a:buClr>
                <a:srgbClr val="FF6600"/>
              </a:buClr>
              <a:buFont typeface="Arial Black" panose="020B0604020202020204" pitchFamily="34" charset="0"/>
              <a:buChar cha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de-DE" altLang="de-DE" sz="1500" dirty="0">
                <a:latin typeface="Verdana" panose="020B0604030504040204" pitchFamily="34" charset="0"/>
              </a:rPr>
              <a:t>  15 Min. Pause</a:t>
            </a:r>
          </a:p>
          <a:p>
            <a:pPr algn="l" hangingPunct="1">
              <a:lnSpc>
                <a:spcPct val="80000"/>
              </a:lnSpc>
              <a:spcBef>
                <a:spcPts val="300"/>
              </a:spcBef>
              <a:buClr>
                <a:srgbClr val="FF6600"/>
              </a:buClr>
              <a:buFont typeface="Arial Black" panose="020B0604020202020204" pitchFamily="34" charset="0"/>
              <a:buChar cha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de-DE" altLang="de-DE" sz="1500" dirty="0">
                <a:latin typeface="Verdana" panose="020B0604030504040204" pitchFamily="34" charset="0"/>
              </a:rPr>
              <a:t>  Fragen/Antworten</a:t>
            </a:r>
          </a:p>
          <a:p>
            <a:pPr algn="l" hangingPunct="1">
              <a:lnSpc>
                <a:spcPct val="80000"/>
              </a:lnSpc>
              <a:spcBef>
                <a:spcPts val="300"/>
              </a:spcBef>
              <a:buClr>
                <a:srgbClr val="FF6600"/>
              </a:buClr>
              <a:buFont typeface="Arial Black" panose="020B0604020202020204" pitchFamily="34" charset="0"/>
              <a:buChar cha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de-DE" altLang="de-DE" sz="1500" dirty="0">
                <a:latin typeface="Verdana" panose="020B0604030504040204" pitchFamily="34" charset="0"/>
              </a:rPr>
              <a:t>  Welche Social Media Aktivität auf welchem Kanal? –  Stichwort `Strategie`</a:t>
            </a:r>
          </a:p>
          <a:p>
            <a:pPr algn="l" hangingPunct="1">
              <a:lnSpc>
                <a:spcPct val="80000"/>
              </a:lnSpc>
              <a:spcBef>
                <a:spcPts val="300"/>
              </a:spcBef>
              <a:buClr>
                <a:srgbClr val="FF6600"/>
              </a:buClr>
              <a:buFont typeface="Arial Black" panose="020B0604020202020204" pitchFamily="34" charset="0"/>
              <a:buChar cha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de-DE" altLang="de-DE" sz="1500" dirty="0">
                <a:latin typeface="Verdana" panose="020B0604030504040204" pitchFamily="34" charset="0"/>
              </a:rPr>
              <a:t>  Workshop/Praxisteil: Meine Strategie</a:t>
            </a:r>
          </a:p>
          <a:p>
            <a:pPr algn="l" hangingPunct="1">
              <a:lnSpc>
                <a:spcPct val="80000"/>
              </a:lnSpc>
              <a:spcBef>
                <a:spcPts val="300"/>
              </a:spcBef>
              <a:buClr>
                <a:srgbClr val="FF6600"/>
              </a:buClr>
              <a:buFont typeface="Arial Black" panose="020B0604020202020204" pitchFamily="34" charset="0"/>
              <a:buChar cha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de-DE" altLang="de-DE" sz="1500" dirty="0">
                <a:latin typeface="Verdana" panose="020B0604030504040204" pitchFamily="34" charset="0"/>
              </a:rPr>
              <a:t>  Aufgabe 6: Content-, Inhalt-, Redaktionsplan </a:t>
            </a:r>
          </a:p>
          <a:p>
            <a:pPr algn="l" hangingPunct="1">
              <a:lnSpc>
                <a:spcPct val="80000"/>
              </a:lnSpc>
              <a:spcBef>
                <a:spcPts val="300"/>
              </a:spcBef>
              <a:buClr>
                <a:srgbClr val="FF6600"/>
              </a:buClr>
              <a:buFont typeface="Arial Black" panose="020B0604020202020204" pitchFamily="34" charset="0"/>
              <a:buChar cha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de-DE" altLang="de-DE" sz="1500" dirty="0">
                <a:latin typeface="Verdana" panose="020B0604030504040204" pitchFamily="34" charset="0"/>
              </a:rPr>
              <a:t>  Schlussrunde, Kontakte, Feedback</a:t>
            </a:r>
            <a:r>
              <a:rPr lang="de-DE" altLang="de-DE" sz="1400" dirty="0">
                <a:latin typeface="Verdana" panose="020B0604030504040204" pitchFamily="34" charset="0"/>
              </a:rPr>
              <a:t> </a:t>
            </a:r>
          </a:p>
        </p:txBody>
      </p:sp>
      <p:sp>
        <p:nvSpPr>
          <p:cNvPr id="6147" name="Rectangle 3">
            <a:extLst>
              <a:ext uri="{FF2B5EF4-FFF2-40B4-BE49-F238E27FC236}">
                <a16:creationId xmlns:a16="http://schemas.microsoft.com/office/drawing/2014/main" id="{97580D6E-CFE9-C348-8D2B-F3F3EA47D3F1}"/>
              </a:ext>
            </a:extLst>
          </p:cNvPr>
          <p:cNvSpPr>
            <a:spLocks noGrp="1" noChangeArrowheads="1"/>
          </p:cNvSpPr>
          <p:nvPr>
            <p:ph type="title" idx="1"/>
          </p:nvPr>
        </p:nvSpPr>
        <p:spPr>
          <a:xfrm>
            <a:off x="1042988" y="0"/>
            <a:ext cx="7993508" cy="633413"/>
          </a:xfrm>
          <a:ln/>
        </p:spPr>
        <p:txBody>
          <a:bodyPr lIns="91440" tIns="45720" rIns="91440" bIns="45720" anchor="ctr"/>
          <a:lstStyle/>
          <a:p>
            <a:pPr marL="0" indent="0" algn="ctr" hangingPunct="1">
              <a:lnSpc>
                <a:spcPct val="100000"/>
              </a:lnSpc>
              <a:spcAft>
                <a:spcPct val="0"/>
              </a:spcAft>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1600" dirty="0">
                <a:latin typeface="Verdana" panose="020B0604030504040204" pitchFamily="34" charset="0"/>
              </a:rPr>
              <a:t>Social Media Marketing – VHS Münster – Zeitplan</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alpha val="86000"/>
          </a:schemeClr>
        </a:solidFill>
        <a:effectLst/>
      </p:bgPr>
    </p:bg>
    <p:spTree>
      <p:nvGrpSpPr>
        <p:cNvPr id="1" name=""/>
        <p:cNvGrpSpPr/>
        <p:nvPr/>
      </p:nvGrpSpPr>
      <p:grpSpPr>
        <a:xfrm>
          <a:off x="0" y="0"/>
          <a:ext cx="0" cy="0"/>
          <a:chOff x="0" y="0"/>
          <a:chExt cx="0" cy="0"/>
        </a:xfrm>
      </p:grpSpPr>
      <p:sp>
        <p:nvSpPr>
          <p:cNvPr id="52225" name="Text Box 1">
            <a:extLst>
              <a:ext uri="{FF2B5EF4-FFF2-40B4-BE49-F238E27FC236}">
                <a16:creationId xmlns:a16="http://schemas.microsoft.com/office/drawing/2014/main" id="{34DB1C73-834D-214E-B5BA-958F04ADACDF}"/>
              </a:ext>
            </a:extLst>
          </p:cNvPr>
          <p:cNvSpPr txBox="1">
            <a:spLocks noChangeArrowheads="1"/>
          </p:cNvSpPr>
          <p:nvPr/>
        </p:nvSpPr>
        <p:spPr bwMode="auto">
          <a:xfrm>
            <a:off x="287338" y="3138488"/>
            <a:ext cx="8424862" cy="703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2000">
                <a:latin typeface="Verdana" panose="020B0604030504040204" pitchFamily="34" charset="0"/>
              </a:rPr>
              <a:t> - Wie viel Zeit gebe ich mir, um meine Ziele zu erreichen?</a:t>
            </a:r>
          </a:p>
          <a:p>
            <a:pPr>
              <a:buClrTx/>
              <a:buFontTx/>
              <a:buNone/>
            </a:pPr>
            <a:endParaRPr lang="de-DE" altLang="de-DE" sz="2000">
              <a:latin typeface="Verdana" panose="020B0604030504040204" pitchFamily="34" charset="0"/>
            </a:endParaRPr>
          </a:p>
        </p:txBody>
      </p:sp>
      <p:sp>
        <p:nvSpPr>
          <p:cNvPr id="52226" name="Text Box 2">
            <a:extLst>
              <a:ext uri="{FF2B5EF4-FFF2-40B4-BE49-F238E27FC236}">
                <a16:creationId xmlns:a16="http://schemas.microsoft.com/office/drawing/2014/main" id="{5064B69C-D73C-4A48-ADF4-62093848D8CE}"/>
              </a:ext>
            </a:extLst>
          </p:cNvPr>
          <p:cNvSpPr txBox="1">
            <a:spLocks noChangeArrowheads="1"/>
          </p:cNvSpPr>
          <p:nvPr/>
        </p:nvSpPr>
        <p:spPr bwMode="auto">
          <a:xfrm>
            <a:off x="1712913" y="144463"/>
            <a:ext cx="6808787"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b="1">
                <a:solidFill>
                  <a:srgbClr val="FFFFFF"/>
                </a:solidFill>
                <a:latin typeface="Verdana" panose="020B0604030504040204" pitchFamily="34" charset="0"/>
              </a:rPr>
              <a:t>Exkurs: Social Media – Drei Säulen der Social Media</a:t>
            </a:r>
          </a:p>
        </p:txBody>
      </p:sp>
      <p:sp>
        <p:nvSpPr>
          <p:cNvPr id="52227" name="Text Box 3">
            <a:extLst>
              <a:ext uri="{FF2B5EF4-FFF2-40B4-BE49-F238E27FC236}">
                <a16:creationId xmlns:a16="http://schemas.microsoft.com/office/drawing/2014/main" id="{12406BA5-42AB-8449-8841-EA4C4B3AC5F7}"/>
              </a:ext>
            </a:extLst>
          </p:cNvPr>
          <p:cNvSpPr txBox="1">
            <a:spLocks noChangeArrowheads="1"/>
          </p:cNvSpPr>
          <p:nvPr/>
        </p:nvSpPr>
        <p:spPr bwMode="auto">
          <a:xfrm>
            <a:off x="1042988" y="0"/>
            <a:ext cx="8229600" cy="633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lgn="ctr">
              <a:buClrTx/>
              <a:buFontTx/>
              <a:buNone/>
            </a:pPr>
            <a:r>
              <a:rPr lang="de-DE" altLang="de-DE" sz="1600">
                <a:latin typeface="Verdana" panose="020B0604030504040204" pitchFamily="34" charset="0"/>
              </a:rPr>
              <a:t>Social Media Marketing – VHS Münster -  Diese Fragen beantworten</a:t>
            </a:r>
          </a:p>
        </p:txBody>
      </p:sp>
      <p:sp>
        <p:nvSpPr>
          <p:cNvPr id="52228" name="Text Box 4">
            <a:extLst>
              <a:ext uri="{FF2B5EF4-FFF2-40B4-BE49-F238E27FC236}">
                <a16:creationId xmlns:a16="http://schemas.microsoft.com/office/drawing/2014/main" id="{D326AC5C-E8B2-2E4B-A380-397DE6C43808}"/>
              </a:ext>
            </a:extLst>
          </p:cNvPr>
          <p:cNvSpPr txBox="1">
            <a:spLocks noChangeArrowheads="1"/>
          </p:cNvSpPr>
          <p:nvPr/>
        </p:nvSpPr>
        <p:spPr bwMode="auto">
          <a:xfrm>
            <a:off x="360363" y="706438"/>
            <a:ext cx="8424862" cy="2533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2000" u="sng">
                <a:latin typeface="Verdana" panose="020B0604030504040204" pitchFamily="34" charset="0"/>
              </a:rPr>
              <a:t>Fragen, die es zu beantworten gilt:</a:t>
            </a:r>
          </a:p>
          <a:p>
            <a:pPr>
              <a:buClrTx/>
              <a:buFontTx/>
              <a:buNone/>
            </a:pPr>
            <a:endParaRPr lang="de-DE" altLang="de-DE" sz="2000">
              <a:latin typeface="Verdana" panose="020B0604030504040204" pitchFamily="34" charset="0"/>
            </a:endParaRPr>
          </a:p>
          <a:p>
            <a:pPr>
              <a:buClrTx/>
              <a:buFontTx/>
              <a:buNone/>
            </a:pPr>
            <a:r>
              <a:rPr lang="de-DE" altLang="de-DE" sz="2000">
                <a:latin typeface="Verdana" panose="020B0604030504040204" pitchFamily="34" charset="0"/>
              </a:rPr>
              <a:t> - Auf welchen Portalen soll ich mich (meine Firma/Agentur)</a:t>
            </a:r>
          </a:p>
          <a:p>
            <a:pPr>
              <a:buClrTx/>
              <a:buFontTx/>
              <a:buNone/>
            </a:pPr>
            <a:r>
              <a:rPr lang="de-DE" altLang="de-DE" sz="2000">
                <a:latin typeface="Verdana" panose="020B0604030504040204" pitchFamily="34" charset="0"/>
              </a:rPr>
              <a:t> präsentieren?</a:t>
            </a:r>
          </a:p>
          <a:p>
            <a:pPr>
              <a:buClrTx/>
              <a:buFontTx/>
              <a:buNone/>
            </a:pPr>
            <a:endParaRPr lang="de-DE" altLang="de-DE" sz="2000">
              <a:latin typeface="Verdana" panose="020B0604030504040204" pitchFamily="34" charset="0"/>
            </a:endParaRPr>
          </a:p>
          <a:p>
            <a:pPr>
              <a:buClrTx/>
              <a:buFontTx/>
              <a:buNone/>
            </a:pPr>
            <a:r>
              <a:rPr lang="de-DE" altLang="de-DE" sz="2000">
                <a:latin typeface="Verdana" panose="020B0604030504040204" pitchFamily="34" charset="0"/>
              </a:rPr>
              <a:t> - Wie viel Aufwand/Budget/“Manpower“ benötige ich dafür? </a:t>
            </a:r>
          </a:p>
          <a:p>
            <a:pPr>
              <a:buClrTx/>
              <a:buFontTx/>
              <a:buNone/>
            </a:pPr>
            <a:endParaRPr lang="de-DE" altLang="de-DE" sz="2000">
              <a:latin typeface="Verdana" panose="020B0604030504040204" pitchFamily="34" charset="0"/>
            </a:endParaRPr>
          </a:p>
          <a:p>
            <a:pPr>
              <a:buClrTx/>
              <a:buFontTx/>
              <a:buNone/>
            </a:pPr>
            <a:r>
              <a:rPr lang="de-DE" altLang="de-DE" sz="2000">
                <a:latin typeface="Verdana" panose="020B0604030504040204" pitchFamily="34" charset="0"/>
              </a:rPr>
              <a:t> </a:t>
            </a:r>
          </a:p>
        </p:txBody>
      </p:sp>
      <p:sp>
        <p:nvSpPr>
          <p:cNvPr id="52229" name="Text Box 5">
            <a:extLst>
              <a:ext uri="{FF2B5EF4-FFF2-40B4-BE49-F238E27FC236}">
                <a16:creationId xmlns:a16="http://schemas.microsoft.com/office/drawing/2014/main" id="{84B4E230-DF7A-5540-85B9-2159E4A53C5C}"/>
              </a:ext>
            </a:extLst>
          </p:cNvPr>
          <p:cNvSpPr txBox="1">
            <a:spLocks noChangeArrowheads="1"/>
          </p:cNvSpPr>
          <p:nvPr/>
        </p:nvSpPr>
        <p:spPr bwMode="auto">
          <a:xfrm>
            <a:off x="287338" y="3617913"/>
            <a:ext cx="8424862" cy="1941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endParaRPr lang="de-DE" altLang="de-DE" sz="2000" dirty="0">
              <a:latin typeface="Verdana" panose="020B0604030504040204" pitchFamily="34" charset="0"/>
            </a:endParaRPr>
          </a:p>
          <a:p>
            <a:pPr>
              <a:buClrTx/>
              <a:buFontTx/>
              <a:buNone/>
            </a:pPr>
            <a:r>
              <a:rPr lang="de-DE" altLang="de-DE" sz="2000" dirty="0">
                <a:latin typeface="Verdana" panose="020B0604030504040204" pitchFamily="34" charset="0"/>
              </a:rPr>
              <a:t> - Wie überzeuge ich meine Mitarbeiter?</a:t>
            </a:r>
          </a:p>
          <a:p>
            <a:pPr>
              <a:buClrTx/>
              <a:buFontTx/>
              <a:buNone/>
            </a:pPr>
            <a:r>
              <a:rPr lang="de-DE" altLang="de-DE" sz="2000" dirty="0">
                <a:latin typeface="Verdana" panose="020B0604030504040204" pitchFamily="34" charset="0"/>
              </a:rPr>
              <a:t>   Stichwort: Social Media Relation. Was kann ich tun, wenn</a:t>
            </a:r>
          </a:p>
          <a:p>
            <a:pPr>
              <a:buClrTx/>
              <a:buFontTx/>
              <a:buNone/>
            </a:pPr>
            <a:r>
              <a:rPr lang="de-DE" altLang="de-DE" sz="2000" dirty="0">
                <a:latin typeface="Verdana" panose="020B0604030504040204" pitchFamily="34" charset="0"/>
              </a:rPr>
              <a:t>   Menschen schlecht über mich oder meine Themen reden?</a:t>
            </a:r>
          </a:p>
          <a:p>
            <a:pPr>
              <a:buClrTx/>
              <a:buFontTx/>
              <a:buNone/>
            </a:pPr>
            <a:endParaRPr lang="de-DE" altLang="de-DE" sz="2000" dirty="0">
              <a:latin typeface="Verdana" panose="020B0604030504040204" pitchFamily="34" charset="0"/>
            </a:endParaRPr>
          </a:p>
          <a:p>
            <a:pPr>
              <a:buClrTx/>
              <a:buFontTx/>
              <a:buNone/>
            </a:pPr>
            <a:r>
              <a:rPr lang="de-DE" altLang="de-DE" sz="2000" dirty="0">
                <a:latin typeface="Verdana" panose="020B0604030504040204" pitchFamily="34" charset="0"/>
              </a:rPr>
              <a:t>- Wie bringe ich Menschen dazu, gut über mich zu reden?</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5222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8" presetClass="entr" presetSubtype="16" fill="hold" nodeType="clickEffect">
                                  <p:stCondLst>
                                    <p:cond delay="0"/>
                                  </p:stCondLst>
                                  <p:childTnLst>
                                    <p:set>
                                      <p:cBhvr additive="repl">
                                        <p:cTn id="10" dur="1" fill="hold">
                                          <p:stCondLst>
                                            <p:cond delay="0"/>
                                          </p:stCondLst>
                                        </p:cTn>
                                        <p:tgtEl>
                                          <p:spTgt spid="52225"/>
                                        </p:tgtEl>
                                        <p:attrNameLst>
                                          <p:attrName>style.visibility</p:attrName>
                                        </p:attrNameLst>
                                      </p:cBhvr>
                                      <p:to>
                                        <p:strVal val="visible"/>
                                      </p:to>
                                    </p:set>
                                    <p:animEffect transition="in" filter="diamond(in)">
                                      <p:cBhvr additive="repl">
                                        <p:cTn id="11" dur="2000"/>
                                        <p:tgtEl>
                                          <p:spTgt spid="5222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fill="hold" nodeType="clickEffect">
                                  <p:stCondLst>
                                    <p:cond delay="0"/>
                                  </p:stCondLst>
                                  <p:childTnLst>
                                    <p:set>
                                      <p:cBhvr additive="repl">
                                        <p:cTn id="15" dur="1" fill="hold">
                                          <p:stCondLst>
                                            <p:cond delay="0"/>
                                          </p:stCondLst>
                                        </p:cTn>
                                        <p:tgtEl>
                                          <p:spTgt spid="522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alpha val="86000"/>
          </a:schemeClr>
        </a:solidFill>
        <a:effectLst/>
      </p:bgPr>
    </p:bg>
    <p:spTree>
      <p:nvGrpSpPr>
        <p:cNvPr id="1" name=""/>
        <p:cNvGrpSpPr/>
        <p:nvPr/>
      </p:nvGrpSpPr>
      <p:grpSpPr>
        <a:xfrm>
          <a:off x="0" y="0"/>
          <a:ext cx="0" cy="0"/>
          <a:chOff x="0" y="0"/>
          <a:chExt cx="0" cy="0"/>
        </a:xfrm>
      </p:grpSpPr>
      <p:sp>
        <p:nvSpPr>
          <p:cNvPr id="55297" name="Rectangle 1">
            <a:extLst>
              <a:ext uri="{FF2B5EF4-FFF2-40B4-BE49-F238E27FC236}">
                <a16:creationId xmlns:a16="http://schemas.microsoft.com/office/drawing/2014/main" id="{CE5153D2-AAEC-D845-A36C-C275F20C683B}"/>
              </a:ext>
            </a:extLst>
          </p:cNvPr>
          <p:cNvSpPr>
            <a:spLocks noChangeArrowheads="1"/>
          </p:cNvSpPr>
          <p:nvPr/>
        </p:nvSpPr>
        <p:spPr bwMode="auto">
          <a:xfrm>
            <a:off x="611188" y="1773238"/>
            <a:ext cx="2952750" cy="3671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55298" name="Rectangle 2">
            <a:extLst>
              <a:ext uri="{FF2B5EF4-FFF2-40B4-BE49-F238E27FC236}">
                <a16:creationId xmlns:a16="http://schemas.microsoft.com/office/drawing/2014/main" id="{EF50CCE2-52CE-C64A-8682-CCCDE839F6D9}"/>
              </a:ext>
            </a:extLst>
          </p:cNvPr>
          <p:cNvSpPr>
            <a:spLocks noGrp="1" noChangeArrowheads="1"/>
          </p:cNvSpPr>
          <p:nvPr>
            <p:ph type="title"/>
          </p:nvPr>
        </p:nvSpPr>
        <p:spPr>
          <a:xfrm>
            <a:off x="1439863" y="87313"/>
            <a:ext cx="7056437" cy="633412"/>
          </a:xfrm>
          <a:ln/>
        </p:spPr>
        <p:txBody>
          <a:bodyPr lIns="91440" tIns="45720" rIns="91440" bIns="45720"/>
          <a:lstStyle/>
          <a:p>
            <a:pPr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1600">
                <a:latin typeface="Verdana" panose="020B0604030504040204" pitchFamily="34" charset="0"/>
              </a:rPr>
              <a:t>Social Media Marketing – VHS Münster - Abschlussrunde</a:t>
            </a:r>
          </a:p>
        </p:txBody>
      </p:sp>
      <p:sp>
        <p:nvSpPr>
          <p:cNvPr id="55299" name="Text Box 3">
            <a:extLst>
              <a:ext uri="{FF2B5EF4-FFF2-40B4-BE49-F238E27FC236}">
                <a16:creationId xmlns:a16="http://schemas.microsoft.com/office/drawing/2014/main" id="{085669AD-4BD7-8748-9C2F-66FFA19FA301}"/>
              </a:ext>
            </a:extLst>
          </p:cNvPr>
          <p:cNvSpPr txBox="1">
            <a:spLocks noChangeArrowheads="1"/>
          </p:cNvSpPr>
          <p:nvPr/>
        </p:nvSpPr>
        <p:spPr bwMode="auto">
          <a:xfrm>
            <a:off x="735013" y="1865313"/>
            <a:ext cx="52768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55300" name="Text Box 4">
            <a:extLst>
              <a:ext uri="{FF2B5EF4-FFF2-40B4-BE49-F238E27FC236}">
                <a16:creationId xmlns:a16="http://schemas.microsoft.com/office/drawing/2014/main" id="{DE93A488-E49C-4D4A-9A95-9EF6B9DDCFC4}"/>
              </a:ext>
            </a:extLst>
          </p:cNvPr>
          <p:cNvSpPr txBox="1">
            <a:spLocks noChangeArrowheads="1"/>
          </p:cNvSpPr>
          <p:nvPr/>
        </p:nvSpPr>
        <p:spPr bwMode="auto">
          <a:xfrm>
            <a:off x="449263" y="2049463"/>
            <a:ext cx="6292850" cy="398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2000">
                <a:latin typeface="Verdana" panose="020B0604030504040204" pitchFamily="34" charset="0"/>
              </a:rPr>
              <a:t>Auf welchen Netzwerken bin ich bald vertreten?</a:t>
            </a:r>
          </a:p>
        </p:txBody>
      </p:sp>
      <p:sp>
        <p:nvSpPr>
          <p:cNvPr id="55301" name="Text Box 5">
            <a:extLst>
              <a:ext uri="{FF2B5EF4-FFF2-40B4-BE49-F238E27FC236}">
                <a16:creationId xmlns:a16="http://schemas.microsoft.com/office/drawing/2014/main" id="{8D6A8952-0B70-6E4E-A108-A264944C78BC}"/>
              </a:ext>
            </a:extLst>
          </p:cNvPr>
          <p:cNvSpPr txBox="1">
            <a:spLocks noChangeArrowheads="1"/>
          </p:cNvSpPr>
          <p:nvPr/>
        </p:nvSpPr>
        <p:spPr bwMode="auto">
          <a:xfrm>
            <a:off x="2074863" y="2413000"/>
            <a:ext cx="6781800"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2800">
                <a:latin typeface="Verdana" panose="020B0604030504040204" pitchFamily="34" charset="0"/>
              </a:rPr>
              <a:t>Habe ich technisch alles verstanden?</a:t>
            </a:r>
          </a:p>
        </p:txBody>
      </p:sp>
      <p:sp>
        <p:nvSpPr>
          <p:cNvPr id="55302" name="Text Box 6">
            <a:extLst>
              <a:ext uri="{FF2B5EF4-FFF2-40B4-BE49-F238E27FC236}">
                <a16:creationId xmlns:a16="http://schemas.microsoft.com/office/drawing/2014/main" id="{4F4229D5-B9FC-EB45-82DC-EBE75011C079}"/>
              </a:ext>
            </a:extLst>
          </p:cNvPr>
          <p:cNvSpPr txBox="1">
            <a:spLocks noChangeArrowheads="1"/>
          </p:cNvSpPr>
          <p:nvPr/>
        </p:nvSpPr>
        <p:spPr bwMode="auto">
          <a:xfrm>
            <a:off x="960438" y="1295400"/>
            <a:ext cx="7786687"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2800">
                <a:latin typeface="Verdana" panose="020B0604030504040204" pitchFamily="34" charset="0"/>
              </a:rPr>
              <a:t>Facebook-Konto für mich/ meine Agentur?</a:t>
            </a:r>
          </a:p>
        </p:txBody>
      </p:sp>
      <p:sp>
        <p:nvSpPr>
          <p:cNvPr id="55303" name="Text Box 7">
            <a:extLst>
              <a:ext uri="{FF2B5EF4-FFF2-40B4-BE49-F238E27FC236}">
                <a16:creationId xmlns:a16="http://schemas.microsoft.com/office/drawing/2014/main" id="{D2D7AF5C-95E2-8946-9849-3EC9102636DB}"/>
              </a:ext>
            </a:extLst>
          </p:cNvPr>
          <p:cNvSpPr txBox="1">
            <a:spLocks noChangeArrowheads="1"/>
          </p:cNvSpPr>
          <p:nvPr/>
        </p:nvSpPr>
        <p:spPr bwMode="auto">
          <a:xfrm>
            <a:off x="762000" y="3095625"/>
            <a:ext cx="7575550"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2800">
                <a:latin typeface="Verdana" panose="020B0604030504040204" pitchFamily="34" charset="0"/>
              </a:rPr>
              <a:t>Teilnehmer/in Soziales Netzwerk - XING?</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additive="repl">
                                        <p:cTn id="6" dur="1" fill="hold">
                                          <p:stCondLst>
                                            <p:cond delay="0"/>
                                          </p:stCondLst>
                                        </p:cTn>
                                        <p:tgtEl>
                                          <p:spTgt spid="55300"/>
                                        </p:tgtEl>
                                        <p:attrNameLst>
                                          <p:attrName>style.visibility</p:attrName>
                                        </p:attrNameLst>
                                      </p:cBhvr>
                                      <p:to>
                                        <p:strVal val="visible"/>
                                      </p:to>
                                    </p:set>
                                    <p:animEffect transition="in" filter="blinds(horizontal)">
                                      <p:cBhvr additive="repl">
                                        <p:cTn id="7" dur="500"/>
                                        <p:tgtEl>
                                          <p:spTgt spid="5530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additive="repl">
                                        <p:cTn id="11" dur="1" fill="hold">
                                          <p:stCondLst>
                                            <p:cond delay="0"/>
                                          </p:stCondLst>
                                        </p:cTn>
                                        <p:tgtEl>
                                          <p:spTgt spid="55302"/>
                                        </p:tgtEl>
                                        <p:attrNameLst>
                                          <p:attrName>style.visibility</p:attrName>
                                        </p:attrNameLst>
                                      </p:cBhvr>
                                      <p:to>
                                        <p:strVal val="visible"/>
                                      </p:to>
                                    </p:set>
                                    <p:animEffect transition="in" filter="blinds(horizontal)">
                                      <p:cBhvr additive="repl">
                                        <p:cTn id="12" dur="500"/>
                                        <p:tgtEl>
                                          <p:spTgt spid="5530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additive="repl">
                                        <p:cTn id="16" dur="1" fill="hold">
                                          <p:stCondLst>
                                            <p:cond delay="0"/>
                                          </p:stCondLst>
                                        </p:cTn>
                                        <p:tgtEl>
                                          <p:spTgt spid="55301"/>
                                        </p:tgtEl>
                                        <p:attrNameLst>
                                          <p:attrName>style.visibility</p:attrName>
                                        </p:attrNameLst>
                                      </p:cBhvr>
                                      <p:to>
                                        <p:strVal val="visible"/>
                                      </p:to>
                                    </p:set>
                                    <p:animEffect transition="in" filter="blinds(horizontal)">
                                      <p:cBhvr additive="repl">
                                        <p:cTn id="17" dur="500"/>
                                        <p:tgtEl>
                                          <p:spTgt spid="5530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additive="repl">
                                        <p:cTn id="21" dur="1" fill="hold">
                                          <p:stCondLst>
                                            <p:cond delay="0"/>
                                          </p:stCondLst>
                                        </p:cTn>
                                        <p:tgtEl>
                                          <p:spTgt spid="55303"/>
                                        </p:tgtEl>
                                        <p:attrNameLst>
                                          <p:attrName>style.visibility</p:attrName>
                                        </p:attrNameLst>
                                      </p:cBhvr>
                                      <p:to>
                                        <p:strVal val="visible"/>
                                      </p:to>
                                    </p:set>
                                    <p:animEffect transition="in" filter="blinds(horizontal)">
                                      <p:cBhvr additive="repl">
                                        <p:cTn id="22" dur="500"/>
                                        <p:tgtEl>
                                          <p:spTgt spid="553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alpha val="86000"/>
          </a:schemeClr>
        </a:solidFill>
        <a:effectLst/>
      </p:bgPr>
    </p:bg>
    <p:spTree>
      <p:nvGrpSpPr>
        <p:cNvPr id="1" name=""/>
        <p:cNvGrpSpPr/>
        <p:nvPr/>
      </p:nvGrpSpPr>
      <p:grpSpPr>
        <a:xfrm>
          <a:off x="0" y="0"/>
          <a:ext cx="0" cy="0"/>
          <a:chOff x="0" y="0"/>
          <a:chExt cx="0" cy="0"/>
        </a:xfrm>
      </p:grpSpPr>
      <p:sp>
        <p:nvSpPr>
          <p:cNvPr id="56321" name="Rectangle 1">
            <a:extLst>
              <a:ext uri="{FF2B5EF4-FFF2-40B4-BE49-F238E27FC236}">
                <a16:creationId xmlns:a16="http://schemas.microsoft.com/office/drawing/2014/main" id="{604DBED6-D81F-DD4F-8521-E140814D9094}"/>
              </a:ext>
            </a:extLst>
          </p:cNvPr>
          <p:cNvSpPr>
            <a:spLocks noGrp="1" noChangeArrowheads="1"/>
          </p:cNvSpPr>
          <p:nvPr>
            <p:ph type="title"/>
          </p:nvPr>
        </p:nvSpPr>
        <p:spPr>
          <a:xfrm>
            <a:off x="1655763" y="87313"/>
            <a:ext cx="6732587" cy="633412"/>
          </a:xfrm>
          <a:ln/>
        </p:spPr>
        <p:txBody>
          <a:bodyPr lIns="91440" tIns="45720" rIns="91440" bIns="45720"/>
          <a:lstStyle/>
          <a:p>
            <a:pPr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1600">
                <a:latin typeface="Verdana" panose="020B0604030504040204" pitchFamily="34" charset="0"/>
              </a:rPr>
              <a:t>Social Media Marketing – VHS Münster - Buchempfehlungen</a:t>
            </a:r>
          </a:p>
        </p:txBody>
      </p:sp>
      <p:pic>
        <p:nvPicPr>
          <p:cNvPr id="56322" name="Picture 2">
            <a:extLst>
              <a:ext uri="{FF2B5EF4-FFF2-40B4-BE49-F238E27FC236}">
                <a16:creationId xmlns:a16="http://schemas.microsoft.com/office/drawing/2014/main" id="{D72CEFCE-3F66-A241-99B9-978463783B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773238"/>
            <a:ext cx="1439862" cy="14398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6323" name="Text Box 3">
            <a:extLst>
              <a:ext uri="{FF2B5EF4-FFF2-40B4-BE49-F238E27FC236}">
                <a16:creationId xmlns:a16="http://schemas.microsoft.com/office/drawing/2014/main" id="{119CBCD1-5C99-1846-B60B-AC56CCD1AE74}"/>
              </a:ext>
            </a:extLst>
          </p:cNvPr>
          <p:cNvSpPr txBox="1">
            <a:spLocks noChangeArrowheads="1"/>
          </p:cNvSpPr>
          <p:nvPr/>
        </p:nvSpPr>
        <p:spPr bwMode="auto">
          <a:xfrm>
            <a:off x="2064374" y="2186782"/>
            <a:ext cx="4337050" cy="306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1400" dirty="0">
                <a:latin typeface="Verdana" panose="020B0604030504040204" pitchFamily="34" charset="0"/>
              </a:rPr>
              <a:t>„Social Media Marketing“ von Tamar Weinberg</a:t>
            </a:r>
          </a:p>
        </p:txBody>
      </p:sp>
      <p:pic>
        <p:nvPicPr>
          <p:cNvPr id="56326" name="Picture 6">
            <a:extLst>
              <a:ext uri="{FF2B5EF4-FFF2-40B4-BE49-F238E27FC236}">
                <a16:creationId xmlns:a16="http://schemas.microsoft.com/office/drawing/2014/main" id="{F2BD5C5F-822B-844B-BF8B-5F20C4B53D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625" y="5013325"/>
            <a:ext cx="749300" cy="107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6327" name="Text Box 7">
            <a:extLst>
              <a:ext uri="{FF2B5EF4-FFF2-40B4-BE49-F238E27FC236}">
                <a16:creationId xmlns:a16="http://schemas.microsoft.com/office/drawing/2014/main" id="{0F923B72-E7B7-C648-964B-5FD171473228}"/>
              </a:ext>
            </a:extLst>
          </p:cNvPr>
          <p:cNvSpPr txBox="1">
            <a:spLocks noChangeArrowheads="1"/>
          </p:cNvSpPr>
          <p:nvPr/>
        </p:nvSpPr>
        <p:spPr bwMode="auto">
          <a:xfrm>
            <a:off x="2064374" y="5312228"/>
            <a:ext cx="4878388" cy="30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1400" dirty="0">
                <a:latin typeface="Verdana" panose="020B0604030504040204" pitchFamily="34" charset="0"/>
              </a:rPr>
              <a:t>„Social Media für Unternehmer“ – von Claudia Hilker</a:t>
            </a:r>
          </a:p>
        </p:txBody>
      </p:sp>
      <p:pic>
        <p:nvPicPr>
          <p:cNvPr id="5" name="Grafik 4" descr="Ein Bild, das Text, Buch, Blume enthält.&#10;&#10;Automatisch generierte Beschreibung">
            <a:extLst>
              <a:ext uri="{FF2B5EF4-FFF2-40B4-BE49-F238E27FC236}">
                <a16:creationId xmlns:a16="http://schemas.microsoft.com/office/drawing/2014/main" id="{6605650A-6A52-574F-99F5-AD32CCE555AA}"/>
              </a:ext>
            </a:extLst>
          </p:cNvPr>
          <p:cNvPicPr>
            <a:picLocks noChangeAspect="1"/>
          </p:cNvPicPr>
          <p:nvPr/>
        </p:nvPicPr>
        <p:blipFill>
          <a:blip r:embed="rId5"/>
          <a:stretch>
            <a:fillRect/>
          </a:stretch>
        </p:blipFill>
        <p:spPr>
          <a:xfrm>
            <a:off x="525955" y="3481842"/>
            <a:ext cx="1062639" cy="1246185"/>
          </a:xfrm>
          <a:prstGeom prst="rect">
            <a:avLst/>
          </a:prstGeom>
        </p:spPr>
      </p:pic>
      <p:sp>
        <p:nvSpPr>
          <p:cNvPr id="11" name="Text Box 3">
            <a:extLst>
              <a:ext uri="{FF2B5EF4-FFF2-40B4-BE49-F238E27FC236}">
                <a16:creationId xmlns:a16="http://schemas.microsoft.com/office/drawing/2014/main" id="{12A98F9D-A379-9D4C-B0F2-32DD806C76D4}"/>
              </a:ext>
            </a:extLst>
          </p:cNvPr>
          <p:cNvSpPr txBox="1">
            <a:spLocks noChangeArrowheads="1"/>
          </p:cNvSpPr>
          <p:nvPr/>
        </p:nvSpPr>
        <p:spPr bwMode="auto">
          <a:xfrm>
            <a:off x="2064374" y="3810453"/>
            <a:ext cx="2751885" cy="3099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1400" dirty="0">
                <a:latin typeface="Verdana" panose="020B0604030504040204" pitchFamily="34" charset="0"/>
              </a:rPr>
              <a:t>„Follow </a:t>
            </a:r>
            <a:r>
              <a:rPr lang="de-DE" altLang="de-DE" sz="1400" dirty="0" err="1">
                <a:latin typeface="Verdana" panose="020B0604030504040204" pitchFamily="34" charset="0"/>
              </a:rPr>
              <a:t>me</a:t>
            </a:r>
            <a:r>
              <a:rPr lang="de-DE" altLang="de-DE" sz="1400" dirty="0">
                <a:latin typeface="Verdana" panose="020B0604030504040204" pitchFamily="34" charset="0"/>
              </a:rPr>
              <a:t>“ von Anne Grabs</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additive="repl">
                                        <p:cTn id="6" dur="1" fill="hold">
                                          <p:stCondLst>
                                            <p:cond delay="0"/>
                                          </p:stCondLst>
                                        </p:cTn>
                                        <p:tgtEl>
                                          <p:spTgt spid="56322"/>
                                        </p:tgtEl>
                                        <p:attrNameLst>
                                          <p:attrName>style.visibility</p:attrName>
                                        </p:attrNameLst>
                                      </p:cBhvr>
                                      <p:to>
                                        <p:strVal val="visible"/>
                                      </p:to>
                                    </p:set>
                                    <p:animEffect transition="in" filter="checkerboard(across)">
                                      <p:cBhvr additive="repl">
                                        <p:cTn id="7" dur="500"/>
                                        <p:tgtEl>
                                          <p:spTgt spid="56322"/>
                                        </p:tgtEl>
                                      </p:cBhvr>
                                    </p:animEffect>
                                  </p:childTnLst>
                                </p:cTn>
                              </p:par>
                              <p:par>
                                <p:cTn id="8" presetID="3" presetClass="entr" presetSubtype="10" fill="hold" nodeType="withEffect">
                                  <p:stCondLst>
                                    <p:cond delay="0"/>
                                  </p:stCondLst>
                                  <p:childTnLst>
                                    <p:set>
                                      <p:cBhvr additive="repl">
                                        <p:cTn id="9" dur="1" fill="hold">
                                          <p:stCondLst>
                                            <p:cond delay="0"/>
                                          </p:stCondLst>
                                        </p:cTn>
                                        <p:tgtEl>
                                          <p:spTgt spid="56323"/>
                                        </p:tgtEl>
                                        <p:attrNameLst>
                                          <p:attrName>style.visibility</p:attrName>
                                        </p:attrNameLst>
                                      </p:cBhvr>
                                      <p:to>
                                        <p:strVal val="visible"/>
                                      </p:to>
                                    </p:set>
                                    <p:animEffect transition="in" filter="blinds(horizontal)">
                                      <p:cBhvr additive="repl">
                                        <p:cTn id="10" dur="500"/>
                                        <p:tgtEl>
                                          <p:spTgt spid="56323"/>
                                        </p:tgtEl>
                                      </p:cBhvr>
                                    </p:animEffect>
                                  </p:childTnLst>
                                </p:cTn>
                              </p:par>
                              <p:par>
                                <p:cTn id="11" presetID="3" presetClass="entr" presetSubtype="10" fill="hold" nodeType="withEffect">
                                  <p:stCondLst>
                                    <p:cond delay="0"/>
                                  </p:stCondLst>
                                  <p:childTnLst>
                                    <p:set>
                                      <p:cBhvr additive="repl">
                                        <p:cTn id="12" dur="1" fill="hold">
                                          <p:stCondLst>
                                            <p:cond delay="0"/>
                                          </p:stCondLst>
                                        </p:cTn>
                                        <p:tgtEl>
                                          <p:spTgt spid="56327"/>
                                        </p:tgtEl>
                                        <p:attrNameLst>
                                          <p:attrName>style.visibility</p:attrName>
                                        </p:attrNameLst>
                                      </p:cBhvr>
                                      <p:to>
                                        <p:strVal val="visible"/>
                                      </p:to>
                                    </p:set>
                                    <p:animEffect transition="in" filter="blinds(horizontal)">
                                      <p:cBhvr additive="repl">
                                        <p:cTn id="13" dur="500"/>
                                        <p:tgtEl>
                                          <p:spTgt spid="56327"/>
                                        </p:tgtEl>
                                      </p:cBhvr>
                                    </p:animEffect>
                                  </p:childTnLst>
                                </p:cTn>
                              </p:par>
                              <p:par>
                                <p:cTn id="14" presetID="3" presetClass="entr" presetSubtype="10" fill="hold" nodeType="withEffect">
                                  <p:stCondLst>
                                    <p:cond delay="0"/>
                                  </p:stCondLst>
                                  <p:childTnLst>
                                    <p:set>
                                      <p:cBhvr additive="repl">
                                        <p:cTn id="15" dur="1" fill="hold">
                                          <p:stCondLst>
                                            <p:cond delay="0"/>
                                          </p:stCondLst>
                                        </p:cTn>
                                        <p:tgtEl>
                                          <p:spTgt spid="11"/>
                                        </p:tgtEl>
                                        <p:attrNameLst>
                                          <p:attrName>style.visibility</p:attrName>
                                        </p:attrNameLst>
                                      </p:cBhvr>
                                      <p:to>
                                        <p:strVal val="visible"/>
                                      </p:to>
                                    </p:set>
                                    <p:animEffect transition="in" filter="blinds(horizontal)">
                                      <p:cBhvr additive="repl">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alpha val="86000"/>
          </a:schemeClr>
        </a:solidFill>
        <a:effectLst/>
      </p:bgPr>
    </p:bg>
    <p:spTree>
      <p:nvGrpSpPr>
        <p:cNvPr id="1" name=""/>
        <p:cNvGrpSpPr/>
        <p:nvPr/>
      </p:nvGrpSpPr>
      <p:grpSpPr>
        <a:xfrm>
          <a:off x="0" y="0"/>
          <a:ext cx="0" cy="0"/>
          <a:chOff x="0" y="0"/>
          <a:chExt cx="0" cy="0"/>
        </a:xfrm>
      </p:grpSpPr>
      <p:sp>
        <p:nvSpPr>
          <p:cNvPr id="57345" name="Rectangle 1">
            <a:extLst>
              <a:ext uri="{FF2B5EF4-FFF2-40B4-BE49-F238E27FC236}">
                <a16:creationId xmlns:a16="http://schemas.microsoft.com/office/drawing/2014/main" id="{E50F7F6B-6AB9-EC40-A3E5-D26B594AA6F0}"/>
              </a:ext>
            </a:extLst>
          </p:cNvPr>
          <p:cNvSpPr>
            <a:spLocks noGrp="1" noChangeArrowheads="1"/>
          </p:cNvSpPr>
          <p:nvPr>
            <p:ph type="title"/>
          </p:nvPr>
        </p:nvSpPr>
        <p:spPr>
          <a:xfrm>
            <a:off x="1490663" y="87313"/>
            <a:ext cx="8229600" cy="633412"/>
          </a:xfrm>
          <a:ln/>
        </p:spPr>
        <p:txBody>
          <a:bodyPr lIns="91440" tIns="45720" rIns="91440" bIns="45720"/>
          <a:lstStyle/>
          <a:p>
            <a:pPr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1600">
                <a:latin typeface="Verdana" panose="020B0604030504040204" pitchFamily="34" charset="0"/>
              </a:rPr>
              <a:t>Social Media Marketing – VHS Münster - Quellen – AGOF, IVW</a:t>
            </a:r>
          </a:p>
        </p:txBody>
      </p:sp>
      <p:sp>
        <p:nvSpPr>
          <p:cNvPr id="57346" name="Text Box 2">
            <a:extLst>
              <a:ext uri="{FF2B5EF4-FFF2-40B4-BE49-F238E27FC236}">
                <a16:creationId xmlns:a16="http://schemas.microsoft.com/office/drawing/2014/main" id="{7CDBF2AE-CB7E-AA45-B14E-B8298EF20F88}"/>
              </a:ext>
            </a:extLst>
          </p:cNvPr>
          <p:cNvSpPr txBox="1">
            <a:spLocks noChangeArrowheads="1"/>
          </p:cNvSpPr>
          <p:nvPr/>
        </p:nvSpPr>
        <p:spPr bwMode="auto">
          <a:xfrm>
            <a:off x="144463" y="1163638"/>
            <a:ext cx="8855075" cy="2497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1400" b="1" u="sng">
                <a:latin typeface="Verdana" panose="020B0604030504040204" pitchFamily="34" charset="0"/>
              </a:rPr>
              <a:t>Die AGOF</a:t>
            </a:r>
            <a:br>
              <a:rPr lang="de-DE" altLang="de-DE" sz="1400" b="1" u="sng">
                <a:latin typeface="Verdana" panose="020B0604030504040204" pitchFamily="34" charset="0"/>
              </a:rPr>
            </a:br>
            <a:r>
              <a:rPr lang="de-DE" altLang="de-DE" sz="1200">
                <a:latin typeface="Verdana" panose="020B0604030504040204" pitchFamily="34" charset="0"/>
              </a:rPr>
              <a:t>Die Arbeitsgemeinschaft Online Forschung wurde im Dezember 2002 gegründet. Aufgabe und Zweck der AGOF ist es, unabhängig von Individualinteressen, für Transparenz und praxisnahe Standards in der Internet- und Online-Werbeträgerforschung zu sorgen. Mit der internet facts und dem darin ausgewiesenen Leistungswert Unique User hat die AGOF die einheitliche Online-Reichweitenwährung als Basis für die Online-Mediaplanung im Markt etabliert.</a:t>
            </a:r>
            <a:br>
              <a:rPr lang="de-DE" altLang="de-DE" sz="1200">
                <a:latin typeface="Verdana" panose="020B0604030504040204" pitchFamily="34" charset="0"/>
              </a:rPr>
            </a:br>
            <a:br>
              <a:rPr lang="de-DE" altLang="de-DE" sz="1200">
                <a:latin typeface="Verdana" panose="020B0604030504040204" pitchFamily="34" charset="0"/>
              </a:rPr>
            </a:br>
            <a:r>
              <a:rPr lang="de-DE" altLang="de-DE" sz="1200">
                <a:latin typeface="Verdana" panose="020B0604030504040204" pitchFamily="34" charset="0"/>
              </a:rPr>
              <a:t>Mitglieder sind: AOL Deutschland Medien GmbH, Axel Springer AG, BAUER MEDIA KG, Contnet AG, Deutsche Telekom AG, eBay (UK) Limited, freeXmedia GmbH, G+J Electronic Media Sales GmbH, Hi-media S.A., InteractiveMedia CCSP GmbH, IP Deutschland GmbH, iq digital media marketing GmbH, Microsoft Advertising, OMS Vermarktungs GmbH &amp; Co. </a:t>
            </a:r>
            <a:r>
              <a:rPr lang="en-GB" altLang="de-DE" sz="1200">
                <a:latin typeface="Verdana" panose="020B0604030504040204" pitchFamily="34" charset="0"/>
              </a:rPr>
              <a:t>KG, Quality Channel GmbH, SevenOne Media GmbH, Telefónica o2 Germany GmbH &amp; Co. OHG, TOMORROW FOCUS Portal GmbH, United Internet Media AG, Vodafone D2 GmbH, Yahoo! </a:t>
            </a:r>
            <a:r>
              <a:rPr lang="de-DE" altLang="de-DE" sz="1200">
                <a:latin typeface="Verdana" panose="020B0604030504040204" pitchFamily="34" charset="0"/>
              </a:rPr>
              <a:t>Deutschland GmbH und YOC MOBILE ADVERTISING GMBH.</a:t>
            </a:r>
          </a:p>
        </p:txBody>
      </p:sp>
      <p:sp>
        <p:nvSpPr>
          <p:cNvPr id="57347" name="Text Box 3">
            <a:extLst>
              <a:ext uri="{FF2B5EF4-FFF2-40B4-BE49-F238E27FC236}">
                <a16:creationId xmlns:a16="http://schemas.microsoft.com/office/drawing/2014/main" id="{FB11BD80-DDAC-2943-9304-DC2AB4C0D5C7}"/>
              </a:ext>
            </a:extLst>
          </p:cNvPr>
          <p:cNvSpPr txBox="1">
            <a:spLocks noChangeArrowheads="1"/>
          </p:cNvSpPr>
          <p:nvPr/>
        </p:nvSpPr>
        <p:spPr bwMode="auto">
          <a:xfrm>
            <a:off x="142875" y="3743325"/>
            <a:ext cx="8856663" cy="2500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1400" b="1" u="sng">
                <a:latin typeface="Verdana" panose="020B0604030504040204" pitchFamily="34" charset="0"/>
              </a:rPr>
              <a:t>Die IVW</a:t>
            </a:r>
          </a:p>
          <a:p>
            <a:pPr>
              <a:buClrTx/>
              <a:buFontTx/>
              <a:buNone/>
            </a:pPr>
            <a:r>
              <a:rPr lang="de-DE" altLang="de-DE" sz="1200">
                <a:latin typeface="Verdana" panose="020B0604030504040204" pitchFamily="34" charset="0"/>
              </a:rPr>
              <a:t>Seit 1949 ermittelt und prüft die IVW neutral und objektiv die Verbreitung von Werbeträgern. Sie liefert mit ihren Arbeitsergebnissen zuverlässige Daten für Verbraucher, professionelle Werbungtreibende und für den Leistungswettbewerb der Medien untereinander. Damit haben sich Medienanbieter, Werbungtreibende und Werbeagenturen ein effektives Kontrollsystem geschaffen, das unter ihrer gemeinsamen Aufsicht steht.</a:t>
            </a:r>
          </a:p>
          <a:p>
            <a:pPr>
              <a:buClrTx/>
              <a:buFontTx/>
              <a:buNone/>
            </a:pPr>
            <a:r>
              <a:rPr lang="de-DE" altLang="de-DE" sz="1200">
                <a:latin typeface="Verdana" panose="020B0604030504040204" pitchFamily="34" charset="0"/>
              </a:rPr>
              <a:t>Als staatlich unabhängige, nicht kommerzielle und neutrale Prüfinstitution versorgt die IVW die Medien- und Werbebranche sowie die interessierte Öffentlichkeit mit grundlegenden Daten für die Vermarktung von Medien als Werbeträger.</a:t>
            </a:r>
            <a:br>
              <a:rPr lang="de-DE" altLang="de-DE" sz="1200">
                <a:latin typeface="Verdana" panose="020B0604030504040204" pitchFamily="34" charset="0"/>
              </a:rPr>
            </a:br>
            <a:br>
              <a:rPr lang="de-DE" altLang="de-DE" sz="1200">
                <a:latin typeface="Verdana" panose="020B0604030504040204" pitchFamily="34" charset="0"/>
              </a:rPr>
            </a:br>
            <a:r>
              <a:rPr lang="de-DE" altLang="de-DE" sz="1200">
                <a:latin typeface="Verdana" panose="020B0604030504040204" pitchFamily="34" charset="0"/>
              </a:rPr>
              <a:t>Die IVW ermittelt, publiziert und kontrolliert die </a:t>
            </a:r>
            <a:r>
              <a:rPr lang="de-DE" altLang="de-DE" sz="1200">
                <a:solidFill>
                  <a:srgbClr val="CCCCFF"/>
                </a:solidFill>
                <a:latin typeface="Verdana" panose="020B0604030504040204" pitchFamily="34" charset="0"/>
                <a:hlinkClick r:id="rId3"/>
              </a:rPr>
              <a:t>Auflagenhöhe</a:t>
            </a:r>
            <a:r>
              <a:rPr lang="de-DE" altLang="de-DE" sz="1200">
                <a:latin typeface="Verdana" panose="020B0604030504040204" pitchFamily="34" charset="0"/>
              </a:rPr>
              <a:t> von Zeitungen, Zeitschriften und weiteren periodisch erscheinenden Presseerzeugnissen. Bei der Tagespresse und den Fachzeitschriften erhebt sie zudem auch deren geografische Verbreitung. Im Bereich der </a:t>
            </a:r>
            <a:r>
              <a:rPr lang="de-DE" altLang="de-DE" sz="1200">
                <a:solidFill>
                  <a:srgbClr val="CCCCFF"/>
                </a:solidFill>
                <a:latin typeface="Verdana" panose="020B0604030504040204" pitchFamily="34" charset="0"/>
                <a:hlinkClick r:id="rId4"/>
              </a:rPr>
              <a:t>Online-Medien</a:t>
            </a:r>
            <a:r>
              <a:rPr lang="de-DE" altLang="de-DE" sz="1200">
                <a:latin typeface="Verdana" panose="020B0604030504040204" pitchFamily="34" charset="0"/>
              </a:rPr>
              <a:t> stellt die IVW die Gesamtanzahl der Seitenabrufe und der einzelnen zusammenhängenden Nutzungsvorgänge von Web-Angeboten fest. </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additive="repl">
                                        <p:cTn id="6" dur="1" fill="hold">
                                          <p:stCondLst>
                                            <p:cond delay="0"/>
                                          </p:stCondLst>
                                        </p:cTn>
                                        <p:tgtEl>
                                          <p:spTgt spid="57346"/>
                                        </p:tgtEl>
                                        <p:attrNameLst>
                                          <p:attrName>style.visibility</p:attrName>
                                        </p:attrNameLst>
                                      </p:cBhvr>
                                      <p:to>
                                        <p:strVal val="visible"/>
                                      </p:to>
                                    </p:set>
                                    <p:animEffect transition="in" filter="diamond(in)">
                                      <p:cBhvr additive="repl">
                                        <p:cTn id="7" dur="2000"/>
                                        <p:tgtEl>
                                          <p:spTgt spid="573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additive="repl">
                                        <p:cTn id="11" dur="1" fill="hold">
                                          <p:stCondLst>
                                            <p:cond delay="0"/>
                                          </p:stCondLst>
                                        </p:cTn>
                                        <p:tgtEl>
                                          <p:spTgt spid="57347"/>
                                        </p:tgtEl>
                                        <p:attrNameLst>
                                          <p:attrName>style.visibility</p:attrName>
                                        </p:attrNameLst>
                                      </p:cBhvr>
                                      <p:to>
                                        <p:strVal val="visible"/>
                                      </p:to>
                                    </p:set>
                                    <p:animEffect transition="in" filter="diamond(in)">
                                      <p:cBhvr additive="repl">
                                        <p:cTn id="12" dur="2000"/>
                                        <p:tgtEl>
                                          <p:spTgt spid="57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alpha val="86000"/>
          </a:schemeClr>
        </a:solidFill>
        <a:effectLst/>
      </p:bgPr>
    </p:bg>
    <p:spTree>
      <p:nvGrpSpPr>
        <p:cNvPr id="1" name=""/>
        <p:cNvGrpSpPr/>
        <p:nvPr/>
      </p:nvGrpSpPr>
      <p:grpSpPr>
        <a:xfrm>
          <a:off x="0" y="0"/>
          <a:ext cx="0" cy="0"/>
          <a:chOff x="0" y="0"/>
          <a:chExt cx="0" cy="0"/>
        </a:xfrm>
      </p:grpSpPr>
      <p:sp>
        <p:nvSpPr>
          <p:cNvPr id="58369" name="Rectangle 1">
            <a:extLst>
              <a:ext uri="{FF2B5EF4-FFF2-40B4-BE49-F238E27FC236}">
                <a16:creationId xmlns:a16="http://schemas.microsoft.com/office/drawing/2014/main" id="{D0BAEA38-FCA0-334B-85BD-809E76ADE13E}"/>
              </a:ext>
            </a:extLst>
          </p:cNvPr>
          <p:cNvSpPr>
            <a:spLocks noGrp="1" noChangeArrowheads="1"/>
          </p:cNvSpPr>
          <p:nvPr>
            <p:ph type="title"/>
          </p:nvPr>
        </p:nvSpPr>
        <p:spPr>
          <a:xfrm>
            <a:off x="611560" y="162896"/>
            <a:ext cx="8229600" cy="633412"/>
          </a:xfrm>
          <a:ln/>
        </p:spPr>
        <p:txBody>
          <a:bodyPr lIns="91440" tIns="45720" rIns="91440" bIns="45720"/>
          <a:lstStyle/>
          <a:p>
            <a:pPr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1600" dirty="0">
                <a:latin typeface="Verdana" panose="020B0604030504040204" pitchFamily="34" charset="0"/>
              </a:rPr>
              <a:t>Social Media Marketing – VHS Münster - Hilfreiche Links</a:t>
            </a:r>
          </a:p>
        </p:txBody>
      </p:sp>
      <p:sp>
        <p:nvSpPr>
          <p:cNvPr id="58370" name="Text Box 2">
            <a:extLst>
              <a:ext uri="{FF2B5EF4-FFF2-40B4-BE49-F238E27FC236}">
                <a16:creationId xmlns:a16="http://schemas.microsoft.com/office/drawing/2014/main" id="{746A863F-D631-9D4A-9D27-8DE6E3FEA71F}"/>
              </a:ext>
            </a:extLst>
          </p:cNvPr>
          <p:cNvSpPr txBox="1">
            <a:spLocks noChangeArrowheads="1"/>
          </p:cNvSpPr>
          <p:nvPr/>
        </p:nvSpPr>
        <p:spPr bwMode="auto">
          <a:xfrm>
            <a:off x="179388" y="1844675"/>
            <a:ext cx="8208962" cy="30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1400">
                <a:latin typeface="Verdana" panose="020B0604030504040204" pitchFamily="34" charset="0"/>
              </a:rPr>
              <a:t>„Social Media“ bei Wikipedia: http://de.wikipedia.org/wiki/Social_Media</a:t>
            </a:r>
          </a:p>
        </p:txBody>
      </p:sp>
      <p:sp>
        <p:nvSpPr>
          <p:cNvPr id="58371" name="Text Box 3">
            <a:extLst>
              <a:ext uri="{FF2B5EF4-FFF2-40B4-BE49-F238E27FC236}">
                <a16:creationId xmlns:a16="http://schemas.microsoft.com/office/drawing/2014/main" id="{11312CDE-F3A8-6A4B-AE58-AD526584B251}"/>
              </a:ext>
            </a:extLst>
          </p:cNvPr>
          <p:cNvSpPr txBox="1">
            <a:spLocks noChangeArrowheads="1"/>
          </p:cNvSpPr>
          <p:nvPr/>
        </p:nvSpPr>
        <p:spPr bwMode="auto">
          <a:xfrm>
            <a:off x="250825" y="2276475"/>
            <a:ext cx="8207375" cy="30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1400">
                <a:latin typeface="Verdana" panose="020B0604030504040204" pitchFamily="34" charset="0"/>
              </a:rPr>
              <a:t>Zahlen, Daten, Fakten au i-maketing: http://www.i-marketing-net.com/</a:t>
            </a:r>
          </a:p>
        </p:txBody>
      </p:sp>
      <p:sp>
        <p:nvSpPr>
          <p:cNvPr id="58372" name="Text Box 4">
            <a:extLst>
              <a:ext uri="{FF2B5EF4-FFF2-40B4-BE49-F238E27FC236}">
                <a16:creationId xmlns:a16="http://schemas.microsoft.com/office/drawing/2014/main" id="{CF5CC1C8-B7CA-7B4B-B531-D6C8E219137E}"/>
              </a:ext>
            </a:extLst>
          </p:cNvPr>
          <p:cNvSpPr txBox="1">
            <a:spLocks noChangeArrowheads="1"/>
          </p:cNvSpPr>
          <p:nvPr/>
        </p:nvSpPr>
        <p:spPr bwMode="auto">
          <a:xfrm>
            <a:off x="250825" y="2636838"/>
            <a:ext cx="8207375"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1400">
                <a:latin typeface="Verdana" panose="020B0604030504040204" pitchFamily="34" charset="0"/>
              </a:rPr>
              <a:t>Nutzerzahlen Sozialer Netzwerke auf compass-heading: http://www.compass-heading.de/cms/nutzerzahlen-sozialer-netzwerke-januar-2010/</a:t>
            </a:r>
          </a:p>
        </p:txBody>
      </p:sp>
      <p:sp>
        <p:nvSpPr>
          <p:cNvPr id="58373" name="Text Box 5">
            <a:extLst>
              <a:ext uri="{FF2B5EF4-FFF2-40B4-BE49-F238E27FC236}">
                <a16:creationId xmlns:a16="http://schemas.microsoft.com/office/drawing/2014/main" id="{23E4693B-86DA-644A-9188-676B71DCD323}"/>
              </a:ext>
            </a:extLst>
          </p:cNvPr>
          <p:cNvSpPr txBox="1">
            <a:spLocks noChangeArrowheads="1"/>
          </p:cNvSpPr>
          <p:nvPr/>
        </p:nvSpPr>
        <p:spPr bwMode="auto">
          <a:xfrm>
            <a:off x="266700" y="3671888"/>
            <a:ext cx="8374063" cy="306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1400">
                <a:latin typeface="Verdana" panose="020B0604030504040204" pitchFamily="34" charset="0"/>
              </a:rPr>
              <a:t>O`Reilly-Artikel – Was ist Web 2.0? : http://www.oreilly.de/artikel/web20_trans.html</a:t>
            </a:r>
          </a:p>
        </p:txBody>
      </p:sp>
      <p:sp>
        <p:nvSpPr>
          <p:cNvPr id="58374" name="Text Box 6">
            <a:extLst>
              <a:ext uri="{FF2B5EF4-FFF2-40B4-BE49-F238E27FC236}">
                <a16:creationId xmlns:a16="http://schemas.microsoft.com/office/drawing/2014/main" id="{43EB7A8A-B1D1-204E-8521-CFEC7CDA1C2F}"/>
              </a:ext>
            </a:extLst>
          </p:cNvPr>
          <p:cNvSpPr txBox="1">
            <a:spLocks noChangeArrowheads="1"/>
          </p:cNvSpPr>
          <p:nvPr/>
        </p:nvSpPr>
        <p:spPr bwMode="auto">
          <a:xfrm>
            <a:off x="266700" y="4130675"/>
            <a:ext cx="8374063" cy="30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1400">
                <a:latin typeface="Verdana" panose="020B0604030504040204" pitchFamily="34" charset="0"/>
              </a:rPr>
              <a:t>Claudia Hilker Consulting Blog – Social Media Strategien : http://www.hilker-consulting</a:t>
            </a:r>
          </a:p>
        </p:txBody>
      </p:sp>
      <p:sp>
        <p:nvSpPr>
          <p:cNvPr id="58375" name="Text Box 7">
            <a:extLst>
              <a:ext uri="{FF2B5EF4-FFF2-40B4-BE49-F238E27FC236}">
                <a16:creationId xmlns:a16="http://schemas.microsoft.com/office/drawing/2014/main" id="{5CFF5D9E-56C6-BB41-B2DB-EA5247647103}"/>
              </a:ext>
            </a:extLst>
          </p:cNvPr>
          <p:cNvSpPr txBox="1">
            <a:spLocks noChangeArrowheads="1"/>
          </p:cNvSpPr>
          <p:nvPr/>
        </p:nvSpPr>
        <p:spPr bwMode="auto">
          <a:xfrm>
            <a:off x="250825" y="4608513"/>
            <a:ext cx="8374063" cy="306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1400">
                <a:latin typeface="Verdana" panose="020B0604030504040204" pitchFamily="34" charset="0"/>
              </a:rPr>
              <a:t>Mirko Lange – Social Media Strategien : http://www.talkabout.de</a:t>
            </a:r>
          </a:p>
        </p:txBody>
      </p:sp>
      <p:sp>
        <p:nvSpPr>
          <p:cNvPr id="58376" name="Text Box 8">
            <a:extLst>
              <a:ext uri="{FF2B5EF4-FFF2-40B4-BE49-F238E27FC236}">
                <a16:creationId xmlns:a16="http://schemas.microsoft.com/office/drawing/2014/main" id="{378C3678-7409-3444-9B1A-D08732A433B5}"/>
              </a:ext>
            </a:extLst>
          </p:cNvPr>
          <p:cNvSpPr txBox="1">
            <a:spLocks noChangeArrowheads="1"/>
          </p:cNvSpPr>
          <p:nvPr/>
        </p:nvSpPr>
        <p:spPr bwMode="auto">
          <a:xfrm>
            <a:off x="217488" y="3224213"/>
            <a:ext cx="8207375" cy="306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1400">
                <a:latin typeface="Verdana" panose="020B0604030504040204" pitchFamily="34" charset="0"/>
              </a:rPr>
              <a:t> Statistiken, Nutzerzahlen, Bitkom: http://www.statista.com</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additive="repl">
                                        <p:cTn id="6" dur="1" fill="hold">
                                          <p:stCondLst>
                                            <p:cond delay="0"/>
                                          </p:stCondLst>
                                        </p:cTn>
                                        <p:tgtEl>
                                          <p:spTgt spid="58370"/>
                                        </p:tgtEl>
                                        <p:attrNameLst>
                                          <p:attrName>style.visibility</p:attrName>
                                        </p:attrNameLst>
                                      </p:cBhvr>
                                      <p:to>
                                        <p:strVal val="visible"/>
                                      </p:to>
                                    </p:set>
                                    <p:animEffect transition="in" filter="diamond(in)">
                                      <p:cBhvr additive="repl">
                                        <p:cTn id="7" dur="2000"/>
                                        <p:tgtEl>
                                          <p:spTgt spid="58370"/>
                                        </p:tgtEl>
                                      </p:cBhvr>
                                    </p:animEffect>
                                  </p:childTnLst>
                                </p:cTn>
                              </p:par>
                            </p:childTnLst>
                          </p:cTn>
                        </p:par>
                        <p:par>
                          <p:cTn id="8" fill="hold" nodeType="afterGroup">
                            <p:stCondLst>
                              <p:cond delay="0"/>
                            </p:stCondLst>
                            <p:childTnLst>
                              <p:par>
                                <p:cTn id="9" presetID="8" presetClass="entr" presetSubtype="16" fill="hold" nodeType="afterEffect">
                                  <p:stCondLst>
                                    <p:cond delay="0"/>
                                  </p:stCondLst>
                                  <p:childTnLst>
                                    <p:set>
                                      <p:cBhvr additive="repl">
                                        <p:cTn id="10" dur="1" fill="hold">
                                          <p:stCondLst>
                                            <p:cond delay="0"/>
                                          </p:stCondLst>
                                        </p:cTn>
                                        <p:tgtEl>
                                          <p:spTgt spid="58371"/>
                                        </p:tgtEl>
                                        <p:attrNameLst>
                                          <p:attrName>style.visibility</p:attrName>
                                        </p:attrNameLst>
                                      </p:cBhvr>
                                      <p:to>
                                        <p:strVal val="visible"/>
                                      </p:to>
                                    </p:set>
                                    <p:animEffect transition="in" filter="diamond(in)">
                                      <p:cBhvr additive="repl">
                                        <p:cTn id="11" dur="2000"/>
                                        <p:tgtEl>
                                          <p:spTgt spid="58371"/>
                                        </p:tgtEl>
                                      </p:cBhvr>
                                    </p:animEffect>
                                  </p:childTnLst>
                                </p:cTn>
                              </p:par>
                            </p:childTnLst>
                          </p:cTn>
                        </p:par>
                        <p:par>
                          <p:cTn id="12" fill="hold" nodeType="afterGroup">
                            <p:stCondLst>
                              <p:cond delay="0"/>
                            </p:stCondLst>
                            <p:childTnLst>
                              <p:par>
                                <p:cTn id="13" presetID="3" presetClass="entr" presetSubtype="10" fill="hold" nodeType="afterEffect">
                                  <p:stCondLst>
                                    <p:cond delay="0"/>
                                  </p:stCondLst>
                                  <p:childTnLst>
                                    <p:set>
                                      <p:cBhvr additive="repl">
                                        <p:cTn id="14" dur="1" fill="hold">
                                          <p:stCondLst>
                                            <p:cond delay="0"/>
                                          </p:stCondLst>
                                        </p:cTn>
                                        <p:tgtEl>
                                          <p:spTgt spid="58372"/>
                                        </p:tgtEl>
                                        <p:attrNameLst>
                                          <p:attrName>style.visibility</p:attrName>
                                        </p:attrNameLst>
                                      </p:cBhvr>
                                      <p:to>
                                        <p:strVal val="visible"/>
                                      </p:to>
                                    </p:set>
                                    <p:animEffect transition="in" filter="blinds(horizontal)">
                                      <p:cBhvr additive="repl">
                                        <p:cTn id="15" dur="500"/>
                                        <p:tgtEl>
                                          <p:spTgt spid="58372"/>
                                        </p:tgtEl>
                                      </p:cBhvr>
                                    </p:animEffect>
                                  </p:childTnLst>
                                </p:cTn>
                              </p:par>
                            </p:childTnLst>
                          </p:cTn>
                        </p:par>
                        <p:par>
                          <p:cTn id="16" fill="hold" nodeType="afterGroup">
                            <p:stCondLst>
                              <p:cond delay="0"/>
                            </p:stCondLst>
                            <p:childTnLst>
                              <p:par>
                                <p:cTn id="17" presetID="3" presetClass="entr" presetSubtype="10" fill="hold" nodeType="afterEffect">
                                  <p:stCondLst>
                                    <p:cond delay="0"/>
                                  </p:stCondLst>
                                  <p:childTnLst>
                                    <p:set>
                                      <p:cBhvr additive="repl">
                                        <p:cTn id="18" dur="1" fill="hold">
                                          <p:stCondLst>
                                            <p:cond delay="0"/>
                                          </p:stCondLst>
                                        </p:cTn>
                                        <p:tgtEl>
                                          <p:spTgt spid="58373"/>
                                        </p:tgtEl>
                                        <p:attrNameLst>
                                          <p:attrName>style.visibility</p:attrName>
                                        </p:attrNameLst>
                                      </p:cBhvr>
                                      <p:to>
                                        <p:strVal val="visible"/>
                                      </p:to>
                                    </p:set>
                                    <p:animEffect transition="in" filter="blinds(horizontal)">
                                      <p:cBhvr additive="repl">
                                        <p:cTn id="19" dur="500"/>
                                        <p:tgtEl>
                                          <p:spTgt spid="58373"/>
                                        </p:tgtEl>
                                      </p:cBhvr>
                                    </p:animEffect>
                                  </p:childTnLst>
                                </p:cTn>
                              </p:par>
                            </p:childTnLst>
                          </p:cTn>
                        </p:par>
                        <p:par>
                          <p:cTn id="20" fill="hold" nodeType="afterGroup">
                            <p:stCondLst>
                              <p:cond delay="0"/>
                            </p:stCondLst>
                            <p:childTnLst>
                              <p:par>
                                <p:cTn id="21" presetID="3" presetClass="entr" presetSubtype="10" fill="hold" nodeType="afterEffect">
                                  <p:stCondLst>
                                    <p:cond delay="0"/>
                                  </p:stCondLst>
                                  <p:childTnLst>
                                    <p:set>
                                      <p:cBhvr additive="repl">
                                        <p:cTn id="22" dur="1" fill="hold">
                                          <p:stCondLst>
                                            <p:cond delay="0"/>
                                          </p:stCondLst>
                                        </p:cTn>
                                        <p:tgtEl>
                                          <p:spTgt spid="58374"/>
                                        </p:tgtEl>
                                        <p:attrNameLst>
                                          <p:attrName>style.visibility</p:attrName>
                                        </p:attrNameLst>
                                      </p:cBhvr>
                                      <p:to>
                                        <p:strVal val="visible"/>
                                      </p:to>
                                    </p:set>
                                    <p:animEffect transition="in" filter="blinds(horizontal)">
                                      <p:cBhvr additive="repl">
                                        <p:cTn id="23" dur="500"/>
                                        <p:tgtEl>
                                          <p:spTgt spid="58374"/>
                                        </p:tgtEl>
                                      </p:cBhvr>
                                    </p:animEffect>
                                  </p:childTnLst>
                                </p:cTn>
                              </p:par>
                            </p:childTnLst>
                          </p:cTn>
                        </p:par>
                        <p:par>
                          <p:cTn id="24" fill="hold" nodeType="afterGroup">
                            <p:stCondLst>
                              <p:cond delay="0"/>
                            </p:stCondLst>
                            <p:childTnLst>
                              <p:par>
                                <p:cTn id="25" presetID="3" presetClass="entr" presetSubtype="10" fill="hold" nodeType="afterEffect">
                                  <p:stCondLst>
                                    <p:cond delay="0"/>
                                  </p:stCondLst>
                                  <p:childTnLst>
                                    <p:set>
                                      <p:cBhvr additive="repl">
                                        <p:cTn id="26" dur="1" fill="hold">
                                          <p:stCondLst>
                                            <p:cond delay="0"/>
                                          </p:stCondLst>
                                        </p:cTn>
                                        <p:tgtEl>
                                          <p:spTgt spid="58375"/>
                                        </p:tgtEl>
                                        <p:attrNameLst>
                                          <p:attrName>style.visibility</p:attrName>
                                        </p:attrNameLst>
                                      </p:cBhvr>
                                      <p:to>
                                        <p:strVal val="visible"/>
                                      </p:to>
                                    </p:set>
                                    <p:animEffect transition="in" filter="blinds(horizontal)">
                                      <p:cBhvr additive="repl">
                                        <p:cTn id="27" dur="500"/>
                                        <p:tgtEl>
                                          <p:spTgt spid="583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alpha val="86000"/>
          </a:schemeClr>
        </a:solidFill>
        <a:effectLst/>
      </p:bgPr>
    </p:bg>
    <p:spTree>
      <p:nvGrpSpPr>
        <p:cNvPr id="1" name=""/>
        <p:cNvGrpSpPr/>
        <p:nvPr/>
      </p:nvGrpSpPr>
      <p:grpSpPr>
        <a:xfrm>
          <a:off x="0" y="0"/>
          <a:ext cx="0" cy="0"/>
          <a:chOff x="0" y="0"/>
          <a:chExt cx="0" cy="0"/>
        </a:xfrm>
      </p:grpSpPr>
      <p:sp>
        <p:nvSpPr>
          <p:cNvPr id="59393" name="Rectangle 1">
            <a:extLst>
              <a:ext uri="{FF2B5EF4-FFF2-40B4-BE49-F238E27FC236}">
                <a16:creationId xmlns:a16="http://schemas.microsoft.com/office/drawing/2014/main" id="{8B770AAB-9AF9-474E-9899-D04BA83AE145}"/>
              </a:ext>
            </a:extLst>
          </p:cNvPr>
          <p:cNvSpPr>
            <a:spLocks noGrp="1" noChangeArrowheads="1"/>
          </p:cNvSpPr>
          <p:nvPr>
            <p:ph type="title"/>
          </p:nvPr>
        </p:nvSpPr>
        <p:spPr>
          <a:xfrm>
            <a:off x="323528" y="188640"/>
            <a:ext cx="8229600" cy="633412"/>
          </a:xfrm>
          <a:ln/>
        </p:spPr>
        <p:txBody>
          <a:bodyPr lIns="91440" tIns="45720" rIns="91440" bIns="45720"/>
          <a:lstStyle/>
          <a:p>
            <a:pPr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1600" dirty="0">
                <a:latin typeface="Verdana" panose="020B0604030504040204" pitchFamily="34" charset="0"/>
              </a:rPr>
              <a:t>Social Media Marketing – VHS Münster – Dankeschön!</a:t>
            </a:r>
          </a:p>
        </p:txBody>
      </p:sp>
      <p:sp>
        <p:nvSpPr>
          <p:cNvPr id="59394" name="Text Box 2">
            <a:extLst>
              <a:ext uri="{FF2B5EF4-FFF2-40B4-BE49-F238E27FC236}">
                <a16:creationId xmlns:a16="http://schemas.microsoft.com/office/drawing/2014/main" id="{50371F14-60BC-6944-B5DA-58F046C4F884}"/>
              </a:ext>
            </a:extLst>
          </p:cNvPr>
          <p:cNvSpPr txBox="1">
            <a:spLocks noChangeArrowheads="1"/>
          </p:cNvSpPr>
          <p:nvPr/>
        </p:nvSpPr>
        <p:spPr bwMode="auto">
          <a:xfrm>
            <a:off x="1876425" y="1844675"/>
            <a:ext cx="5681663" cy="3506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lgn="ctr">
              <a:buClrTx/>
              <a:buFontTx/>
              <a:buNone/>
            </a:pPr>
            <a:r>
              <a:rPr lang="de-DE" altLang="de-DE" sz="3200">
                <a:latin typeface="Verdana" panose="020B0604030504040204" pitchFamily="34" charset="0"/>
              </a:rPr>
              <a:t>Ich danke Ihnen </a:t>
            </a:r>
          </a:p>
          <a:p>
            <a:pPr algn="ctr">
              <a:buClrTx/>
              <a:buFontTx/>
              <a:buNone/>
            </a:pPr>
            <a:r>
              <a:rPr lang="de-DE" altLang="de-DE" sz="3200">
                <a:latin typeface="Verdana" panose="020B0604030504040204" pitchFamily="34" charset="0"/>
              </a:rPr>
              <a:t>für Ihre Aufmerksamkeit!</a:t>
            </a:r>
          </a:p>
          <a:p>
            <a:pPr algn="ctr">
              <a:buClrTx/>
              <a:buFontTx/>
              <a:buNone/>
            </a:pPr>
            <a:endParaRPr lang="de-DE" altLang="de-DE" sz="3200">
              <a:latin typeface="Verdana" panose="020B0604030504040204" pitchFamily="34" charset="0"/>
            </a:endParaRPr>
          </a:p>
          <a:p>
            <a:pPr algn="ctr">
              <a:buClrTx/>
              <a:buFontTx/>
              <a:buNone/>
            </a:pPr>
            <a:r>
              <a:rPr lang="de-DE" altLang="de-DE" sz="3200">
                <a:latin typeface="Verdana" panose="020B0604030504040204" pitchFamily="34" charset="0"/>
              </a:rPr>
              <a:t>Lob, Fragen, Anregungen</a:t>
            </a:r>
          </a:p>
          <a:p>
            <a:pPr algn="ctr">
              <a:buClrTx/>
              <a:buFontTx/>
              <a:buNone/>
            </a:pPr>
            <a:r>
              <a:rPr lang="de-DE" altLang="de-DE" sz="3200">
                <a:latin typeface="Verdana" panose="020B0604030504040204" pitchFamily="34" charset="0"/>
              </a:rPr>
              <a:t>bitte an cg@mehrtexte.de!</a:t>
            </a:r>
          </a:p>
          <a:p>
            <a:pPr algn="ctr">
              <a:buClrTx/>
              <a:buFontTx/>
              <a:buNone/>
            </a:pPr>
            <a:endParaRPr lang="de-DE" altLang="de-DE" sz="3200">
              <a:latin typeface="Verdana" panose="020B0604030504040204" pitchFamily="34" charset="0"/>
            </a:endParaRPr>
          </a:p>
          <a:p>
            <a:pPr algn="ctr">
              <a:buClrTx/>
              <a:buFontTx/>
              <a:buNone/>
            </a:pPr>
            <a:r>
              <a:rPr lang="de-DE" altLang="de-DE" sz="3200">
                <a:latin typeface="Verdana" panose="020B0604030504040204" pitchFamily="34" charset="0"/>
              </a:rPr>
              <a:t>Viel Erfolg im Social Web!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alpha val="86000"/>
          </a:schemeClr>
        </a:solidFill>
        <a:effectLst/>
      </p:bgPr>
    </p:bg>
    <p:spTree>
      <p:nvGrpSpPr>
        <p:cNvPr id="1" name=""/>
        <p:cNvGrpSpPr/>
        <p:nvPr/>
      </p:nvGrpSpPr>
      <p:grpSpPr>
        <a:xfrm>
          <a:off x="0" y="0"/>
          <a:ext cx="0" cy="0"/>
          <a:chOff x="0" y="0"/>
          <a:chExt cx="0" cy="0"/>
        </a:xfrm>
      </p:grpSpPr>
      <p:sp>
        <p:nvSpPr>
          <p:cNvPr id="9217" name="Rectangle 1">
            <a:extLst>
              <a:ext uri="{FF2B5EF4-FFF2-40B4-BE49-F238E27FC236}">
                <a16:creationId xmlns:a16="http://schemas.microsoft.com/office/drawing/2014/main" id="{C1E9953B-F95C-1C40-A046-3131BEC6A6E6}"/>
              </a:ext>
            </a:extLst>
          </p:cNvPr>
          <p:cNvSpPr>
            <a:spLocks noChangeArrowheads="1"/>
          </p:cNvSpPr>
          <p:nvPr/>
        </p:nvSpPr>
        <p:spPr bwMode="auto">
          <a:xfrm>
            <a:off x="611188" y="1773238"/>
            <a:ext cx="2952750" cy="3671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9218" name="Rectangle 2">
            <a:extLst>
              <a:ext uri="{FF2B5EF4-FFF2-40B4-BE49-F238E27FC236}">
                <a16:creationId xmlns:a16="http://schemas.microsoft.com/office/drawing/2014/main" id="{52FC1F07-7553-EB48-9192-78A663DD0243}"/>
              </a:ext>
            </a:extLst>
          </p:cNvPr>
          <p:cNvSpPr>
            <a:spLocks noGrp="1" noChangeArrowheads="1"/>
          </p:cNvSpPr>
          <p:nvPr>
            <p:ph type="title"/>
          </p:nvPr>
        </p:nvSpPr>
        <p:spPr>
          <a:xfrm>
            <a:off x="1042988" y="0"/>
            <a:ext cx="7944041" cy="633413"/>
          </a:xfrm>
          <a:ln/>
        </p:spPr>
        <p:txBody>
          <a:bodyPr lIns="91440" tIns="45720" rIns="91440" bIns="45720"/>
          <a:lstStyle/>
          <a:p>
            <a:pP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1600" dirty="0">
                <a:latin typeface="Verdana" panose="020B0604030504040204" pitchFamily="34" charset="0"/>
              </a:rPr>
              <a:t>Social Media Marketing – VHS Münster – Fragerunde</a:t>
            </a:r>
          </a:p>
        </p:txBody>
      </p:sp>
      <p:sp>
        <p:nvSpPr>
          <p:cNvPr id="9219" name="Text Box 3">
            <a:extLst>
              <a:ext uri="{FF2B5EF4-FFF2-40B4-BE49-F238E27FC236}">
                <a16:creationId xmlns:a16="http://schemas.microsoft.com/office/drawing/2014/main" id="{783C0A23-D9DE-1B4C-9EB0-186F4EB8348F}"/>
              </a:ext>
            </a:extLst>
          </p:cNvPr>
          <p:cNvSpPr txBox="1">
            <a:spLocks noChangeArrowheads="1"/>
          </p:cNvSpPr>
          <p:nvPr/>
        </p:nvSpPr>
        <p:spPr bwMode="auto">
          <a:xfrm>
            <a:off x="735013" y="1865313"/>
            <a:ext cx="52768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9227" name="Text Box 11">
            <a:extLst>
              <a:ext uri="{FF2B5EF4-FFF2-40B4-BE49-F238E27FC236}">
                <a16:creationId xmlns:a16="http://schemas.microsoft.com/office/drawing/2014/main" id="{AE71476A-2A1E-4840-8D35-E2FDDC9DEA51}"/>
              </a:ext>
            </a:extLst>
          </p:cNvPr>
          <p:cNvSpPr txBox="1">
            <a:spLocks noChangeArrowheads="1"/>
          </p:cNvSpPr>
          <p:nvPr/>
        </p:nvSpPr>
        <p:spPr bwMode="auto">
          <a:xfrm>
            <a:off x="530225" y="1439863"/>
            <a:ext cx="3255963"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2800">
                <a:latin typeface="Verdana" panose="020B0604030504040204" pitchFamily="34" charset="0"/>
              </a:rPr>
              <a:t>Was erwarte ich?</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alpha val="86000"/>
          </a:schemeClr>
        </a:solidFill>
        <a:effectLst/>
      </p:bgPr>
    </p:bg>
    <p:spTree>
      <p:nvGrpSpPr>
        <p:cNvPr id="1" name=""/>
        <p:cNvGrpSpPr/>
        <p:nvPr/>
      </p:nvGrpSpPr>
      <p:grpSpPr>
        <a:xfrm>
          <a:off x="0" y="0"/>
          <a:ext cx="0" cy="0"/>
          <a:chOff x="0" y="0"/>
          <a:chExt cx="0" cy="0"/>
        </a:xfrm>
      </p:grpSpPr>
      <p:sp>
        <p:nvSpPr>
          <p:cNvPr id="10241" name="Rectangle 1">
            <a:extLst>
              <a:ext uri="{FF2B5EF4-FFF2-40B4-BE49-F238E27FC236}">
                <a16:creationId xmlns:a16="http://schemas.microsoft.com/office/drawing/2014/main" id="{152F01E9-5EDA-4E41-B5BA-74276EEF10B3}"/>
              </a:ext>
            </a:extLst>
          </p:cNvPr>
          <p:cNvSpPr>
            <a:spLocks noChangeArrowheads="1"/>
          </p:cNvSpPr>
          <p:nvPr/>
        </p:nvSpPr>
        <p:spPr bwMode="auto">
          <a:xfrm>
            <a:off x="611188" y="1773238"/>
            <a:ext cx="2952750" cy="3671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0242" name="Rectangle 2">
            <a:extLst>
              <a:ext uri="{FF2B5EF4-FFF2-40B4-BE49-F238E27FC236}">
                <a16:creationId xmlns:a16="http://schemas.microsoft.com/office/drawing/2014/main" id="{6DC11448-3894-9848-98B3-1A7360B3864C}"/>
              </a:ext>
            </a:extLst>
          </p:cNvPr>
          <p:cNvSpPr>
            <a:spLocks noGrp="1" noChangeArrowheads="1"/>
          </p:cNvSpPr>
          <p:nvPr>
            <p:ph type="title"/>
          </p:nvPr>
        </p:nvSpPr>
        <p:spPr>
          <a:xfrm>
            <a:off x="914400" y="0"/>
            <a:ext cx="8229600" cy="633413"/>
          </a:xfrm>
          <a:ln/>
        </p:spPr>
        <p:txBody>
          <a:bodyPr lIns="91440" tIns="45720" rIns="91440" bIns="45720"/>
          <a:lstStyle/>
          <a:p>
            <a:pP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1600" dirty="0">
                <a:latin typeface="Verdana" panose="020B0604030504040204" pitchFamily="34" charset="0"/>
              </a:rPr>
              <a:t>Social Media Marketing – VHS Münster – Einführung</a:t>
            </a:r>
          </a:p>
        </p:txBody>
      </p:sp>
      <p:sp>
        <p:nvSpPr>
          <p:cNvPr id="10243" name="Text Box 3">
            <a:extLst>
              <a:ext uri="{FF2B5EF4-FFF2-40B4-BE49-F238E27FC236}">
                <a16:creationId xmlns:a16="http://schemas.microsoft.com/office/drawing/2014/main" id="{8F36E756-90F5-E141-B8C3-2A1CF339ADCD}"/>
              </a:ext>
            </a:extLst>
          </p:cNvPr>
          <p:cNvSpPr txBox="1">
            <a:spLocks noChangeArrowheads="1"/>
          </p:cNvSpPr>
          <p:nvPr/>
        </p:nvSpPr>
        <p:spPr bwMode="auto">
          <a:xfrm>
            <a:off x="271463" y="863600"/>
            <a:ext cx="8728075" cy="3328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lnSpc>
                <a:spcPct val="80000"/>
              </a:lnSpc>
              <a:spcBef>
                <a:spcPts val="500"/>
              </a:spcBef>
              <a:buClrTx/>
              <a:buFontTx/>
              <a:buNone/>
            </a:pPr>
            <a:r>
              <a:rPr lang="de-DE" altLang="de-DE" sz="2000" b="1" dirty="0">
                <a:latin typeface="Verdana" panose="020B0604030504040204" pitchFamily="34" charset="0"/>
              </a:rPr>
              <a:t>„Social Media“ </a:t>
            </a:r>
          </a:p>
          <a:p>
            <a:pPr marL="322263" indent="-319088">
              <a:lnSpc>
                <a:spcPct val="80000"/>
              </a:lnSpc>
              <a:spcBef>
                <a:spcPts val="500"/>
              </a:spcBef>
              <a:buClrTx/>
              <a:buFontTx/>
              <a:buNone/>
            </a:pPr>
            <a:endParaRPr lang="de-DE" altLang="de-DE" sz="2000" b="1" dirty="0">
              <a:latin typeface="Verdana" panose="020B0604030504040204" pitchFamily="34" charset="0"/>
            </a:endParaRPr>
          </a:p>
          <a:p>
            <a:r>
              <a:rPr lang="de-DE" altLang="de-DE" sz="1600" dirty="0">
                <a:latin typeface="Verdana" panose="020B0604030504040204" pitchFamily="34" charset="0"/>
              </a:rPr>
              <a:t>Wikipedia: „</a:t>
            </a:r>
            <a:r>
              <a:rPr lang="de-DE" sz="1600" b="1" dirty="0"/>
              <a:t>Soziale Medien</a:t>
            </a:r>
            <a:r>
              <a:rPr lang="de-DE" sz="1600" dirty="0"/>
              <a:t> oder englisch </a:t>
            </a:r>
            <a:r>
              <a:rPr lang="de-DE" sz="1600" b="1" dirty="0"/>
              <a:t>Social Media</a:t>
            </a:r>
            <a:r>
              <a:rPr lang="de-DE" sz="1600" dirty="0"/>
              <a:t> sind digitale Medien bzw. Plattformen (Social Software), die es Nutzern ermöglichen, sich im Internet zu vernetzen, sich also untereinander auszutauschen und mediale Inhalte einzeln, in einer definierte Gemein- </a:t>
            </a:r>
            <a:r>
              <a:rPr lang="de-DE" sz="1600" dirty="0" err="1"/>
              <a:t>schaft</a:t>
            </a:r>
            <a:r>
              <a:rPr lang="de-DE" sz="1600" dirty="0"/>
              <a:t> oder offen in der Gesellschaft zu erstellen, zu diskutieren und weiterzugeben. Soziale Medien können das schnelle Verbreiten von Wissen, Meinungen und anderen Informationen unterstützen. Sie sind einer der meistgenutzten Onlinedienste. (..)"</a:t>
            </a:r>
            <a:br>
              <a:rPr lang="de-DE" altLang="de-DE" sz="1600" dirty="0">
                <a:latin typeface="Verdana" panose="020B0604030504040204" pitchFamily="34" charset="0"/>
              </a:rPr>
            </a:br>
            <a:br>
              <a:rPr lang="de-DE" altLang="de-DE" sz="1600" dirty="0">
                <a:latin typeface="Verdana" panose="020B0604030504040204" pitchFamily="34" charset="0"/>
              </a:rPr>
            </a:br>
            <a:r>
              <a:rPr lang="de-DE" altLang="de-DE" sz="1600" u="sng" dirty="0">
                <a:latin typeface="Verdana" panose="020B0604030504040204" pitchFamily="34" charset="0"/>
              </a:rPr>
              <a:t>Besser: </a:t>
            </a:r>
            <a:br>
              <a:rPr lang="de-DE" altLang="de-DE" sz="1600" u="sng" dirty="0">
                <a:latin typeface="Verdana" panose="020B0604030504040204" pitchFamily="34" charset="0"/>
              </a:rPr>
            </a:br>
            <a:endParaRPr lang="de-DE" altLang="de-DE" sz="1600" u="sng" dirty="0">
              <a:latin typeface="Verdana" panose="020B0604030504040204" pitchFamily="34" charset="0"/>
            </a:endParaRPr>
          </a:p>
        </p:txBody>
      </p:sp>
      <p:sp>
        <p:nvSpPr>
          <p:cNvPr id="10244" name="Text Box 4">
            <a:extLst>
              <a:ext uri="{FF2B5EF4-FFF2-40B4-BE49-F238E27FC236}">
                <a16:creationId xmlns:a16="http://schemas.microsoft.com/office/drawing/2014/main" id="{91261428-82AC-5842-8862-0FF3C1C3EC76}"/>
              </a:ext>
            </a:extLst>
          </p:cNvPr>
          <p:cNvSpPr txBox="1">
            <a:spLocks noChangeArrowheads="1"/>
          </p:cNvSpPr>
          <p:nvPr/>
        </p:nvSpPr>
        <p:spPr bwMode="auto">
          <a:xfrm>
            <a:off x="207962" y="5467959"/>
            <a:ext cx="8728075" cy="1252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lnSpc>
                <a:spcPct val="80000"/>
              </a:lnSpc>
              <a:spcBef>
                <a:spcPts val="500"/>
              </a:spcBef>
              <a:buClrTx/>
              <a:buFontTx/>
              <a:buNone/>
            </a:pPr>
            <a:r>
              <a:rPr lang="de-DE" altLang="de-DE" sz="2000" b="1" dirty="0">
                <a:latin typeface="Verdana" panose="020B0604030504040204" pitchFamily="34" charset="0"/>
              </a:rPr>
              <a:t>Social </a:t>
            </a:r>
            <a:r>
              <a:rPr lang="de-DE" altLang="de-DE" sz="2000" dirty="0">
                <a:latin typeface="Verdana" panose="020B0604030504040204" pitchFamily="34" charset="0"/>
              </a:rPr>
              <a:t>Media Marketing</a:t>
            </a:r>
          </a:p>
          <a:p>
            <a:pPr>
              <a:lnSpc>
                <a:spcPct val="80000"/>
              </a:lnSpc>
              <a:spcBef>
                <a:spcPts val="500"/>
              </a:spcBef>
              <a:buClrTx/>
              <a:buFontTx/>
              <a:buNone/>
            </a:pPr>
            <a:r>
              <a:rPr lang="de-DE" altLang="de-DE" sz="2000" dirty="0">
                <a:latin typeface="Verdana" panose="020B0604030504040204" pitchFamily="34" charset="0"/>
              </a:rPr>
              <a:t>- Austausch, Interaktion in der Gemeinschaft</a:t>
            </a:r>
            <a:r>
              <a:rPr lang="de-DE" altLang="de-DE" sz="2000" b="1" dirty="0">
                <a:latin typeface="Verdana" panose="020B0604030504040204" pitchFamily="34" charset="0"/>
              </a:rPr>
              <a:t> </a:t>
            </a:r>
          </a:p>
          <a:p>
            <a:pPr marL="322263" indent="-319088">
              <a:lnSpc>
                <a:spcPct val="80000"/>
              </a:lnSpc>
              <a:spcBef>
                <a:spcPts val="500"/>
              </a:spcBef>
              <a:buClrTx/>
              <a:buFontTx/>
              <a:buNone/>
            </a:pPr>
            <a:r>
              <a:rPr lang="de-DE" altLang="de-DE" sz="2000" b="1" dirty="0">
                <a:latin typeface="Verdana" panose="020B0604030504040204" pitchFamily="34" charset="0"/>
              </a:rPr>
              <a:t>- „</a:t>
            </a:r>
            <a:r>
              <a:rPr lang="de-DE" altLang="de-DE" sz="2000" b="1" dirty="0" err="1">
                <a:latin typeface="Verdana" panose="020B0604030504040204" pitchFamily="34" charset="0"/>
              </a:rPr>
              <a:t>one</a:t>
            </a:r>
            <a:r>
              <a:rPr lang="de-DE" altLang="de-DE" sz="2000" b="1" dirty="0">
                <a:latin typeface="Verdana" panose="020B0604030504040204" pitchFamily="34" charset="0"/>
              </a:rPr>
              <a:t> </a:t>
            </a:r>
            <a:r>
              <a:rPr lang="de-DE" altLang="de-DE" sz="2000" b="1" dirty="0" err="1">
                <a:latin typeface="Verdana" panose="020B0604030504040204" pitchFamily="34" charset="0"/>
              </a:rPr>
              <a:t>to</a:t>
            </a:r>
            <a:r>
              <a:rPr lang="de-DE" altLang="de-DE" sz="2000" b="1" dirty="0">
                <a:latin typeface="Verdana" panose="020B0604030504040204" pitchFamily="34" charset="0"/>
              </a:rPr>
              <a:t> </a:t>
            </a:r>
            <a:r>
              <a:rPr lang="de-DE" altLang="de-DE" sz="2000" b="1" dirty="0" err="1">
                <a:latin typeface="Verdana" panose="020B0604030504040204" pitchFamily="34" charset="0"/>
              </a:rPr>
              <a:t>many</a:t>
            </a:r>
            <a:r>
              <a:rPr lang="de-DE" altLang="de-DE" sz="2000" b="1" dirty="0">
                <a:latin typeface="Verdana" panose="020B0604030504040204" pitchFamily="34" charset="0"/>
              </a:rPr>
              <a:t>“ zum „</a:t>
            </a:r>
            <a:r>
              <a:rPr lang="de-DE" altLang="de-DE" sz="2000" b="1" dirty="0" err="1">
                <a:latin typeface="Verdana" panose="020B0604030504040204" pitchFamily="34" charset="0"/>
              </a:rPr>
              <a:t>many</a:t>
            </a:r>
            <a:r>
              <a:rPr lang="de-DE" altLang="de-DE" sz="2000" b="1" dirty="0">
                <a:latin typeface="Verdana" panose="020B0604030504040204" pitchFamily="34" charset="0"/>
              </a:rPr>
              <a:t> </a:t>
            </a:r>
            <a:r>
              <a:rPr lang="de-DE" altLang="de-DE" sz="2000" b="1" dirty="0" err="1">
                <a:latin typeface="Verdana" panose="020B0604030504040204" pitchFamily="34" charset="0"/>
              </a:rPr>
              <a:t>to</a:t>
            </a:r>
            <a:r>
              <a:rPr lang="de-DE" altLang="de-DE" sz="2000" b="1" dirty="0">
                <a:latin typeface="Verdana" panose="020B0604030504040204" pitchFamily="34" charset="0"/>
              </a:rPr>
              <a:t> </a:t>
            </a:r>
            <a:r>
              <a:rPr lang="de-DE" altLang="de-DE" sz="2000" b="1" dirty="0" err="1">
                <a:latin typeface="Verdana" panose="020B0604030504040204" pitchFamily="34" charset="0"/>
              </a:rPr>
              <a:t>many</a:t>
            </a:r>
            <a:r>
              <a:rPr lang="de-DE" altLang="de-DE" sz="2000" b="1" dirty="0">
                <a:latin typeface="Verdana" panose="020B0604030504040204" pitchFamily="34" charset="0"/>
              </a:rPr>
              <a:t>“</a:t>
            </a:r>
          </a:p>
          <a:p>
            <a:pPr>
              <a:buClrTx/>
              <a:buFontTx/>
              <a:buNone/>
            </a:pPr>
            <a:endParaRPr lang="de-DE" altLang="de-DE" sz="2000" b="1" dirty="0">
              <a:latin typeface="Verdana" panose="020B0604030504040204" pitchFamily="34" charset="0"/>
            </a:endParaRPr>
          </a:p>
        </p:txBody>
      </p:sp>
      <p:sp>
        <p:nvSpPr>
          <p:cNvPr id="8" name="Rechteck 7">
            <a:extLst>
              <a:ext uri="{FF2B5EF4-FFF2-40B4-BE49-F238E27FC236}">
                <a16:creationId xmlns:a16="http://schemas.microsoft.com/office/drawing/2014/main" id="{3B2799F3-834E-0843-B27D-3F5499108996}"/>
              </a:ext>
            </a:extLst>
          </p:cNvPr>
          <p:cNvSpPr/>
          <p:nvPr/>
        </p:nvSpPr>
        <p:spPr>
          <a:xfrm>
            <a:off x="1272252" y="3429000"/>
            <a:ext cx="7600285" cy="1769715"/>
          </a:xfrm>
          <a:prstGeom prst="rect">
            <a:avLst/>
          </a:prstGeom>
          <a:solidFill>
            <a:srgbClr val="00B050">
              <a:alpha val="18000"/>
            </a:srgbClr>
          </a:solidFill>
          <a:ln>
            <a:noFill/>
          </a:ln>
          <a:scene3d>
            <a:camera prst="orthographicFront"/>
            <a:lightRig rig="threePt" dir="t"/>
          </a:scene3d>
          <a:sp3d>
            <a:bevelT w="25400"/>
          </a:sp3d>
        </p:spPr>
        <p:txBody>
          <a:bodyPr wrap="square">
            <a:spAutoFit/>
          </a:bodyPr>
          <a:lstStyle/>
          <a:p>
            <a:r>
              <a:rPr lang="de-DE" sz="1400" dirty="0">
                <a:solidFill>
                  <a:schemeClr val="tx1"/>
                </a:solidFill>
                <a:latin typeface="Verdana" panose="020B0604030504040204" pitchFamily="34" charset="0"/>
                <a:ea typeface="Verdana" panose="020B0604030504040204" pitchFamily="34" charset="0"/>
                <a:cs typeface="Verdana" panose="020B0604030504040204" pitchFamily="34" charset="0"/>
              </a:rPr>
              <a:t>„Der Begriff </a:t>
            </a:r>
            <a:r>
              <a:rPr lang="de-DE" sz="1400" dirty="0" err="1">
                <a:solidFill>
                  <a:schemeClr val="tx1"/>
                </a:solidFill>
                <a:latin typeface="Verdana" panose="020B0604030504040204" pitchFamily="34" charset="0"/>
                <a:ea typeface="Verdana" panose="020B0604030504040204" pitchFamily="34" charset="0"/>
                <a:cs typeface="Verdana" panose="020B0604030504040204" pitchFamily="34" charset="0"/>
              </a:rPr>
              <a:t>Social</a:t>
            </a:r>
            <a:r>
              <a:rPr lang="de-DE" sz="1400" dirty="0">
                <a:solidFill>
                  <a:schemeClr val="tx1"/>
                </a:solidFill>
                <a:latin typeface="Verdana" panose="020B0604030504040204" pitchFamily="34" charset="0"/>
                <a:ea typeface="Verdana" panose="020B0604030504040204" pitchFamily="34" charset="0"/>
                <a:cs typeface="Verdana" panose="020B0604030504040204" pitchFamily="34" charset="0"/>
              </a:rPr>
              <a:t> Media beschreibt </a:t>
            </a:r>
            <a:r>
              <a:rPr lang="de-DE" sz="1400" b="1" dirty="0">
                <a:solidFill>
                  <a:schemeClr val="tx1"/>
                </a:solidFill>
                <a:latin typeface="Verdana" panose="020B0604030504040204" pitchFamily="34" charset="0"/>
                <a:ea typeface="Verdana" panose="020B0604030504040204" pitchFamily="34" charset="0"/>
                <a:cs typeface="Verdana" panose="020B0604030504040204" pitchFamily="34" charset="0"/>
              </a:rPr>
              <a:t>Webseiten und </a:t>
            </a:r>
            <a:r>
              <a:rPr lang="de-DE" sz="1400" b="1" dirty="0" err="1">
                <a:solidFill>
                  <a:schemeClr val="tx1"/>
                </a:solidFill>
                <a:latin typeface="Verdana" panose="020B0604030504040204" pitchFamily="34" charset="0"/>
                <a:ea typeface="Verdana" panose="020B0604030504040204" pitchFamily="34" charset="0"/>
                <a:cs typeface="Verdana" panose="020B0604030504040204" pitchFamily="34" charset="0"/>
              </a:rPr>
              <a:t>Apps</a:t>
            </a:r>
            <a:r>
              <a:rPr lang="de-DE" sz="1400" dirty="0">
                <a:solidFill>
                  <a:schemeClr val="tx1"/>
                </a:solidFill>
                <a:latin typeface="Verdana" panose="020B0604030504040204" pitchFamily="34" charset="0"/>
                <a:ea typeface="Verdana" panose="020B0604030504040204" pitchFamily="34" charset="0"/>
                <a:cs typeface="Verdana" panose="020B0604030504040204" pitchFamily="34" charset="0"/>
              </a:rPr>
              <a:t>, über die Nutzer Inhalte kreieren sowie teilen und sich vernetzen können. Zentrales Merkmal von </a:t>
            </a:r>
            <a:r>
              <a:rPr lang="de-DE" sz="1400" dirty="0" err="1">
                <a:solidFill>
                  <a:schemeClr val="tx1"/>
                </a:solidFill>
                <a:latin typeface="Verdana" panose="020B0604030504040204" pitchFamily="34" charset="0"/>
                <a:ea typeface="Verdana" panose="020B0604030504040204" pitchFamily="34" charset="0"/>
                <a:cs typeface="Verdana" panose="020B0604030504040204" pitchFamily="34" charset="0"/>
              </a:rPr>
              <a:t>Social</a:t>
            </a:r>
            <a:r>
              <a:rPr lang="de-DE" sz="1400" dirty="0">
                <a:solidFill>
                  <a:schemeClr val="tx1"/>
                </a:solidFill>
                <a:latin typeface="Verdana" panose="020B0604030504040204" pitchFamily="34" charset="0"/>
                <a:ea typeface="Verdana" panose="020B0604030504040204" pitchFamily="34" charset="0"/>
                <a:cs typeface="Verdana" panose="020B0604030504040204" pitchFamily="34" charset="0"/>
              </a:rPr>
              <a:t> Media ist die </a:t>
            </a:r>
            <a:r>
              <a:rPr lang="de-DE" sz="1400" b="1" dirty="0">
                <a:solidFill>
                  <a:schemeClr val="tx1"/>
                </a:solidFill>
                <a:latin typeface="Verdana" panose="020B0604030504040204" pitchFamily="34" charset="0"/>
                <a:ea typeface="Verdana" panose="020B0604030504040204" pitchFamily="34" charset="0"/>
                <a:cs typeface="Verdana" panose="020B0604030504040204" pitchFamily="34" charset="0"/>
              </a:rPr>
              <a:t>Interaktivität</a:t>
            </a:r>
            <a:r>
              <a:rPr lang="de-DE" sz="1400" dirty="0">
                <a:solidFill>
                  <a:schemeClr val="tx1"/>
                </a:solidFill>
                <a:latin typeface="Verdana" panose="020B0604030504040204" pitchFamily="34" charset="0"/>
                <a:ea typeface="Verdana" panose="020B0604030504040204" pitchFamily="34" charset="0"/>
                <a:cs typeface="Verdana" panose="020B0604030504040204" pitchFamily="34" charset="0"/>
              </a:rPr>
              <a:t>. Soziale Interaktion zwischen Nutzern sowie </a:t>
            </a:r>
            <a:r>
              <a:rPr lang="de-DE" sz="1400" dirty="0" err="1">
                <a:solidFill>
                  <a:schemeClr val="tx1"/>
                </a:solidFill>
                <a:latin typeface="Verdana" panose="020B0604030504040204" pitchFamily="34" charset="0"/>
                <a:ea typeface="Verdana" panose="020B0604030504040204" pitchFamily="34" charset="0"/>
                <a:cs typeface="Verdana" panose="020B0604030504040204" pitchFamily="34" charset="0"/>
              </a:rPr>
              <a:t>kollaboratives</a:t>
            </a:r>
            <a:r>
              <a:rPr lang="de-DE" sz="1400" dirty="0">
                <a:solidFill>
                  <a:schemeClr val="tx1"/>
                </a:solidFill>
                <a:latin typeface="Verdana" panose="020B0604030504040204" pitchFamily="34" charset="0"/>
                <a:ea typeface="Verdana" panose="020B0604030504040204" pitchFamily="34" charset="0"/>
                <a:cs typeface="Verdana" panose="020B0604030504040204" pitchFamily="34" charset="0"/>
              </a:rPr>
              <a:t> Schreiben prägen den Online-Dialog, die sogenannte </a:t>
            </a:r>
            <a:r>
              <a:rPr lang="de-DE" sz="1400" b="1" dirty="0" err="1">
                <a:solidFill>
                  <a:schemeClr val="tx1"/>
                </a:solidFill>
                <a:latin typeface="Verdana" panose="020B0604030504040204" pitchFamily="34" charset="0"/>
                <a:ea typeface="Verdana" panose="020B0604030504040204" pitchFamily="34" charset="0"/>
                <a:cs typeface="Verdana" panose="020B0604030504040204" pitchFamily="34" charset="0"/>
              </a:rPr>
              <a:t>Many</a:t>
            </a:r>
            <a:r>
              <a:rPr lang="de-DE" sz="1400" b="1" dirty="0">
                <a:solidFill>
                  <a:schemeClr val="tx1"/>
                </a:solidFill>
                <a:latin typeface="Verdana" panose="020B0604030504040204" pitchFamily="34" charset="0"/>
                <a:ea typeface="Verdana" panose="020B0604030504040204" pitchFamily="34" charset="0"/>
                <a:cs typeface="Verdana" panose="020B0604030504040204" pitchFamily="34" charset="0"/>
              </a:rPr>
              <a:t>-</a:t>
            </a:r>
            <a:r>
              <a:rPr lang="de-DE" sz="1400" b="1" dirty="0" err="1">
                <a:solidFill>
                  <a:schemeClr val="tx1"/>
                </a:solidFill>
                <a:latin typeface="Verdana" panose="020B0604030504040204" pitchFamily="34" charset="0"/>
                <a:ea typeface="Verdana" panose="020B0604030504040204" pitchFamily="34" charset="0"/>
                <a:cs typeface="Verdana" panose="020B0604030504040204" pitchFamily="34" charset="0"/>
              </a:rPr>
              <a:t>to</a:t>
            </a:r>
            <a:r>
              <a:rPr lang="de-DE" sz="1400" b="1" dirty="0">
                <a:solidFill>
                  <a:schemeClr val="tx1"/>
                </a:solidFill>
                <a:latin typeface="Verdana" panose="020B0604030504040204" pitchFamily="34" charset="0"/>
                <a:ea typeface="Verdana" panose="020B0604030504040204" pitchFamily="34" charset="0"/>
                <a:cs typeface="Verdana" panose="020B0604030504040204" pitchFamily="34" charset="0"/>
              </a:rPr>
              <a:t>-</a:t>
            </a:r>
            <a:r>
              <a:rPr lang="de-DE" sz="1400" b="1" dirty="0" err="1">
                <a:solidFill>
                  <a:schemeClr val="tx1"/>
                </a:solidFill>
                <a:latin typeface="Verdana" panose="020B0604030504040204" pitchFamily="34" charset="0"/>
                <a:ea typeface="Verdana" panose="020B0604030504040204" pitchFamily="34" charset="0"/>
                <a:cs typeface="Verdana" panose="020B0604030504040204" pitchFamily="34" charset="0"/>
              </a:rPr>
              <a:t>many</a:t>
            </a:r>
            <a:r>
              <a:rPr lang="de-DE" sz="1400" b="1" dirty="0">
                <a:solidFill>
                  <a:schemeClr val="tx1"/>
                </a:solidFill>
                <a:latin typeface="Verdana" panose="020B0604030504040204" pitchFamily="34" charset="0"/>
                <a:ea typeface="Verdana" panose="020B0604030504040204" pitchFamily="34" charset="0"/>
                <a:cs typeface="Verdana" panose="020B0604030504040204" pitchFamily="34" charset="0"/>
              </a:rPr>
              <a:t>-Kommunikation</a:t>
            </a:r>
            <a:r>
              <a:rPr lang="de-DE" sz="1400" dirty="0">
                <a:solidFill>
                  <a:schemeClr val="tx1"/>
                </a:solidFill>
                <a:latin typeface="Verdana" panose="020B0604030504040204" pitchFamily="34" charset="0"/>
                <a:ea typeface="Verdana" panose="020B0604030504040204" pitchFamily="34" charset="0"/>
                <a:cs typeface="Verdana" panose="020B0604030504040204" pitchFamily="34" charset="0"/>
              </a:rPr>
              <a:t>. Nutzer erstellen Inhalte (</a:t>
            </a:r>
            <a:r>
              <a:rPr lang="de-DE" sz="1400" b="1" dirty="0">
                <a:solidFill>
                  <a:schemeClr val="tx1"/>
                </a:solidFill>
                <a:latin typeface="Verdana" panose="020B0604030504040204" pitchFamily="34" charset="0"/>
                <a:ea typeface="Verdana" panose="020B0604030504040204" pitchFamily="34" charset="0"/>
                <a:cs typeface="Verdana" panose="020B0604030504040204" pitchFamily="34" charset="0"/>
              </a:rPr>
              <a:t>User </a:t>
            </a:r>
            <a:r>
              <a:rPr lang="de-DE" sz="1400" b="1" dirty="0" err="1">
                <a:solidFill>
                  <a:schemeClr val="tx1"/>
                </a:solidFill>
                <a:latin typeface="Verdana" panose="020B0604030504040204" pitchFamily="34" charset="0"/>
                <a:ea typeface="Verdana" panose="020B0604030504040204" pitchFamily="34" charset="0"/>
                <a:cs typeface="Verdana" panose="020B0604030504040204" pitchFamily="34" charset="0"/>
              </a:rPr>
              <a:t>Generated</a:t>
            </a:r>
            <a:r>
              <a:rPr lang="de-DE" sz="1400" b="1" dirty="0">
                <a:solidFill>
                  <a:schemeClr val="tx1"/>
                </a:solidFill>
                <a:latin typeface="Verdana" panose="020B0604030504040204" pitchFamily="34" charset="0"/>
                <a:ea typeface="Verdana" panose="020B0604030504040204" pitchFamily="34" charset="0"/>
                <a:cs typeface="Verdana" panose="020B0604030504040204" pitchFamily="34" charset="0"/>
              </a:rPr>
              <a:t> Content</a:t>
            </a:r>
            <a:r>
              <a:rPr lang="de-DE" sz="1400" dirty="0">
                <a:solidFill>
                  <a:schemeClr val="tx1"/>
                </a:solidFill>
                <a:latin typeface="Verdana" panose="020B0604030504040204" pitchFamily="34" charset="0"/>
                <a:ea typeface="Verdana" panose="020B0604030504040204" pitchFamily="34" charset="0"/>
                <a:cs typeface="Verdana" panose="020B0604030504040204" pitchFamily="34" charset="0"/>
              </a:rPr>
              <a:t>), über die ein permanenter, zeitlich unbegrenzter Austausch mit anderen stattfindet.“</a:t>
            </a:r>
          </a:p>
          <a:p>
            <a:pPr algn="r"/>
            <a:r>
              <a:rPr lang="de-DE" sz="1100" dirty="0">
                <a:solidFill>
                  <a:schemeClr val="tx1"/>
                </a:solidFill>
              </a:rPr>
              <a:t>Onlinemarketing.de</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1024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1024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1" fill="hold">
                                          <p:stCondLst>
                                            <p:cond delay="0"/>
                                          </p:stCondLst>
                                        </p:cTn>
                                        <p:tgtEl>
                                          <p:spTgt spid="10244">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fill="hold" nodeType="clickEffect">
                                  <p:stCondLst>
                                    <p:cond delay="0"/>
                                  </p:stCondLst>
                                  <p:childTnLst>
                                    <p:set>
                                      <p:cBhvr additive="repl">
                                        <p:cTn id="22" dur="1" fill="hold">
                                          <p:stCondLst>
                                            <p:cond delay="0"/>
                                          </p:stCondLst>
                                        </p:cTn>
                                        <p:tgtEl>
                                          <p:spTgt spid="10244">
                                            <p:txEl>
                                              <p:pRg st="1" end="1"/>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fill="hold" nodeType="clickEffect">
                                  <p:stCondLst>
                                    <p:cond delay="0"/>
                                  </p:stCondLst>
                                  <p:childTnLst>
                                    <p:set>
                                      <p:cBhvr additive="repl">
                                        <p:cTn id="26" dur="1" fill="hold">
                                          <p:stCondLst>
                                            <p:cond delay="0"/>
                                          </p:stCondLst>
                                        </p:cTn>
                                        <p:tgtEl>
                                          <p:spTgt spid="1024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alpha val="86000"/>
          </a:schemeClr>
        </a:solidFill>
        <a:effectLst/>
      </p:bgPr>
    </p:bg>
    <p:spTree>
      <p:nvGrpSpPr>
        <p:cNvPr id="1" name=""/>
        <p:cNvGrpSpPr/>
        <p:nvPr/>
      </p:nvGrpSpPr>
      <p:grpSpPr>
        <a:xfrm>
          <a:off x="0" y="0"/>
          <a:ext cx="0" cy="0"/>
          <a:chOff x="0" y="0"/>
          <a:chExt cx="0" cy="0"/>
        </a:xfrm>
      </p:grpSpPr>
      <p:sp>
        <p:nvSpPr>
          <p:cNvPr id="13313" name="Rectangle 1">
            <a:extLst>
              <a:ext uri="{FF2B5EF4-FFF2-40B4-BE49-F238E27FC236}">
                <a16:creationId xmlns:a16="http://schemas.microsoft.com/office/drawing/2014/main" id="{8EE8A405-A4BA-A84D-AD1D-C666D1191CDA}"/>
              </a:ext>
            </a:extLst>
          </p:cNvPr>
          <p:cNvSpPr>
            <a:spLocks noChangeArrowheads="1"/>
          </p:cNvSpPr>
          <p:nvPr/>
        </p:nvSpPr>
        <p:spPr bwMode="auto">
          <a:xfrm>
            <a:off x="611188" y="1773238"/>
            <a:ext cx="2952750" cy="3671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3314" name="Rectangle 2">
            <a:extLst>
              <a:ext uri="{FF2B5EF4-FFF2-40B4-BE49-F238E27FC236}">
                <a16:creationId xmlns:a16="http://schemas.microsoft.com/office/drawing/2014/main" id="{F83097C0-1103-EB4B-9531-4BD30BD614CD}"/>
              </a:ext>
            </a:extLst>
          </p:cNvPr>
          <p:cNvSpPr>
            <a:spLocks noGrp="1" noChangeArrowheads="1"/>
          </p:cNvSpPr>
          <p:nvPr>
            <p:ph type="title"/>
          </p:nvPr>
        </p:nvSpPr>
        <p:spPr>
          <a:xfrm>
            <a:off x="1042988" y="0"/>
            <a:ext cx="8229600" cy="633413"/>
          </a:xfrm>
          <a:ln/>
        </p:spPr>
        <p:txBody>
          <a:bodyPr lIns="91440" tIns="45720" rIns="91440" bIns="45720"/>
          <a:lstStyle/>
          <a:p>
            <a:pP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1600">
                <a:latin typeface="Verdana" panose="020B0604030504040204" pitchFamily="34" charset="0"/>
              </a:rPr>
              <a:t>Social Media Marketing – VHS Münster – Einführung - Soziale Netzwerke</a:t>
            </a:r>
          </a:p>
        </p:txBody>
      </p:sp>
      <p:pic>
        <p:nvPicPr>
          <p:cNvPr id="13315" name="Picture 3">
            <a:extLst>
              <a:ext uri="{FF2B5EF4-FFF2-40B4-BE49-F238E27FC236}">
                <a16:creationId xmlns:a16="http://schemas.microsoft.com/office/drawing/2014/main" id="{1862E216-6E1F-3A4D-99DC-4EAACE7CD6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3413"/>
            <a:ext cx="9144000" cy="61356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alpha val="86000"/>
          </a:schemeClr>
        </a:solidFill>
        <a:effectLst/>
      </p:bgPr>
    </p:bg>
    <p:spTree>
      <p:nvGrpSpPr>
        <p:cNvPr id="1" name=""/>
        <p:cNvGrpSpPr/>
        <p:nvPr/>
      </p:nvGrpSpPr>
      <p:grpSpPr>
        <a:xfrm>
          <a:off x="0" y="0"/>
          <a:ext cx="0" cy="0"/>
          <a:chOff x="0" y="0"/>
          <a:chExt cx="0" cy="0"/>
        </a:xfrm>
      </p:grpSpPr>
      <p:sp>
        <p:nvSpPr>
          <p:cNvPr id="14337" name="Rectangle 1">
            <a:extLst>
              <a:ext uri="{FF2B5EF4-FFF2-40B4-BE49-F238E27FC236}">
                <a16:creationId xmlns:a16="http://schemas.microsoft.com/office/drawing/2014/main" id="{FC96C111-A17F-6645-8587-F2D455D858F2}"/>
              </a:ext>
            </a:extLst>
          </p:cNvPr>
          <p:cNvSpPr>
            <a:spLocks noChangeArrowheads="1"/>
          </p:cNvSpPr>
          <p:nvPr/>
        </p:nvSpPr>
        <p:spPr bwMode="auto">
          <a:xfrm>
            <a:off x="611188" y="1773238"/>
            <a:ext cx="2952750" cy="3671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4338" name="Rectangle 2">
            <a:extLst>
              <a:ext uri="{FF2B5EF4-FFF2-40B4-BE49-F238E27FC236}">
                <a16:creationId xmlns:a16="http://schemas.microsoft.com/office/drawing/2014/main" id="{AEDE045C-E716-E247-9606-7047F584B154}"/>
              </a:ext>
            </a:extLst>
          </p:cNvPr>
          <p:cNvSpPr>
            <a:spLocks noGrp="1" noChangeArrowheads="1"/>
          </p:cNvSpPr>
          <p:nvPr>
            <p:ph type="title"/>
          </p:nvPr>
        </p:nvSpPr>
        <p:spPr>
          <a:xfrm>
            <a:off x="914400" y="0"/>
            <a:ext cx="8229600" cy="633413"/>
          </a:xfrm>
          <a:ln/>
        </p:spPr>
        <p:txBody>
          <a:bodyPr lIns="91440" tIns="45720" rIns="91440" bIns="45720"/>
          <a:lstStyle/>
          <a:p>
            <a:pP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1600" dirty="0">
                <a:latin typeface="Verdana" panose="020B0604030504040204" pitchFamily="34" charset="0"/>
              </a:rPr>
              <a:t>Social Media Marketing – VHS Münster – Einführung</a:t>
            </a:r>
          </a:p>
        </p:txBody>
      </p:sp>
      <p:sp>
        <p:nvSpPr>
          <p:cNvPr id="14339" name="Text Box 3">
            <a:extLst>
              <a:ext uri="{FF2B5EF4-FFF2-40B4-BE49-F238E27FC236}">
                <a16:creationId xmlns:a16="http://schemas.microsoft.com/office/drawing/2014/main" id="{E92F1707-5967-A647-8F56-BD1205D90A8C}"/>
              </a:ext>
            </a:extLst>
          </p:cNvPr>
          <p:cNvSpPr txBox="1">
            <a:spLocks noChangeArrowheads="1"/>
          </p:cNvSpPr>
          <p:nvPr/>
        </p:nvSpPr>
        <p:spPr bwMode="auto">
          <a:xfrm>
            <a:off x="271463" y="863601"/>
            <a:ext cx="8728075" cy="21333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lnSpc>
                <a:spcPct val="80000"/>
              </a:lnSpc>
              <a:spcBef>
                <a:spcPts val="500"/>
              </a:spcBef>
              <a:buClrTx/>
              <a:buFontTx/>
              <a:buNone/>
            </a:pPr>
            <a:r>
              <a:rPr lang="de-DE" altLang="de-DE" sz="2000" dirty="0">
                <a:latin typeface="Verdana" panose="020B0604030504040204" pitchFamily="34" charset="0"/>
              </a:rPr>
              <a:t>Social Media </a:t>
            </a:r>
            <a:r>
              <a:rPr lang="de-DE" altLang="de-DE" sz="2000" b="1" dirty="0">
                <a:latin typeface="Verdana" panose="020B0604030504040204" pitchFamily="34" charset="0"/>
              </a:rPr>
              <a:t>Marketing</a:t>
            </a:r>
          </a:p>
          <a:p>
            <a:pPr marL="322263" indent="-319088">
              <a:lnSpc>
                <a:spcPct val="80000"/>
              </a:lnSpc>
              <a:spcBef>
                <a:spcPts val="500"/>
              </a:spcBef>
              <a:buClrTx/>
              <a:buFontTx/>
              <a:buNone/>
            </a:pPr>
            <a:endParaRPr lang="de-DE" altLang="de-DE" sz="2000" b="1" dirty="0">
              <a:latin typeface="Verdana" panose="020B0604030504040204" pitchFamily="34" charset="0"/>
            </a:endParaRPr>
          </a:p>
          <a:p>
            <a:pPr>
              <a:buClrTx/>
              <a:buFontTx/>
              <a:buNone/>
            </a:pPr>
            <a:r>
              <a:rPr lang="de-DE" altLang="de-DE" sz="2000" dirty="0">
                <a:latin typeface="Verdana" panose="020B0604030504040204" pitchFamily="34" charset="0"/>
              </a:rPr>
              <a:t>-  Herkömmliches Marketing („B2P-Botschaften“) überholt</a:t>
            </a:r>
          </a:p>
          <a:p>
            <a:pPr>
              <a:buClrTx/>
              <a:buFontTx/>
              <a:buNone/>
            </a:pPr>
            <a:r>
              <a:rPr lang="de-DE" altLang="de-DE" sz="2000" dirty="0">
                <a:latin typeface="Verdana" panose="020B0604030504040204" pitchFamily="34" charset="0"/>
              </a:rPr>
              <a:t>-  Nicht nur die Marketing-Abteilung involviert</a:t>
            </a:r>
          </a:p>
          <a:p>
            <a:pPr>
              <a:buClrTx/>
              <a:buFontTx/>
              <a:buNone/>
            </a:pPr>
            <a:r>
              <a:rPr lang="de-DE" altLang="de-DE" sz="2000" dirty="0">
                <a:latin typeface="Verdana" panose="020B0604030504040204" pitchFamily="34" charset="0"/>
              </a:rPr>
              <a:t>-  Der Mitarbeitende selbst wird zum Fürsprecher </a:t>
            </a:r>
          </a:p>
          <a:p>
            <a:pPr>
              <a:buClrTx/>
              <a:buFontTx/>
              <a:buNone/>
            </a:pPr>
            <a:r>
              <a:rPr lang="de-DE" altLang="de-DE" sz="2000" dirty="0">
                <a:latin typeface="Verdana" panose="020B0604030504040204" pitchFamily="34" charset="0"/>
              </a:rPr>
              <a:t>-  Wichtig später in der „Social Media Culture“</a:t>
            </a:r>
          </a:p>
          <a:p>
            <a:pPr>
              <a:buClrTx/>
              <a:buFontTx/>
              <a:buNone/>
            </a:pPr>
            <a:endParaRPr lang="de-DE" altLang="de-DE" sz="2000" dirty="0">
              <a:latin typeface="Verdana" panose="020B0604030504040204" pitchFamily="34" charset="0"/>
            </a:endParaRPr>
          </a:p>
        </p:txBody>
      </p:sp>
      <p:sp>
        <p:nvSpPr>
          <p:cNvPr id="5" name="Text Box 3">
            <a:extLst>
              <a:ext uri="{FF2B5EF4-FFF2-40B4-BE49-F238E27FC236}">
                <a16:creationId xmlns:a16="http://schemas.microsoft.com/office/drawing/2014/main" id="{462B4E18-512D-4B49-BD8B-3F95BDE7F2E3}"/>
              </a:ext>
            </a:extLst>
          </p:cNvPr>
          <p:cNvSpPr txBox="1">
            <a:spLocks noChangeArrowheads="1"/>
          </p:cNvSpPr>
          <p:nvPr/>
        </p:nvSpPr>
        <p:spPr bwMode="auto">
          <a:xfrm>
            <a:off x="271463" y="2996953"/>
            <a:ext cx="8728075" cy="29974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lnSpc>
                <a:spcPct val="80000"/>
              </a:lnSpc>
              <a:spcBef>
                <a:spcPts val="500"/>
              </a:spcBef>
              <a:buClrTx/>
              <a:buFontTx/>
              <a:buNone/>
            </a:pPr>
            <a:r>
              <a:rPr lang="de-DE" altLang="de-DE" sz="2000" b="1" dirty="0">
                <a:latin typeface="Verdana" panose="020B0604030504040204" pitchFamily="34" charset="0"/>
              </a:rPr>
              <a:t>Marketing</a:t>
            </a:r>
          </a:p>
          <a:p>
            <a:pPr marL="322263" indent="-319088">
              <a:lnSpc>
                <a:spcPct val="80000"/>
              </a:lnSpc>
              <a:spcBef>
                <a:spcPts val="500"/>
              </a:spcBef>
              <a:buClrTx/>
              <a:buFontTx/>
              <a:buNone/>
            </a:pPr>
            <a:endParaRPr lang="de-DE" altLang="de-DE" sz="2000" b="1" dirty="0">
              <a:latin typeface="Verdana" panose="020B0604030504040204" pitchFamily="34" charset="0"/>
            </a:endParaRPr>
          </a:p>
          <a:p>
            <a:pPr>
              <a:buClrTx/>
              <a:buFontTx/>
              <a:buNone/>
            </a:pPr>
            <a:r>
              <a:rPr lang="de-DE" altLang="de-DE" sz="2000" dirty="0">
                <a:latin typeface="Verdana" panose="020B0604030504040204" pitchFamily="34" charset="0"/>
              </a:rPr>
              <a:t>„ … </a:t>
            </a:r>
            <a:r>
              <a:rPr lang="de-DE" altLang="de-DE" sz="2000" dirty="0" err="1">
                <a:latin typeface="Verdana" panose="020B0604030504040204" pitchFamily="34" charset="0"/>
              </a:rPr>
              <a:t>is</a:t>
            </a:r>
            <a:r>
              <a:rPr lang="de-DE" altLang="de-DE" sz="2000" dirty="0">
                <a:latin typeface="Verdana" panose="020B0604030504040204" pitchFamily="34" charset="0"/>
              </a:rPr>
              <a:t> </a:t>
            </a:r>
            <a:r>
              <a:rPr lang="de-DE" altLang="de-DE" sz="2000" dirty="0" err="1">
                <a:latin typeface="Verdana" panose="020B0604030504040204" pitchFamily="34" charset="0"/>
              </a:rPr>
              <a:t>the</a:t>
            </a:r>
            <a:r>
              <a:rPr lang="de-DE" altLang="de-DE" sz="2000" dirty="0">
                <a:latin typeface="Verdana" panose="020B0604030504040204" pitchFamily="34" charset="0"/>
              </a:rPr>
              <a:t> </a:t>
            </a:r>
            <a:r>
              <a:rPr lang="de-DE" altLang="de-DE" sz="2000" dirty="0" err="1">
                <a:latin typeface="Verdana" panose="020B0604030504040204" pitchFamily="34" charset="0"/>
              </a:rPr>
              <a:t>art</a:t>
            </a:r>
            <a:r>
              <a:rPr lang="de-DE" altLang="de-DE" sz="2000" dirty="0">
                <a:latin typeface="Verdana" panose="020B0604030504040204" pitchFamily="34" charset="0"/>
              </a:rPr>
              <a:t> of </a:t>
            </a:r>
            <a:r>
              <a:rPr lang="de-DE" altLang="de-DE" sz="2000" dirty="0" err="1">
                <a:latin typeface="Verdana" panose="020B0604030504040204" pitchFamily="34" charset="0"/>
              </a:rPr>
              <a:t>creating</a:t>
            </a:r>
            <a:r>
              <a:rPr lang="de-DE" altLang="de-DE" sz="2000" dirty="0">
                <a:latin typeface="Verdana" panose="020B0604030504040204" pitchFamily="34" charset="0"/>
              </a:rPr>
              <a:t> </a:t>
            </a:r>
            <a:r>
              <a:rPr lang="de-DE" altLang="de-DE" sz="2000" dirty="0" err="1">
                <a:latin typeface="Verdana" panose="020B0604030504040204" pitchFamily="34" charset="0"/>
              </a:rPr>
              <a:t>what</a:t>
            </a:r>
            <a:r>
              <a:rPr lang="de-DE" altLang="de-DE" sz="2000" dirty="0">
                <a:latin typeface="Verdana" panose="020B0604030504040204" pitchFamily="34" charset="0"/>
              </a:rPr>
              <a:t> </a:t>
            </a:r>
            <a:r>
              <a:rPr lang="de-DE" altLang="de-DE" sz="2000" dirty="0" err="1">
                <a:latin typeface="Verdana" panose="020B0604030504040204" pitchFamily="34" charset="0"/>
              </a:rPr>
              <a:t>people</a:t>
            </a:r>
            <a:r>
              <a:rPr lang="de-DE" altLang="de-DE" sz="2000" dirty="0">
                <a:latin typeface="Verdana" panose="020B0604030504040204" pitchFamily="34" charset="0"/>
              </a:rPr>
              <a:t> </a:t>
            </a:r>
            <a:r>
              <a:rPr lang="de-DE" altLang="de-DE" sz="2000" dirty="0" err="1">
                <a:latin typeface="Verdana" panose="020B0604030504040204" pitchFamily="34" charset="0"/>
              </a:rPr>
              <a:t>want</a:t>
            </a:r>
            <a:r>
              <a:rPr lang="de-DE" altLang="de-DE" sz="2000" dirty="0">
                <a:latin typeface="Verdana" panose="020B0604030504040204" pitchFamily="34" charset="0"/>
              </a:rPr>
              <a:t> </a:t>
            </a:r>
            <a:r>
              <a:rPr lang="de-DE" altLang="de-DE" sz="2000" dirty="0" err="1">
                <a:latin typeface="Verdana" panose="020B0604030504040204" pitchFamily="34" charset="0"/>
              </a:rPr>
              <a:t>to</a:t>
            </a:r>
            <a:r>
              <a:rPr lang="de-DE" altLang="de-DE" sz="2000" dirty="0">
                <a:latin typeface="Verdana" panose="020B0604030504040204" pitchFamily="34" charset="0"/>
              </a:rPr>
              <a:t> </a:t>
            </a:r>
            <a:r>
              <a:rPr lang="de-DE" altLang="de-DE" sz="2000" dirty="0" err="1">
                <a:latin typeface="Verdana" panose="020B0604030504040204" pitchFamily="34" charset="0"/>
              </a:rPr>
              <a:t>buy</a:t>
            </a:r>
            <a:r>
              <a:rPr lang="de-DE" altLang="de-DE" sz="2000" dirty="0">
                <a:latin typeface="Verdana" panose="020B0604030504040204" pitchFamily="34" charset="0"/>
              </a:rPr>
              <a:t>.“ </a:t>
            </a:r>
            <a:r>
              <a:rPr lang="de-DE" altLang="de-DE" sz="1200" dirty="0">
                <a:latin typeface="Verdana" panose="020B0604030504040204" pitchFamily="34" charset="0"/>
              </a:rPr>
              <a:t>(Dr. Philip </a:t>
            </a:r>
            <a:r>
              <a:rPr lang="de-DE" altLang="de-DE" sz="1200" dirty="0" err="1">
                <a:latin typeface="Verdana" panose="020B0604030504040204" pitchFamily="34" charset="0"/>
              </a:rPr>
              <a:t>Kotler</a:t>
            </a:r>
            <a:r>
              <a:rPr lang="de-DE" altLang="de-DE" sz="1200" dirty="0">
                <a:latin typeface="Verdana" panose="020B0604030504040204" pitchFamily="34" charset="0"/>
              </a:rPr>
              <a:t>) </a:t>
            </a:r>
            <a:br>
              <a:rPr lang="de-DE" altLang="de-DE" sz="1200" dirty="0">
                <a:latin typeface="Verdana" panose="020B0604030504040204" pitchFamily="34" charset="0"/>
              </a:rPr>
            </a:br>
            <a:br>
              <a:rPr lang="de-DE" altLang="de-DE" sz="1200" dirty="0">
                <a:latin typeface="Verdana" panose="020B0604030504040204" pitchFamily="34" charset="0"/>
              </a:rPr>
            </a:br>
            <a:r>
              <a:rPr lang="de-DE" altLang="de-DE" sz="2000" dirty="0">
                <a:latin typeface="Verdana" panose="020B0604030504040204" pitchFamily="34" charset="0"/>
              </a:rPr>
              <a:t>„Marketing </a:t>
            </a:r>
            <a:r>
              <a:rPr lang="de-DE" altLang="de-DE" sz="2000" dirty="0" err="1">
                <a:latin typeface="Verdana" panose="020B0604030504040204" pitchFamily="34" charset="0"/>
              </a:rPr>
              <a:t>is</a:t>
            </a:r>
            <a:r>
              <a:rPr lang="de-DE" altLang="de-DE" sz="2000" dirty="0">
                <a:latin typeface="Verdana" panose="020B0604030504040204" pitchFamily="34" charset="0"/>
              </a:rPr>
              <a:t> </a:t>
            </a:r>
            <a:r>
              <a:rPr lang="de-DE" altLang="de-DE" sz="2000" dirty="0" err="1">
                <a:latin typeface="Verdana" panose="020B0604030504040204" pitchFamily="34" charset="0"/>
              </a:rPr>
              <a:t>the</a:t>
            </a:r>
            <a:r>
              <a:rPr lang="de-DE" altLang="de-DE" sz="2000" dirty="0">
                <a:latin typeface="Verdana" panose="020B0604030504040204" pitchFamily="34" charset="0"/>
              </a:rPr>
              <a:t> </a:t>
            </a:r>
            <a:r>
              <a:rPr lang="de-DE" altLang="de-DE" sz="2000" dirty="0" err="1">
                <a:latin typeface="Verdana" panose="020B0604030504040204" pitchFamily="34" charset="0"/>
              </a:rPr>
              <a:t>science</a:t>
            </a:r>
            <a:r>
              <a:rPr lang="de-DE" altLang="de-DE" sz="2000" dirty="0">
                <a:latin typeface="Verdana" panose="020B0604030504040204" pitchFamily="34" charset="0"/>
              </a:rPr>
              <a:t> </a:t>
            </a:r>
            <a:r>
              <a:rPr lang="de-DE" altLang="de-DE" sz="2000" dirty="0" err="1">
                <a:latin typeface="Verdana" panose="020B0604030504040204" pitchFamily="34" charset="0"/>
              </a:rPr>
              <a:t>behind</a:t>
            </a:r>
            <a:r>
              <a:rPr lang="de-DE" altLang="de-DE" sz="2000" dirty="0">
                <a:latin typeface="Verdana" panose="020B0604030504040204" pitchFamily="34" charset="0"/>
              </a:rPr>
              <a:t> </a:t>
            </a:r>
            <a:r>
              <a:rPr lang="de-DE" altLang="de-DE" sz="2000" dirty="0" err="1">
                <a:latin typeface="Verdana" panose="020B0604030504040204" pitchFamily="34" charset="0"/>
              </a:rPr>
              <a:t>influencing</a:t>
            </a:r>
            <a:r>
              <a:rPr lang="de-DE" altLang="de-DE" sz="2000" dirty="0">
                <a:latin typeface="Verdana" panose="020B0604030504040204" pitchFamily="34" charset="0"/>
              </a:rPr>
              <a:t> </a:t>
            </a:r>
            <a:r>
              <a:rPr lang="de-DE" altLang="de-DE" sz="2000" dirty="0" err="1">
                <a:latin typeface="Verdana" panose="020B0604030504040204" pitchFamily="34" charset="0"/>
              </a:rPr>
              <a:t>the</a:t>
            </a:r>
            <a:r>
              <a:rPr lang="de-DE" altLang="de-DE" sz="2000" dirty="0">
                <a:latin typeface="Verdana" panose="020B0604030504040204" pitchFamily="34" charset="0"/>
              </a:rPr>
              <a:t> </a:t>
            </a:r>
            <a:r>
              <a:rPr lang="de-DE" altLang="de-DE" sz="2000" dirty="0" err="1">
                <a:latin typeface="Verdana" panose="020B0604030504040204" pitchFamily="34" charset="0"/>
              </a:rPr>
              <a:t>buy</a:t>
            </a:r>
            <a:r>
              <a:rPr lang="de-DE" altLang="de-DE" sz="2000" dirty="0">
                <a:latin typeface="Verdana" panose="020B0604030504040204" pitchFamily="34" charset="0"/>
              </a:rPr>
              <a:t> </a:t>
            </a:r>
            <a:r>
              <a:rPr lang="de-DE" altLang="de-DE" sz="2000" dirty="0" err="1">
                <a:latin typeface="Verdana" panose="020B0604030504040204" pitchFamily="34" charset="0"/>
              </a:rPr>
              <a:t>decision</a:t>
            </a:r>
            <a:r>
              <a:rPr lang="de-DE" altLang="de-DE" sz="2000" dirty="0">
                <a:latin typeface="Verdana" panose="020B0604030504040204" pitchFamily="34" charset="0"/>
              </a:rPr>
              <a:t>.“</a:t>
            </a:r>
            <a:br>
              <a:rPr lang="de-DE" altLang="de-DE" sz="2000" dirty="0">
                <a:latin typeface="Verdana" panose="020B0604030504040204" pitchFamily="34" charset="0"/>
              </a:rPr>
            </a:br>
            <a:br>
              <a:rPr lang="de-DE" altLang="de-DE" sz="2000" dirty="0">
                <a:latin typeface="Verdana" panose="020B0604030504040204" pitchFamily="34" charset="0"/>
              </a:rPr>
            </a:br>
            <a:r>
              <a:rPr lang="de-DE" altLang="de-DE" sz="2000" dirty="0">
                <a:latin typeface="Verdana" panose="020B0604030504040204" pitchFamily="34" charset="0"/>
              </a:rPr>
              <a:t>„Deine Zielgruppe interessiert sich nicht ausnahmslos für Dich. Sie interessiert sich vor allem dafür, was Du für sie tun kannst.“ </a:t>
            </a:r>
            <a:r>
              <a:rPr lang="de-DE" altLang="de-DE" sz="1200" dirty="0">
                <a:latin typeface="Verdana" panose="020B0604030504040204" pitchFamily="34" charset="0"/>
              </a:rPr>
              <a:t>(Björn </a:t>
            </a:r>
            <a:r>
              <a:rPr lang="de-DE" altLang="de-DE" sz="1200" dirty="0" err="1">
                <a:latin typeface="Verdana" panose="020B0604030504040204" pitchFamily="34" charset="0"/>
              </a:rPr>
              <a:t>Tantau</a:t>
            </a:r>
            <a:r>
              <a:rPr lang="de-DE" altLang="de-DE" sz="1200" dirty="0">
                <a:latin typeface="Verdana" panose="020B0604030504040204" pitchFamily="34" charset="0"/>
              </a:rPr>
              <a:t>)</a:t>
            </a:r>
            <a:br>
              <a:rPr lang="de-DE" altLang="de-DE" sz="1200" dirty="0">
                <a:latin typeface="Verdana" panose="020B0604030504040204" pitchFamily="34" charset="0"/>
              </a:rPr>
            </a:br>
            <a:br>
              <a:rPr lang="de-DE" altLang="de-DE" sz="1200" dirty="0">
                <a:latin typeface="Verdana" panose="020B0604030504040204" pitchFamily="34" charset="0"/>
              </a:rPr>
            </a:br>
            <a:r>
              <a:rPr lang="de-DE" altLang="de-DE" sz="1600" dirty="0">
                <a:latin typeface="Verdana" panose="020B0604030504040204" pitchFamily="34" charset="0"/>
              </a:rPr>
              <a:t>„Social Media ist wie eine täglich neue große Party, auf der Du erst einmal wenige kennst aber jeden Tag neue Menschen kennenlernen kannst.“ (Christian Gertz)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alpha val="86000"/>
          </a:schemeClr>
        </a:solidFill>
        <a:effectLst/>
      </p:bgPr>
    </p:bg>
    <p:spTree>
      <p:nvGrpSpPr>
        <p:cNvPr id="1" name=""/>
        <p:cNvGrpSpPr/>
        <p:nvPr/>
      </p:nvGrpSpPr>
      <p:grpSpPr>
        <a:xfrm>
          <a:off x="0" y="0"/>
          <a:ext cx="0" cy="0"/>
          <a:chOff x="0" y="0"/>
          <a:chExt cx="0" cy="0"/>
        </a:xfrm>
      </p:grpSpPr>
      <p:sp>
        <p:nvSpPr>
          <p:cNvPr id="16385" name="Rectangle 1">
            <a:extLst>
              <a:ext uri="{FF2B5EF4-FFF2-40B4-BE49-F238E27FC236}">
                <a16:creationId xmlns:a16="http://schemas.microsoft.com/office/drawing/2014/main" id="{51101B25-AEDD-DB43-82DE-EA742C53E49F}"/>
              </a:ext>
            </a:extLst>
          </p:cNvPr>
          <p:cNvSpPr>
            <a:spLocks noChangeArrowheads="1"/>
          </p:cNvSpPr>
          <p:nvPr/>
        </p:nvSpPr>
        <p:spPr bwMode="auto">
          <a:xfrm>
            <a:off x="611188" y="1773238"/>
            <a:ext cx="2952750" cy="3671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6386" name="Rectangle 2">
            <a:extLst>
              <a:ext uri="{FF2B5EF4-FFF2-40B4-BE49-F238E27FC236}">
                <a16:creationId xmlns:a16="http://schemas.microsoft.com/office/drawing/2014/main" id="{BC5A6894-A9E5-E242-B737-4BA63BDC3D82}"/>
              </a:ext>
            </a:extLst>
          </p:cNvPr>
          <p:cNvSpPr>
            <a:spLocks noGrp="1" noChangeArrowheads="1"/>
          </p:cNvSpPr>
          <p:nvPr>
            <p:ph type="title"/>
          </p:nvPr>
        </p:nvSpPr>
        <p:spPr>
          <a:xfrm>
            <a:off x="914400" y="0"/>
            <a:ext cx="8229600" cy="633413"/>
          </a:xfrm>
          <a:ln/>
        </p:spPr>
        <p:txBody>
          <a:bodyPr lIns="91440" tIns="45720" rIns="91440" bIns="45720"/>
          <a:lstStyle/>
          <a:p>
            <a:pP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1600" dirty="0">
                <a:latin typeface="Verdana" panose="020B0604030504040204" pitchFamily="34" charset="0"/>
              </a:rPr>
              <a:t>Social Media Marketing – VHS Münster – Basismodell</a:t>
            </a:r>
          </a:p>
        </p:txBody>
      </p:sp>
      <p:pic>
        <p:nvPicPr>
          <p:cNvPr id="16387" name="Picture 3">
            <a:extLst>
              <a:ext uri="{FF2B5EF4-FFF2-40B4-BE49-F238E27FC236}">
                <a16:creationId xmlns:a16="http://schemas.microsoft.com/office/drawing/2014/main" id="{17D100DB-4B05-5C45-9D13-B624EBEB9A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503238"/>
            <a:ext cx="8712200" cy="61198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 Box 5">
            <a:extLst>
              <a:ext uri="{FF2B5EF4-FFF2-40B4-BE49-F238E27FC236}">
                <a16:creationId xmlns:a16="http://schemas.microsoft.com/office/drawing/2014/main" id="{C4859848-2F8C-D247-B400-00574F04FAA8}"/>
              </a:ext>
            </a:extLst>
          </p:cNvPr>
          <p:cNvSpPr txBox="1">
            <a:spLocks noChangeArrowheads="1"/>
          </p:cNvSpPr>
          <p:nvPr/>
        </p:nvSpPr>
        <p:spPr bwMode="auto">
          <a:xfrm>
            <a:off x="827088" y="6524335"/>
            <a:ext cx="8208962" cy="333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19088" indent="-319088">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1pPr>
            <a:lvl2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2pPr>
            <a:lvl3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3pPr>
            <a:lvl4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4pPr>
            <a:lvl5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9pPr>
          </a:lstStyle>
          <a:p>
            <a:pPr marL="0" indent="0">
              <a:lnSpc>
                <a:spcPct val="80000"/>
              </a:lnSpc>
              <a:spcBef>
                <a:spcPts val="500"/>
              </a:spcBef>
              <a:buClr>
                <a:srgbClr val="FF6600"/>
              </a:buClr>
            </a:pPr>
            <a:r>
              <a:rPr lang="de-DE" altLang="de-DE" sz="1200" dirty="0">
                <a:latin typeface="Verdana" panose="020B0604030504040204" pitchFamily="34" charset="0"/>
              </a:rPr>
              <a:t>(Bild aus „Social Media für Unternehmer“, Claudia Hilker, 2015)</a:t>
            </a:r>
          </a:p>
        </p:txBody>
      </p:sp>
      <p:sp>
        <p:nvSpPr>
          <p:cNvPr id="6" name="Rectangle 2">
            <a:extLst>
              <a:ext uri="{FF2B5EF4-FFF2-40B4-BE49-F238E27FC236}">
                <a16:creationId xmlns:a16="http://schemas.microsoft.com/office/drawing/2014/main" id="{99EA80D8-2013-AD4B-A6F0-9D877937BD3E}"/>
              </a:ext>
            </a:extLst>
          </p:cNvPr>
          <p:cNvSpPr txBox="1">
            <a:spLocks noChangeArrowheads="1"/>
          </p:cNvSpPr>
          <p:nvPr/>
        </p:nvSpPr>
        <p:spPr bwMode="auto">
          <a:xfrm>
            <a:off x="-28550" y="1773238"/>
            <a:ext cx="7184976" cy="633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marL="742950" indent="-28575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2pPr>
            <a:lvl3pPr marL="1143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3pPr>
            <a:lvl4pPr marL="1600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4pPr>
            <a:lvl5pPr marL="20574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9pPr>
          </a:lstStyle>
          <a:p>
            <a:pPr algn="l"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1600" dirty="0">
                <a:latin typeface="Verdana" panose="020B0604030504040204" pitchFamily="34" charset="0"/>
              </a:rPr>
              <a:t>Herausforderung: Markenaufbau – Wie werde ich eine Marke?</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additive="repl">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Benutzerdefiniertes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Benutzerdefiniertes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de-DE" sz="1800" b="0" i="0" u="none" strike="noStrike" cap="none" normalizeH="0" baseline="0" smtClean="0">
            <a:ln>
              <a:noFill/>
            </a:ln>
            <a:solidFill>
              <a:schemeClr val="bg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de-DE" sz="1800" b="0" i="0" u="none" strike="noStrike" cap="none" normalizeH="0" baseline="0" smtClean="0">
            <a:ln>
              <a:noFill/>
            </a:ln>
            <a:solidFill>
              <a:schemeClr val="bg1"/>
            </a:solidFill>
            <a:effectLst/>
            <a:latin typeface="Arial" panose="020B0604020202020204" pitchFamily="34" charset="0"/>
            <a:ea typeface="SimSun" panose="02010600030101010101" pitchFamily="2" charset="-122"/>
          </a:defRPr>
        </a:defPPr>
      </a:lstStyle>
    </a:lnDef>
  </a:objectDefaults>
  <a:extraClrSchemeLst>
    <a:extraClrScheme>
      <a:clrScheme name="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Benutzerdefiniertes Design">
  <a:themeElements>
    <a:clrScheme name="Rot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Design_ComPlus">
  <a:themeElements>
    <a:clrScheme name="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Verdana"/>
        <a:ea typeface="SimSun"/>
        <a:cs typeface=""/>
      </a:majorFont>
      <a:minorFont>
        <a:latin typeface="Verdana"/>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de-DE" sz="1800" b="0" i="0" u="none" strike="noStrike" cap="none" normalizeH="0" baseline="0" smtClean="0">
            <a:ln>
              <a:noFill/>
            </a:ln>
            <a:solidFill>
              <a:schemeClr val="bg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de-DE" sz="1800" b="0" i="0" u="none" strike="noStrike" cap="none" normalizeH="0" baseline="0" smtClean="0">
            <a:ln>
              <a:noFill/>
            </a:ln>
            <a:solidFill>
              <a:schemeClr val="bg1"/>
            </a:solidFill>
            <a:effectLst/>
            <a:latin typeface="Arial" panose="020B0604020202020204" pitchFamily="34" charset="0"/>
            <a:ea typeface="SimSun" panose="02010600030101010101" pitchFamily="2" charset="-122"/>
          </a:defRPr>
        </a:defPPr>
      </a:lstStyle>
    </a:lnDef>
  </a:objectDefaults>
  <a:extraClrSchemeLst>
    <a:extraClrScheme>
      <a:clrScheme name="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Design_ComPlus" id="{ACD5AA06-282D-F448-B052-5D5BD6895D0B}" vid="{42395CE3-F3D9-BC43-88F9-7A8016EDE92D}"/>
    </a:ext>
  </a:extLst>
</a:theme>
</file>

<file path=ppt/theme/theme6.xml><?xml version="1.0" encoding="utf-8"?>
<a:theme xmlns:a="http://schemas.openxmlformats.org/drawingml/2006/main" name="4_Benutzerdefiniertes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Benutzerdefiniertes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a:themeElements>
    <a:clrScheme name="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de-DE" sz="1800" b="0" i="0" u="none" strike="noStrike" cap="none" normalizeH="0" baseline="0" smtClean="0">
            <a:ln>
              <a:noFill/>
            </a:ln>
            <a:solidFill>
              <a:schemeClr val="bg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de-DE" sz="1800" b="0" i="0" u="none" strike="noStrike" cap="none" normalizeH="0" baseline="0" smtClean="0">
            <a:ln>
              <a:noFill/>
            </a:ln>
            <a:solidFill>
              <a:schemeClr val="bg1"/>
            </a:solidFill>
            <a:effectLst/>
            <a:latin typeface="Arial" panose="020B0604020202020204" pitchFamily="34" charset="0"/>
            <a:ea typeface="SimSun" panose="02010600030101010101" pitchFamily="2" charset="-122"/>
          </a:defRPr>
        </a:defPPr>
      </a:lstStyle>
    </a:lnDef>
  </a:objectDefaults>
  <a:extraClrSchemeLst>
    <a:extraClrScheme>
      <a:clrScheme name="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3533</Words>
  <Application>Microsoft Macintosh PowerPoint</Application>
  <PresentationFormat>Bildschirmpräsentation (4:3)</PresentationFormat>
  <Paragraphs>549</Paragraphs>
  <Slides>45</Slides>
  <Notes>45</Notes>
  <HiddenSlides>0</HiddenSlides>
  <MMClips>0</MMClips>
  <ScaleCrop>false</ScaleCrop>
  <HeadingPairs>
    <vt:vector size="6" baseType="variant">
      <vt:variant>
        <vt:lpstr>Verwendete Schriftarten</vt:lpstr>
      </vt:variant>
      <vt:variant>
        <vt:i4>9</vt:i4>
      </vt:variant>
      <vt:variant>
        <vt:lpstr>Design</vt:lpstr>
      </vt:variant>
      <vt:variant>
        <vt:i4>8</vt:i4>
      </vt:variant>
      <vt:variant>
        <vt:lpstr>Folientitel</vt:lpstr>
      </vt:variant>
      <vt:variant>
        <vt:i4>45</vt:i4>
      </vt:variant>
    </vt:vector>
  </HeadingPairs>
  <TitlesOfParts>
    <vt:vector size="62" baseType="lpstr">
      <vt:lpstr>Arial</vt:lpstr>
      <vt:lpstr>Arial Black</vt:lpstr>
      <vt:lpstr>Calibri</vt:lpstr>
      <vt:lpstr>Calibri Light</vt:lpstr>
      <vt:lpstr>Fira Sans Extra Condensed Medium</vt:lpstr>
      <vt:lpstr>Oswald</vt:lpstr>
      <vt:lpstr>Times New Roman</vt:lpstr>
      <vt:lpstr>Verdana</vt:lpstr>
      <vt:lpstr>Wingdings</vt:lpstr>
      <vt:lpstr>2_Benutzerdefiniertes Design</vt:lpstr>
      <vt:lpstr>1_Benutzerdefiniertes Design</vt:lpstr>
      <vt:lpstr>Office</vt:lpstr>
      <vt:lpstr>3_Benutzerdefiniertes Design</vt:lpstr>
      <vt:lpstr>Design_ComPlus</vt:lpstr>
      <vt:lpstr>4_Benutzerdefiniertes Design</vt:lpstr>
      <vt:lpstr>5_Benutzerdefiniertes Design</vt:lpstr>
      <vt:lpstr>1_Office</vt:lpstr>
      <vt:lpstr>PowerPoint-Präsentation</vt:lpstr>
      <vt:lpstr>Social Media Marketing – VHS Münster - Vorstellungsrunde</vt:lpstr>
      <vt:lpstr>Social Media Marketing – VHS Münster - Zeitplan</vt:lpstr>
      <vt:lpstr>Social Media Marketing – VHS Münster – Zeitplan</vt:lpstr>
      <vt:lpstr>Social Media Marketing – VHS Münster – Fragerunde</vt:lpstr>
      <vt:lpstr>Social Media Marketing – VHS Münster – Einführung</vt:lpstr>
      <vt:lpstr>Social Media Marketing – VHS Münster – Einführung - Soziale Netzwerke</vt:lpstr>
      <vt:lpstr>Social Media Marketing – VHS Münster – Einführung</vt:lpstr>
      <vt:lpstr>Social Media Marketing – VHS Münster – Basismodell</vt:lpstr>
      <vt:lpstr>Social Media Marketing – VHS Münster - Warum?</vt:lpstr>
      <vt:lpstr>Social Media Marketing – VHS Münster - Warum nicht?</vt:lpstr>
      <vt:lpstr>Social Media Marketing – VHS Münster -  klassische Kommunikationskonzepte</vt:lpstr>
      <vt:lpstr>PowerPoint-Präsentation</vt:lpstr>
      <vt:lpstr>Social Media Marketing – VHS Münster - Nutzerzahlen Soziale Netzwerke</vt:lpstr>
      <vt:lpstr>Social Media Marketing – VHS Münster - Marktanteile Soziale Netzwerke</vt:lpstr>
      <vt:lpstr>Social Media Marketing – VHS Münster - Facebook </vt:lpstr>
      <vt:lpstr>Social Media Marketing – VHS Münster - Facebook – Vorteile/Nachteile</vt:lpstr>
      <vt:lpstr>Social Media Marketing – VHS Münster - Facebook – Anwendung</vt:lpstr>
      <vt:lpstr>Social Media Marketing – VHS Münster - Facebook – Anwendung</vt:lpstr>
      <vt:lpstr>Social Media Marketing – VHS Münster - Facebook – Anwendung</vt:lpstr>
      <vt:lpstr>Social Media Marketing – VHS Münster - Instagram – Vorteile/Nachteile</vt:lpstr>
      <vt:lpstr>Social Media Marketing – VHS Münster - Instagram – Anwendung</vt:lpstr>
      <vt:lpstr>Profil</vt:lpstr>
      <vt:lpstr>Profil</vt:lpstr>
      <vt:lpstr>Social Media Marketing – VHS Münster – Threads, X und Co. </vt:lpstr>
      <vt:lpstr>Social Media Marketing – VHS Münster – LinkedIN, Xing und Co. </vt:lpstr>
      <vt:lpstr>Social Media Marketing – VHS Münster – LinkedIN, Xing und Co. </vt:lpstr>
      <vt:lpstr>Praxisteil </vt:lpstr>
      <vt:lpstr>Aufgaben: 1. Bestimme die herausragende Stärke deines Produktes / deiner Dienstleistung:</vt:lpstr>
      <vt:lpstr>Aufgaben: 2. Bestimme DEINE herausragende Stärke(n) und auch deine Schwäche(n):</vt:lpstr>
      <vt:lpstr>Aufgaben: 3. Vier Handlungsfelder für die Content-Strategie:</vt:lpstr>
      <vt:lpstr>Aufgaben: 4. Content-Themenplan in Bezug auf die Bedürfnisse meiner ZG:</vt:lpstr>
      <vt:lpstr>Aufgaben: 5. Aus den Ergebnissen Content und Ziele dafür definieren:</vt:lpstr>
      <vt:lpstr>Aufgaben: 6. Content-Ideen in den Redaktionsplan:</vt:lpstr>
      <vt:lpstr>Aufgaben: 6. Content-Ideen in den Redaktionsplan:</vt:lpstr>
      <vt:lpstr>Social Media Marketing – VHS Münster – Instagram - Beispiele aus der Praxis</vt:lpstr>
      <vt:lpstr>Social Media Marketing – VHS Münster – Basismodell</vt:lpstr>
      <vt:lpstr>PowerPoint-Präsentation</vt:lpstr>
      <vt:lpstr>PowerPoint-Präsentation</vt:lpstr>
      <vt:lpstr>PowerPoint-Präsentation</vt:lpstr>
      <vt:lpstr>Social Media Marketing – VHS Münster - Abschlussrunde</vt:lpstr>
      <vt:lpstr>Social Media Marketing – VHS Münster - Buchempfehlungen</vt:lpstr>
      <vt:lpstr>Social Media Marketing – VHS Münster - Quellen – AGOF, IVW</vt:lpstr>
      <vt:lpstr>Social Media Marketing – VHS Münster - Hilfreiche Links</vt:lpstr>
      <vt:lpstr>Social Media Marketing – VHS Münster – Dankeschön!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mschniedermeier</dc:creator>
  <cp:lastModifiedBy>Christian Gertz</cp:lastModifiedBy>
  <cp:revision>57</cp:revision>
  <cp:lastPrinted>2013-02-22T17:55:14Z</cp:lastPrinted>
  <dcterms:created xsi:type="dcterms:W3CDTF">2008-07-29T08:36:45Z</dcterms:created>
  <dcterms:modified xsi:type="dcterms:W3CDTF">2024-11-22T20:16:47Z</dcterms:modified>
</cp:coreProperties>
</file>