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3"/>
  </p:notesMasterIdLst>
  <p:sldIdLst>
    <p:sldId id="256" r:id="rId2"/>
    <p:sldId id="304" r:id="rId3"/>
    <p:sldId id="300" r:id="rId4"/>
    <p:sldId id="302" r:id="rId5"/>
    <p:sldId id="305" r:id="rId6"/>
    <p:sldId id="306" r:id="rId7"/>
    <p:sldId id="308" r:id="rId8"/>
    <p:sldId id="318" r:id="rId9"/>
    <p:sldId id="315" r:id="rId10"/>
    <p:sldId id="320" r:id="rId11"/>
    <p:sldId id="31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a" initials="A" lastIdx="1" clrIdx="0">
    <p:extLst>
      <p:ext uri="{19B8F6BF-5375-455C-9EA6-DF929625EA0E}">
        <p15:presenceInfo xmlns:p15="http://schemas.microsoft.com/office/powerpoint/2012/main" userId="Al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4F01D-7F7A-4EFA-897C-2D83D2899FDB}">
  <a:tblStyle styleId="{7DF4F01D-7F7A-4EFA-897C-2D83D2899F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9T18:49:47.07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fe982ce4f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fe982ce4f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71e9d3e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771e9d3e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5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55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fe982ce4f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fe982ce4f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13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de-DE" dirty="0"/>
              <a:t>Zentrum des Erfolges auf </a:t>
            </a:r>
            <a:r>
              <a:rPr lang="de-DE" dirty="0" err="1"/>
              <a:t>Social</a:t>
            </a:r>
            <a:r>
              <a:rPr lang="de-DE" dirty="0"/>
              <a:t> Media: Content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39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de-DE" dirty="0"/>
              <a:t>Zentrum des Erfolges auf </a:t>
            </a:r>
            <a:r>
              <a:rPr lang="de-DE" dirty="0" err="1"/>
              <a:t>Social</a:t>
            </a:r>
            <a:r>
              <a:rPr lang="de-DE" dirty="0"/>
              <a:t> Media: Content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77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5540b6adc3_2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5540b6adc3_2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72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5540b6adc3_2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5540b6adc3_2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00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EFEF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713850" y="3292446"/>
            <a:ext cx="7716300" cy="5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3017850" y="3887955"/>
            <a:ext cx="3108300" cy="2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swald Regular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">
    <p:bg>
      <p:bgPr>
        <a:solidFill>
          <a:srgbClr val="EFEFE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6375" y="0"/>
            <a:ext cx="9144000" cy="12156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24650" y="1312225"/>
            <a:ext cx="7492800" cy="32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EFEFE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6375" y="953800"/>
            <a:ext cx="9144000" cy="42024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049600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092088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 hasCustomPrompt="1"/>
          </p:nvPr>
        </p:nvSpPr>
        <p:spPr>
          <a:xfrm>
            <a:off x="1477150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 idx="3"/>
          </p:nvPr>
        </p:nvSpPr>
        <p:spPr>
          <a:xfrm>
            <a:off x="5897888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4"/>
          </p:nvPr>
        </p:nvSpPr>
        <p:spPr>
          <a:xfrm>
            <a:off x="5940488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5" hasCustomPrompt="1"/>
          </p:nvPr>
        </p:nvSpPr>
        <p:spPr>
          <a:xfrm>
            <a:off x="6325550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 idx="6"/>
          </p:nvPr>
        </p:nvSpPr>
        <p:spPr>
          <a:xfrm>
            <a:off x="3473687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7"/>
          </p:nvPr>
        </p:nvSpPr>
        <p:spPr>
          <a:xfrm>
            <a:off x="3516291" y="4113800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8"/>
          </p:nvPr>
        </p:nvSpPr>
        <p:spPr>
          <a:xfrm>
            <a:off x="3473687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9"/>
          </p:nvPr>
        </p:nvSpPr>
        <p:spPr>
          <a:xfrm>
            <a:off x="3516291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 idx="13"/>
          </p:nvPr>
        </p:nvSpPr>
        <p:spPr>
          <a:xfrm>
            <a:off x="10494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4"/>
          </p:nvPr>
        </p:nvSpPr>
        <p:spPr>
          <a:xfrm>
            <a:off x="1092088" y="4113800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15"/>
          </p:nvPr>
        </p:nvSpPr>
        <p:spPr>
          <a:xfrm>
            <a:off x="58978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6"/>
          </p:nvPr>
        </p:nvSpPr>
        <p:spPr>
          <a:xfrm>
            <a:off x="5940488" y="4113788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17" hasCustomPrompt="1"/>
          </p:nvPr>
        </p:nvSpPr>
        <p:spPr>
          <a:xfrm>
            <a:off x="3901353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 idx="18" hasCustomPrompt="1"/>
          </p:nvPr>
        </p:nvSpPr>
        <p:spPr>
          <a:xfrm>
            <a:off x="1477150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19" hasCustomPrompt="1"/>
          </p:nvPr>
        </p:nvSpPr>
        <p:spPr>
          <a:xfrm>
            <a:off x="6325550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20" hasCustomPrompt="1"/>
          </p:nvPr>
        </p:nvSpPr>
        <p:spPr>
          <a:xfrm>
            <a:off x="3901353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_1_1_2_1_1_1_1_1_1_2"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648525" y="844425"/>
            <a:ext cx="4609800" cy="2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 1">
  <p:cSld name="TITLE + BLANK SLIDE  1">
    <p:bg>
      <p:bgPr>
        <a:solidFill>
          <a:srgbClr val="EFEFE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"/>
              <a:buNone/>
              <a:defRPr sz="28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1" r:id="rId4"/>
    <p:sldLayoutId id="214748368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/>
          <p:nvPr/>
        </p:nvSpPr>
        <p:spPr>
          <a:xfrm>
            <a:off x="-6375" y="4597675"/>
            <a:ext cx="9144000" cy="5457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ctrTitle"/>
          </p:nvPr>
        </p:nvSpPr>
        <p:spPr>
          <a:xfrm flipH="1">
            <a:off x="707475" y="4547875"/>
            <a:ext cx="7716300" cy="5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 err="1">
                <a:solidFill>
                  <a:schemeClr val="bg1"/>
                </a:solidFill>
              </a:rPr>
              <a:t>Social</a:t>
            </a:r>
            <a:r>
              <a:rPr lang="de-DE" sz="3000" dirty="0">
                <a:solidFill>
                  <a:schemeClr val="bg1"/>
                </a:solidFill>
              </a:rPr>
              <a:t> Media Strategie</a:t>
            </a:r>
            <a:endParaRPr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FB0AA5-BB27-4DA0-B773-AAE41304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Redaktionsplan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AE9E4F-2B8E-4D89-8F66-1166187AAD8C}"/>
              </a:ext>
            </a:extLst>
          </p:cNvPr>
          <p:cNvSpPr txBox="1"/>
          <p:nvPr/>
        </p:nvSpPr>
        <p:spPr>
          <a:xfrm>
            <a:off x="711976" y="1821820"/>
            <a:ext cx="54514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Eignet sich für nahezu jede Größe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Vor allem, wenn man wirklich Ziele verfolgt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Er hilft, den Content zu organisieren und zu strukturieren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Sollte „Freiräume“ für mehr oder weniger spontanes Posten von wichtigen, aktuellen Inhalten oder unternehmensinterner Inhalte vorsehen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11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FF4C7-8069-420F-B256-EE24E8A1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784"/>
            <a:ext cx="2836055" cy="577800"/>
          </a:xfrm>
        </p:spPr>
        <p:txBody>
          <a:bodyPr/>
          <a:lstStyle/>
          <a:p>
            <a:r>
              <a:rPr lang="de-DE" dirty="0"/>
              <a:t>Media Budget</a:t>
            </a:r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312F8BE-3E8F-4892-AF89-A181D11D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46" y="290220"/>
            <a:ext cx="5977754" cy="50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Die 7 Schritte zur </a:t>
            </a:r>
            <a:r>
              <a:rPr lang="de-DE" dirty="0" err="1"/>
              <a:t>Social</a:t>
            </a:r>
            <a:r>
              <a:rPr lang="de-DE" dirty="0"/>
              <a:t> Media Strategie</a:t>
            </a:r>
            <a:endParaRPr dirty="0"/>
          </a:p>
        </p:txBody>
      </p:sp>
      <p:cxnSp>
        <p:nvCxnSpPr>
          <p:cNvPr id="255" name="Google Shape;255;p42"/>
          <p:cNvCxnSpPr/>
          <p:nvPr/>
        </p:nvCxnSpPr>
        <p:spPr>
          <a:xfrm>
            <a:off x="0" y="1028850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B4338F5-9827-4465-A195-732AD3FF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62" y="1200150"/>
            <a:ext cx="3752850" cy="39433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85F4B8-405A-4A63-8B0F-F77906569F89}"/>
              </a:ext>
            </a:extLst>
          </p:cNvPr>
          <p:cNvSpPr txBox="1"/>
          <p:nvPr/>
        </p:nvSpPr>
        <p:spPr>
          <a:xfrm>
            <a:off x="819150" y="1613140"/>
            <a:ext cx="3752850" cy="263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Vision Formulieren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Zielgruppen definieren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Ist-Zustand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Kanäle und Ziele festlegen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Inhalte und Media-Budget planen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Erfolg messen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Oswald"/>
              </a:rPr>
              <a:t>Strategie anpassen</a:t>
            </a:r>
          </a:p>
        </p:txBody>
      </p:sp>
    </p:spTree>
    <p:extLst>
      <p:ext uri="{BB962C8B-B14F-4D97-AF65-F5344CB8AC3E}">
        <p14:creationId xmlns:p14="http://schemas.microsoft.com/office/powerpoint/2010/main" val="211878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ctrTitle"/>
          </p:nvPr>
        </p:nvSpPr>
        <p:spPr>
          <a:xfrm>
            <a:off x="1049600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</a:rPr>
              <a:t>Vision formulieren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64" name="Google Shape;264;p43"/>
          <p:cNvSpPr txBox="1">
            <a:spLocks noGrp="1"/>
          </p:cNvSpPr>
          <p:nvPr>
            <p:ph type="ctrTitle" idx="3"/>
          </p:nvPr>
        </p:nvSpPr>
        <p:spPr>
          <a:xfrm>
            <a:off x="5897888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Ist-Zustand</a:t>
            </a:r>
            <a:endParaRPr dirty="0"/>
          </a:p>
        </p:txBody>
      </p:sp>
      <p:sp>
        <p:nvSpPr>
          <p:cNvPr id="265" name="Google Shape;265;p43"/>
          <p:cNvSpPr txBox="1">
            <a:spLocks noGrp="1"/>
          </p:cNvSpPr>
          <p:nvPr>
            <p:ph type="ctrTitle" idx="6"/>
          </p:nvPr>
        </p:nvSpPr>
        <p:spPr>
          <a:xfrm>
            <a:off x="2645551" y="3777550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accent1"/>
                </a:solidFill>
              </a:rPr>
              <a:t>Inhalte und Media Budget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7" name="Google Shape;267;p43"/>
          <p:cNvSpPr txBox="1">
            <a:spLocks noGrp="1"/>
          </p:cNvSpPr>
          <p:nvPr>
            <p:ph type="ctrTitle" idx="8"/>
          </p:nvPr>
        </p:nvSpPr>
        <p:spPr>
          <a:xfrm>
            <a:off x="3473687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Zielgruppen</a:t>
            </a:r>
            <a:endParaRPr dirty="0"/>
          </a:p>
        </p:txBody>
      </p:sp>
      <p:sp>
        <p:nvSpPr>
          <p:cNvPr id="269" name="Google Shape;269;p43"/>
          <p:cNvSpPr txBox="1">
            <a:spLocks noGrp="1"/>
          </p:cNvSpPr>
          <p:nvPr>
            <p:ph type="ctrTitle" idx="13"/>
          </p:nvPr>
        </p:nvSpPr>
        <p:spPr>
          <a:xfrm>
            <a:off x="221352" y="3777550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</a:rPr>
              <a:t>Kanäle und Ziele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71" name="Google Shape;271;p43"/>
          <p:cNvSpPr txBox="1">
            <a:spLocks noGrp="1"/>
          </p:cNvSpPr>
          <p:nvPr>
            <p:ph type="ctrTitle" idx="15"/>
          </p:nvPr>
        </p:nvSpPr>
        <p:spPr>
          <a:xfrm>
            <a:off x="5069752" y="3777550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Erfolgsmessung </a:t>
            </a:r>
            <a:endParaRPr dirty="0"/>
          </a:p>
        </p:txBody>
      </p:sp>
      <p:cxnSp>
        <p:nvCxnSpPr>
          <p:cNvPr id="273" name="Google Shape;273;p43"/>
          <p:cNvCxnSpPr/>
          <p:nvPr/>
        </p:nvCxnSpPr>
        <p:spPr>
          <a:xfrm>
            <a:off x="2271150" y="2940725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43"/>
          <p:cNvSpPr txBox="1">
            <a:spLocks noGrp="1"/>
          </p:cNvSpPr>
          <p:nvPr>
            <p:ph type="title" idx="18"/>
          </p:nvPr>
        </p:nvSpPr>
        <p:spPr>
          <a:xfrm>
            <a:off x="649014" y="3369676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75" name="Google Shape;275;p43"/>
          <p:cNvSpPr txBox="1">
            <a:spLocks noGrp="1"/>
          </p:cNvSpPr>
          <p:nvPr>
            <p:ph type="title" idx="19"/>
          </p:nvPr>
        </p:nvSpPr>
        <p:spPr>
          <a:xfrm>
            <a:off x="5497414" y="3369676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title" idx="20"/>
          </p:nvPr>
        </p:nvSpPr>
        <p:spPr>
          <a:xfrm>
            <a:off x="3073217" y="3369676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 idx="2"/>
          </p:nvPr>
        </p:nvSpPr>
        <p:spPr>
          <a:xfrm>
            <a:off x="1477150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78" name="Google Shape;278;p43"/>
          <p:cNvSpPr txBox="1">
            <a:spLocks noGrp="1"/>
          </p:cNvSpPr>
          <p:nvPr>
            <p:ph type="title" idx="5"/>
          </p:nvPr>
        </p:nvSpPr>
        <p:spPr>
          <a:xfrm>
            <a:off x="6325550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title" idx="17"/>
          </p:nvPr>
        </p:nvSpPr>
        <p:spPr>
          <a:xfrm>
            <a:off x="3901353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" name="Google Shape;271;p43">
            <a:extLst>
              <a:ext uri="{FF2B5EF4-FFF2-40B4-BE49-F238E27FC236}">
                <a16:creationId xmlns:a16="http://schemas.microsoft.com/office/drawing/2014/main" id="{7E940FCF-E500-465D-9594-26D206F82A48}"/>
              </a:ext>
            </a:extLst>
          </p:cNvPr>
          <p:cNvSpPr txBox="1">
            <a:spLocks/>
          </p:cNvSpPr>
          <p:nvPr/>
        </p:nvSpPr>
        <p:spPr>
          <a:xfrm>
            <a:off x="6996188" y="3777550"/>
            <a:ext cx="21966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None/>
              <a:defRPr sz="1400" b="0" i="0" u="none" strike="noStrike" cap="none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de-DE" dirty="0"/>
              <a:t>Strategie planen </a:t>
            </a:r>
          </a:p>
        </p:txBody>
      </p:sp>
      <p:sp>
        <p:nvSpPr>
          <p:cNvPr id="22" name="Google Shape;275;p43">
            <a:extLst>
              <a:ext uri="{FF2B5EF4-FFF2-40B4-BE49-F238E27FC236}">
                <a16:creationId xmlns:a16="http://schemas.microsoft.com/office/drawing/2014/main" id="{54E05888-A31E-4FE6-BFC3-E34770771F95}"/>
              </a:ext>
            </a:extLst>
          </p:cNvPr>
          <p:cNvSpPr txBox="1">
            <a:spLocks/>
          </p:cNvSpPr>
          <p:nvPr/>
        </p:nvSpPr>
        <p:spPr>
          <a:xfrm>
            <a:off x="7423850" y="3369676"/>
            <a:ext cx="13413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Oswald"/>
              <a:buNone/>
              <a:defRPr sz="2400" b="0" i="0" u="none" strike="noStrike" cap="none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89208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/>
          <p:nvPr/>
        </p:nvSpPr>
        <p:spPr>
          <a:xfrm>
            <a:off x="-6375" y="4597675"/>
            <a:ext cx="9144000" cy="5457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ctrTitle"/>
          </p:nvPr>
        </p:nvSpPr>
        <p:spPr>
          <a:xfrm flipH="1">
            <a:off x="707475" y="4547875"/>
            <a:ext cx="7716300" cy="5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>
                <a:solidFill>
                  <a:schemeClr val="bg1"/>
                </a:solidFill>
              </a:rPr>
              <a:t>Inhalte</a:t>
            </a:r>
            <a:endParaRPr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6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7D0238-8FE6-43EF-AF4A-E27B9CA6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Content, Content, Content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28005B-D3DD-4F82-8444-5293B0D2DD5D}"/>
              </a:ext>
            </a:extLst>
          </p:cNvPr>
          <p:cNvSpPr txBox="1"/>
          <p:nvPr/>
        </p:nvSpPr>
        <p:spPr>
          <a:xfrm>
            <a:off x="308473" y="1575412"/>
            <a:ext cx="426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Vision </a:t>
            </a:r>
            <a:r>
              <a:rPr lang="de-DE" dirty="0">
                <a:sym typeface="Wingdings" panose="05000000000000000000" pitchFamily="2" charset="2"/>
              </a:rPr>
              <a:t> Core Story  Content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D6643F-D461-490F-B7AB-776AA3C7EEA8}"/>
              </a:ext>
            </a:extLst>
          </p:cNvPr>
          <p:cNvSpPr txBox="1"/>
          <p:nvPr/>
        </p:nvSpPr>
        <p:spPr>
          <a:xfrm>
            <a:off x="539827" y="2082188"/>
            <a:ext cx="478132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Welche Erkenntnisse gibt es über die Zielgruppe(n)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Wie sieht die typische Customer Journey für Kunden des Unternehmens aus?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Wer ist die Heldin und wie tickt sie?</a:t>
            </a:r>
          </a:p>
        </p:txBody>
      </p:sp>
    </p:spTree>
    <p:extLst>
      <p:ext uri="{BB962C8B-B14F-4D97-AF65-F5344CB8AC3E}">
        <p14:creationId xmlns:p14="http://schemas.microsoft.com/office/powerpoint/2010/main" val="10809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7D0238-8FE6-43EF-AF4A-E27B9CA6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Content, Content, Content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D6643F-D461-490F-B7AB-776AA3C7EEA8}"/>
              </a:ext>
            </a:extLst>
          </p:cNvPr>
          <p:cNvSpPr txBox="1"/>
          <p:nvPr/>
        </p:nvSpPr>
        <p:spPr>
          <a:xfrm>
            <a:off x="264404" y="1498293"/>
            <a:ext cx="4781320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Nicht alle Themen bedienen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Auf gut gehende Formate konzentrieren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Jeder Kanal hat spezifische Themen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Instagram</a:t>
            </a:r>
            <a:r>
              <a:rPr lang="de-DE" dirty="0"/>
              <a:t> bspw. Lifestyle und Produkte,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LinkedIn</a:t>
            </a:r>
            <a:r>
              <a:rPr lang="de-DE" dirty="0"/>
              <a:t> Business,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de-DE" dirty="0"/>
              <a:t> Trends und Alltag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Jeder Kanal braucht spezifische Formate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Instagram</a:t>
            </a:r>
            <a:r>
              <a:rPr lang="de-DE" dirty="0"/>
              <a:t> Fotos und Videos,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Twitter</a:t>
            </a:r>
            <a:r>
              <a:rPr lang="de-DE" dirty="0"/>
              <a:t> kurz und knackig,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de-DE" dirty="0"/>
              <a:t> braucht keine Hashtags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Content muss aufeinander abgestimmt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9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3A4D81-6DED-4BDE-A854-0BAE3563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Storytelling </a:t>
            </a:r>
            <a:r>
              <a:rPr lang="de-DE" dirty="0" err="1"/>
              <a:t>is</a:t>
            </a:r>
            <a:r>
              <a:rPr lang="de-DE" dirty="0"/>
              <a:t> Key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CED044-1147-471B-A436-A307E0F35994}"/>
              </a:ext>
            </a:extLst>
          </p:cNvPr>
          <p:cNvSpPr txBox="1"/>
          <p:nvPr/>
        </p:nvSpPr>
        <p:spPr>
          <a:xfrm>
            <a:off x="264404" y="1498293"/>
            <a:ext cx="4781320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Erzählstruktur wird von klein auf gespeichert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Geschichten werden immer nach dem gleichen Muster erzählt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Geschichten sind emotional aufgeladen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Sie reduzieren Komplexität und erleichtern den Einstieg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Sie erleichtern die Entscheidungsfindung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Geschichten haben virales Potenzial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5F982F-3AD6-40F0-9CFD-179D7914B1A0}"/>
              </a:ext>
            </a:extLst>
          </p:cNvPr>
          <p:cNvSpPr txBox="1"/>
          <p:nvPr/>
        </p:nvSpPr>
        <p:spPr>
          <a:xfrm rot="20530301">
            <a:off x="4660135" y="2571750"/>
            <a:ext cx="421946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Wir erinnern uns 22-Mal besser an Geschichten als an Fakten!</a:t>
            </a:r>
          </a:p>
        </p:txBody>
      </p:sp>
    </p:spTree>
    <p:extLst>
      <p:ext uri="{BB962C8B-B14F-4D97-AF65-F5344CB8AC3E}">
        <p14:creationId xmlns:p14="http://schemas.microsoft.com/office/powerpoint/2010/main" val="36271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4"/>
          <p:cNvSpPr/>
          <p:nvPr/>
        </p:nvSpPr>
        <p:spPr>
          <a:xfrm>
            <a:off x="-6375" y="0"/>
            <a:ext cx="9144000" cy="19245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4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3F3F3"/>
                </a:solidFill>
              </a:rPr>
              <a:t>Storytelling</a:t>
            </a:r>
            <a:endParaRPr dirty="0">
              <a:solidFill>
                <a:srgbClr val="F3F3F3"/>
              </a:solidFill>
            </a:endParaRPr>
          </a:p>
        </p:txBody>
      </p:sp>
      <p:cxnSp>
        <p:nvCxnSpPr>
          <p:cNvPr id="893" name="Google Shape;893;p54"/>
          <p:cNvCxnSpPr/>
          <p:nvPr/>
        </p:nvCxnSpPr>
        <p:spPr>
          <a:xfrm>
            <a:off x="0" y="1028850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881;p54">
            <a:extLst>
              <a:ext uri="{FF2B5EF4-FFF2-40B4-BE49-F238E27FC236}">
                <a16:creationId xmlns:a16="http://schemas.microsoft.com/office/drawing/2014/main" id="{55B5BAA5-6F48-4DA4-BD4F-8B7B3CEE6903}"/>
              </a:ext>
            </a:extLst>
          </p:cNvPr>
          <p:cNvSpPr txBox="1">
            <a:spLocks/>
          </p:cNvSpPr>
          <p:nvPr/>
        </p:nvSpPr>
        <p:spPr>
          <a:xfrm>
            <a:off x="457041" y="1147180"/>
            <a:ext cx="8293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de-DE" dirty="0">
                <a:solidFill>
                  <a:schemeClr val="accent1"/>
                </a:solidFill>
              </a:rPr>
              <a:t>Was braucht eine Geschichte?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FB9B8B6-3516-4E55-A693-1FF792FBA5D0}"/>
              </a:ext>
            </a:extLst>
          </p:cNvPr>
          <p:cNvSpPr/>
          <p:nvPr/>
        </p:nvSpPr>
        <p:spPr>
          <a:xfrm>
            <a:off x="401060" y="2790335"/>
            <a:ext cx="1693330" cy="565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Ausgangssituation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3B3D5C-7D95-4C3D-866B-EAA0CE3113C0}"/>
              </a:ext>
            </a:extLst>
          </p:cNvPr>
          <p:cNvSpPr/>
          <p:nvPr/>
        </p:nvSpPr>
        <p:spPr>
          <a:xfrm>
            <a:off x="2323908" y="2793577"/>
            <a:ext cx="1213692" cy="5626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Held*in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5D47931-0C39-470F-9FCD-D2BCEFD3C316}"/>
              </a:ext>
            </a:extLst>
          </p:cNvPr>
          <p:cNvSpPr/>
          <p:nvPr/>
        </p:nvSpPr>
        <p:spPr>
          <a:xfrm>
            <a:off x="3800058" y="2790335"/>
            <a:ext cx="1053543" cy="56269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Konflikt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444D2FC-162C-4ECB-96C5-1E2F45ABEC89}"/>
              </a:ext>
            </a:extLst>
          </p:cNvPr>
          <p:cNvSpPr/>
          <p:nvPr/>
        </p:nvSpPr>
        <p:spPr>
          <a:xfrm>
            <a:off x="5108089" y="2790335"/>
            <a:ext cx="1693330" cy="5626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Aufmerksamkeit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E9D01BB-7B02-44E6-A69A-54CAFA311E50}"/>
              </a:ext>
            </a:extLst>
          </p:cNvPr>
          <p:cNvSpPr/>
          <p:nvPr/>
        </p:nvSpPr>
        <p:spPr>
          <a:xfrm>
            <a:off x="7032795" y="2790335"/>
            <a:ext cx="1693330" cy="5626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Viralität</a:t>
            </a:r>
          </a:p>
        </p:txBody>
      </p:sp>
    </p:spTree>
    <p:extLst>
      <p:ext uri="{BB962C8B-B14F-4D97-AF65-F5344CB8AC3E}">
        <p14:creationId xmlns:p14="http://schemas.microsoft.com/office/powerpoint/2010/main" val="10740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4"/>
          <p:cNvSpPr/>
          <p:nvPr/>
        </p:nvSpPr>
        <p:spPr>
          <a:xfrm>
            <a:off x="-6375" y="0"/>
            <a:ext cx="9144000" cy="19245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4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3F3F3"/>
                </a:solidFill>
              </a:rPr>
              <a:t>Storytelling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882" name="Google Shape;882;p54"/>
          <p:cNvSpPr/>
          <p:nvPr/>
        </p:nvSpPr>
        <p:spPr>
          <a:xfrm>
            <a:off x="1295500" y="2772500"/>
            <a:ext cx="828600" cy="828600"/>
          </a:xfrm>
          <a:prstGeom prst="rect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4"/>
          <p:cNvSpPr/>
          <p:nvPr/>
        </p:nvSpPr>
        <p:spPr>
          <a:xfrm>
            <a:off x="3209225" y="2772500"/>
            <a:ext cx="828600" cy="828600"/>
          </a:xfrm>
          <a:prstGeom prst="rect">
            <a:avLst/>
          </a:prstGeom>
          <a:solidFill>
            <a:srgbClr val="2C3938"/>
          </a:solidFill>
          <a:ln w="19050" cap="flat" cmpd="sng">
            <a:solidFill>
              <a:srgbClr val="2C39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4"/>
          <p:cNvSpPr/>
          <p:nvPr/>
        </p:nvSpPr>
        <p:spPr>
          <a:xfrm>
            <a:off x="5106150" y="2772500"/>
            <a:ext cx="828600" cy="828600"/>
          </a:xfrm>
          <a:prstGeom prst="rect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4"/>
          <p:cNvSpPr/>
          <p:nvPr/>
        </p:nvSpPr>
        <p:spPr>
          <a:xfrm>
            <a:off x="7019875" y="2772500"/>
            <a:ext cx="828600" cy="828600"/>
          </a:xfrm>
          <a:prstGeom prst="rect">
            <a:avLst/>
          </a:prstGeom>
          <a:solidFill>
            <a:srgbClr val="2C3938"/>
          </a:solidFill>
          <a:ln w="19050" cap="flat" cmpd="sng">
            <a:solidFill>
              <a:srgbClr val="2C39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6" name="Google Shape;886;p54"/>
          <p:cNvCxnSpPr>
            <a:stCxn id="882" idx="3"/>
            <a:endCxn id="883" idx="1"/>
          </p:cNvCxnSpPr>
          <p:nvPr/>
        </p:nvCxnSpPr>
        <p:spPr>
          <a:xfrm>
            <a:off x="2124100" y="3186800"/>
            <a:ext cx="1085100" cy="0"/>
          </a:xfrm>
          <a:prstGeom prst="straightConnector1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7" name="Google Shape;887;p54"/>
          <p:cNvCxnSpPr>
            <a:stCxn id="883" idx="3"/>
            <a:endCxn id="884" idx="1"/>
          </p:cNvCxnSpPr>
          <p:nvPr/>
        </p:nvCxnSpPr>
        <p:spPr>
          <a:xfrm>
            <a:off x="4037825" y="3186800"/>
            <a:ext cx="1068300" cy="0"/>
          </a:xfrm>
          <a:prstGeom prst="straightConnector1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54"/>
          <p:cNvCxnSpPr>
            <a:stCxn id="884" idx="3"/>
            <a:endCxn id="885" idx="1"/>
          </p:cNvCxnSpPr>
          <p:nvPr/>
        </p:nvCxnSpPr>
        <p:spPr>
          <a:xfrm>
            <a:off x="5934750" y="3186800"/>
            <a:ext cx="1085100" cy="0"/>
          </a:xfrm>
          <a:prstGeom prst="straightConnector1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9" name="Google Shape;889;p54"/>
          <p:cNvSpPr txBox="1"/>
          <p:nvPr/>
        </p:nvSpPr>
        <p:spPr>
          <a:xfrm>
            <a:off x="1278712" y="2362813"/>
            <a:ext cx="8622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rPr>
              <a:t>Konflikt</a:t>
            </a:r>
            <a:endParaRPr sz="1200" dirty="0">
              <a:solidFill>
                <a:srgbClr val="2C39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0" name="Google Shape;890;p54"/>
          <p:cNvSpPr txBox="1"/>
          <p:nvPr/>
        </p:nvSpPr>
        <p:spPr>
          <a:xfrm>
            <a:off x="5106175" y="2362813"/>
            <a:ext cx="8286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rPr>
              <a:t>Höhepunkt</a:t>
            </a:r>
            <a:endParaRPr sz="1200" dirty="0">
              <a:solidFill>
                <a:srgbClr val="2C39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1" name="Google Shape;891;p54"/>
          <p:cNvSpPr txBox="1"/>
          <p:nvPr/>
        </p:nvSpPr>
        <p:spPr>
          <a:xfrm>
            <a:off x="3209250" y="2362813"/>
            <a:ext cx="8622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rPr>
              <a:t>Ereignisse</a:t>
            </a:r>
            <a:endParaRPr sz="1200" dirty="0">
              <a:solidFill>
                <a:srgbClr val="2C39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2" name="Google Shape;892;p54"/>
          <p:cNvSpPr txBox="1"/>
          <p:nvPr/>
        </p:nvSpPr>
        <p:spPr>
          <a:xfrm>
            <a:off x="6891625" y="2362813"/>
            <a:ext cx="10851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rPr>
              <a:t>Entscheidung</a:t>
            </a:r>
            <a:endParaRPr sz="1200" dirty="0">
              <a:solidFill>
                <a:srgbClr val="2C39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93" name="Google Shape;893;p54"/>
          <p:cNvCxnSpPr/>
          <p:nvPr/>
        </p:nvCxnSpPr>
        <p:spPr>
          <a:xfrm>
            <a:off x="0" y="1028850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54"/>
          <p:cNvSpPr txBox="1">
            <a:spLocks noGrp="1"/>
          </p:cNvSpPr>
          <p:nvPr>
            <p:ph type="subTitle" idx="4294967295"/>
          </p:nvPr>
        </p:nvSpPr>
        <p:spPr>
          <a:xfrm>
            <a:off x="893350" y="3647023"/>
            <a:ext cx="163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900" dirty="0"/>
              <a:t>Ausgangssituation</a:t>
            </a:r>
            <a:endParaRPr sz="900" dirty="0"/>
          </a:p>
        </p:txBody>
      </p:sp>
      <p:sp>
        <p:nvSpPr>
          <p:cNvPr id="895" name="Google Shape;895;p54"/>
          <p:cNvSpPr txBox="1">
            <a:spLocks noGrp="1"/>
          </p:cNvSpPr>
          <p:nvPr>
            <p:ph type="subTitle" idx="4294967295"/>
          </p:nvPr>
        </p:nvSpPr>
        <p:spPr>
          <a:xfrm>
            <a:off x="2803888" y="3647023"/>
            <a:ext cx="163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900" dirty="0"/>
              <a:t>Sie bauen den Spannungsbogen auf</a:t>
            </a:r>
            <a:endParaRPr sz="900" dirty="0"/>
          </a:p>
        </p:txBody>
      </p:sp>
      <p:sp>
        <p:nvSpPr>
          <p:cNvPr id="896" name="Google Shape;896;p54"/>
          <p:cNvSpPr txBox="1">
            <a:spLocks noGrp="1"/>
          </p:cNvSpPr>
          <p:nvPr>
            <p:ph type="subTitle" idx="4294967295"/>
          </p:nvPr>
        </p:nvSpPr>
        <p:spPr>
          <a:xfrm>
            <a:off x="4714450" y="3647004"/>
            <a:ext cx="163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900" dirty="0" err="1"/>
              <a:t>Falling</a:t>
            </a:r>
            <a:r>
              <a:rPr lang="de-DE" sz="900" dirty="0"/>
              <a:t> Action, die Geschichte geht zu Ende, Konflikt aber noch nicht gelöst</a:t>
            </a:r>
            <a:endParaRPr sz="900" dirty="0"/>
          </a:p>
        </p:txBody>
      </p:sp>
      <p:sp>
        <p:nvSpPr>
          <p:cNvPr id="897" name="Google Shape;897;p54"/>
          <p:cNvSpPr txBox="1">
            <a:spLocks noGrp="1"/>
          </p:cNvSpPr>
          <p:nvPr>
            <p:ph type="subTitle" idx="4294967295"/>
          </p:nvPr>
        </p:nvSpPr>
        <p:spPr>
          <a:xfrm>
            <a:off x="6617725" y="3647023"/>
            <a:ext cx="163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900" dirty="0"/>
              <a:t>Held*in findet Lösung für den Konflikt, Geschichte läuft zu Ende.</a:t>
            </a:r>
            <a:endParaRPr sz="900" dirty="0"/>
          </a:p>
        </p:txBody>
      </p:sp>
      <p:grpSp>
        <p:nvGrpSpPr>
          <p:cNvPr id="898" name="Google Shape;898;p54"/>
          <p:cNvGrpSpPr/>
          <p:nvPr/>
        </p:nvGrpSpPr>
        <p:grpSpPr>
          <a:xfrm>
            <a:off x="5329764" y="3018873"/>
            <a:ext cx="381348" cy="335873"/>
            <a:chOff x="7225889" y="3502811"/>
            <a:chExt cx="381348" cy="335873"/>
          </a:xfrm>
        </p:grpSpPr>
        <p:sp>
          <p:nvSpPr>
            <p:cNvPr id="899" name="Google Shape;899;p54"/>
            <p:cNvSpPr/>
            <p:nvPr/>
          </p:nvSpPr>
          <p:spPr>
            <a:xfrm>
              <a:off x="7225889" y="3502811"/>
              <a:ext cx="381348" cy="335873"/>
            </a:xfrm>
            <a:custGeom>
              <a:avLst/>
              <a:gdLst/>
              <a:ahLst/>
              <a:cxnLst/>
              <a:rect l="l" t="t" r="r" b="b"/>
              <a:pathLst>
                <a:path w="14801" h="13036" extrusionOk="0">
                  <a:moveTo>
                    <a:pt x="4105" y="0"/>
                  </a:moveTo>
                  <a:cubicBezTo>
                    <a:pt x="1956" y="0"/>
                    <a:pt x="1" y="1749"/>
                    <a:pt x="26" y="4165"/>
                  </a:cubicBezTo>
                  <a:lnTo>
                    <a:pt x="26" y="4215"/>
                  </a:lnTo>
                  <a:lnTo>
                    <a:pt x="26" y="4260"/>
                  </a:lnTo>
                  <a:lnTo>
                    <a:pt x="26" y="4293"/>
                  </a:lnTo>
                  <a:lnTo>
                    <a:pt x="26" y="4343"/>
                  </a:lnTo>
                  <a:lnTo>
                    <a:pt x="26" y="4387"/>
                  </a:lnTo>
                  <a:lnTo>
                    <a:pt x="26" y="4420"/>
                  </a:lnTo>
                  <a:lnTo>
                    <a:pt x="26" y="4470"/>
                  </a:lnTo>
                  <a:lnTo>
                    <a:pt x="26" y="4520"/>
                  </a:lnTo>
                  <a:lnTo>
                    <a:pt x="26" y="4553"/>
                  </a:lnTo>
                  <a:lnTo>
                    <a:pt x="26" y="4592"/>
                  </a:lnTo>
                  <a:cubicBezTo>
                    <a:pt x="26" y="4609"/>
                    <a:pt x="26" y="4631"/>
                    <a:pt x="32" y="4648"/>
                  </a:cubicBezTo>
                  <a:lnTo>
                    <a:pt x="32" y="4681"/>
                  </a:lnTo>
                  <a:lnTo>
                    <a:pt x="32" y="4720"/>
                  </a:lnTo>
                  <a:cubicBezTo>
                    <a:pt x="32" y="4736"/>
                    <a:pt x="32" y="4764"/>
                    <a:pt x="37" y="4781"/>
                  </a:cubicBezTo>
                  <a:lnTo>
                    <a:pt x="37" y="4808"/>
                  </a:lnTo>
                  <a:cubicBezTo>
                    <a:pt x="37" y="4825"/>
                    <a:pt x="37" y="4836"/>
                    <a:pt x="37" y="4847"/>
                  </a:cubicBezTo>
                  <a:cubicBezTo>
                    <a:pt x="43" y="4858"/>
                    <a:pt x="43" y="4886"/>
                    <a:pt x="43" y="4903"/>
                  </a:cubicBezTo>
                  <a:lnTo>
                    <a:pt x="48" y="4942"/>
                  </a:lnTo>
                  <a:lnTo>
                    <a:pt x="54" y="4975"/>
                  </a:lnTo>
                  <a:cubicBezTo>
                    <a:pt x="348" y="7309"/>
                    <a:pt x="1750" y="9249"/>
                    <a:pt x="3563" y="10763"/>
                  </a:cubicBezTo>
                  <a:cubicBezTo>
                    <a:pt x="4622" y="11650"/>
                    <a:pt x="5792" y="12392"/>
                    <a:pt x="7039" y="12969"/>
                  </a:cubicBezTo>
                  <a:cubicBezTo>
                    <a:pt x="7142" y="13013"/>
                    <a:pt x="7251" y="13035"/>
                    <a:pt x="7361" y="13035"/>
                  </a:cubicBezTo>
                  <a:cubicBezTo>
                    <a:pt x="7470" y="13035"/>
                    <a:pt x="7580" y="13013"/>
                    <a:pt x="7682" y="12969"/>
                  </a:cubicBezTo>
                  <a:cubicBezTo>
                    <a:pt x="8935" y="12392"/>
                    <a:pt x="10105" y="11650"/>
                    <a:pt x="11164" y="10763"/>
                  </a:cubicBezTo>
                  <a:cubicBezTo>
                    <a:pt x="13043" y="9188"/>
                    <a:pt x="14507" y="7131"/>
                    <a:pt x="14701" y="4681"/>
                  </a:cubicBezTo>
                  <a:cubicBezTo>
                    <a:pt x="14801" y="3866"/>
                    <a:pt x="14751" y="3190"/>
                    <a:pt x="14412" y="2441"/>
                  </a:cubicBezTo>
                  <a:cubicBezTo>
                    <a:pt x="13853" y="1172"/>
                    <a:pt x="12683" y="268"/>
                    <a:pt x="11308" y="57"/>
                  </a:cubicBezTo>
                  <a:cubicBezTo>
                    <a:pt x="11292" y="55"/>
                    <a:pt x="11277" y="53"/>
                    <a:pt x="11263" y="53"/>
                  </a:cubicBezTo>
                  <a:cubicBezTo>
                    <a:pt x="11018" y="53"/>
                    <a:pt x="10969" y="437"/>
                    <a:pt x="11236" y="484"/>
                  </a:cubicBezTo>
                  <a:cubicBezTo>
                    <a:pt x="12954" y="745"/>
                    <a:pt x="14374" y="2220"/>
                    <a:pt x="14318" y="4282"/>
                  </a:cubicBezTo>
                  <a:cubicBezTo>
                    <a:pt x="14196" y="9482"/>
                    <a:pt x="7782" y="12598"/>
                    <a:pt x="7405" y="12603"/>
                  </a:cubicBezTo>
                  <a:lnTo>
                    <a:pt x="7377" y="12603"/>
                  </a:lnTo>
                  <a:cubicBezTo>
                    <a:pt x="7333" y="12603"/>
                    <a:pt x="7283" y="12592"/>
                    <a:pt x="7239" y="12575"/>
                  </a:cubicBezTo>
                  <a:cubicBezTo>
                    <a:pt x="6025" y="12010"/>
                    <a:pt x="4894" y="11289"/>
                    <a:pt x="3868" y="10430"/>
                  </a:cubicBezTo>
                  <a:cubicBezTo>
                    <a:pt x="2648" y="9410"/>
                    <a:pt x="1567" y="8151"/>
                    <a:pt x="969" y="6666"/>
                  </a:cubicBezTo>
                  <a:lnTo>
                    <a:pt x="952" y="6632"/>
                  </a:lnTo>
                  <a:lnTo>
                    <a:pt x="941" y="6599"/>
                  </a:lnTo>
                  <a:lnTo>
                    <a:pt x="924" y="6549"/>
                  </a:lnTo>
                  <a:lnTo>
                    <a:pt x="913" y="6522"/>
                  </a:lnTo>
                  <a:lnTo>
                    <a:pt x="902" y="6499"/>
                  </a:lnTo>
                  <a:cubicBezTo>
                    <a:pt x="470" y="5363"/>
                    <a:pt x="254" y="3855"/>
                    <a:pt x="730" y="2696"/>
                  </a:cubicBezTo>
                  <a:cubicBezTo>
                    <a:pt x="747" y="2663"/>
                    <a:pt x="752" y="2641"/>
                    <a:pt x="764" y="2613"/>
                  </a:cubicBezTo>
                  <a:cubicBezTo>
                    <a:pt x="1397" y="1181"/>
                    <a:pt x="2749" y="439"/>
                    <a:pt x="4108" y="439"/>
                  </a:cubicBezTo>
                  <a:cubicBezTo>
                    <a:pt x="5295" y="439"/>
                    <a:pt x="6487" y="1006"/>
                    <a:pt x="7205" y="2175"/>
                  </a:cubicBezTo>
                  <a:cubicBezTo>
                    <a:pt x="7247" y="2244"/>
                    <a:pt x="7318" y="2279"/>
                    <a:pt x="7388" y="2279"/>
                  </a:cubicBezTo>
                  <a:cubicBezTo>
                    <a:pt x="7459" y="2279"/>
                    <a:pt x="7530" y="2244"/>
                    <a:pt x="7571" y="2175"/>
                  </a:cubicBezTo>
                  <a:cubicBezTo>
                    <a:pt x="8165" y="1222"/>
                    <a:pt x="9168" y="584"/>
                    <a:pt x="10282" y="462"/>
                  </a:cubicBezTo>
                  <a:cubicBezTo>
                    <a:pt x="10562" y="430"/>
                    <a:pt x="10529" y="28"/>
                    <a:pt x="10264" y="28"/>
                  </a:cubicBezTo>
                  <a:cubicBezTo>
                    <a:pt x="10256" y="28"/>
                    <a:pt x="10247" y="29"/>
                    <a:pt x="10238" y="30"/>
                  </a:cubicBezTo>
                  <a:cubicBezTo>
                    <a:pt x="9101" y="157"/>
                    <a:pt x="8070" y="756"/>
                    <a:pt x="7388" y="1676"/>
                  </a:cubicBezTo>
                  <a:cubicBezTo>
                    <a:pt x="7045" y="1205"/>
                    <a:pt x="6601" y="817"/>
                    <a:pt x="6091" y="529"/>
                  </a:cubicBezTo>
                  <a:cubicBezTo>
                    <a:pt x="5445" y="166"/>
                    <a:pt x="4766" y="0"/>
                    <a:pt x="4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7425671" y="3701974"/>
              <a:ext cx="74590" cy="97984"/>
            </a:xfrm>
            <a:custGeom>
              <a:avLst/>
              <a:gdLst/>
              <a:ahLst/>
              <a:cxnLst/>
              <a:rect l="l" t="t" r="r" b="b"/>
              <a:pathLst>
                <a:path w="2895" h="3803" extrusionOk="0">
                  <a:moveTo>
                    <a:pt x="427" y="632"/>
                  </a:moveTo>
                  <a:lnTo>
                    <a:pt x="2295" y="1935"/>
                  </a:lnTo>
                  <a:cubicBezTo>
                    <a:pt x="1708" y="2406"/>
                    <a:pt x="1081" y="2838"/>
                    <a:pt x="427" y="3215"/>
                  </a:cubicBezTo>
                  <a:lnTo>
                    <a:pt x="427" y="632"/>
                  </a:lnTo>
                  <a:close/>
                  <a:moveTo>
                    <a:pt x="217" y="0"/>
                  </a:moveTo>
                  <a:cubicBezTo>
                    <a:pt x="104" y="0"/>
                    <a:pt x="0" y="90"/>
                    <a:pt x="0" y="216"/>
                  </a:cubicBezTo>
                  <a:lnTo>
                    <a:pt x="0" y="3587"/>
                  </a:lnTo>
                  <a:cubicBezTo>
                    <a:pt x="0" y="3714"/>
                    <a:pt x="101" y="3802"/>
                    <a:pt x="212" y="3802"/>
                  </a:cubicBezTo>
                  <a:cubicBezTo>
                    <a:pt x="247" y="3802"/>
                    <a:pt x="282" y="3794"/>
                    <a:pt x="316" y="3775"/>
                  </a:cubicBezTo>
                  <a:cubicBezTo>
                    <a:pt x="1192" y="3299"/>
                    <a:pt x="2024" y="2728"/>
                    <a:pt x="2789" y="2085"/>
                  </a:cubicBezTo>
                  <a:cubicBezTo>
                    <a:pt x="2894" y="1990"/>
                    <a:pt x="2889" y="1824"/>
                    <a:pt x="2772" y="1741"/>
                  </a:cubicBezTo>
                  <a:lnTo>
                    <a:pt x="339" y="39"/>
                  </a:lnTo>
                  <a:cubicBezTo>
                    <a:pt x="300" y="12"/>
                    <a:pt x="258" y="0"/>
                    <a:pt x="2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7425517" y="3532389"/>
              <a:ext cx="154178" cy="204059"/>
            </a:xfrm>
            <a:custGeom>
              <a:avLst/>
              <a:gdLst/>
              <a:ahLst/>
              <a:cxnLst/>
              <a:rect l="l" t="t" r="r" b="b"/>
              <a:pathLst>
                <a:path w="5984" h="7920" extrusionOk="0">
                  <a:moveTo>
                    <a:pt x="2931" y="0"/>
                  </a:moveTo>
                  <a:cubicBezTo>
                    <a:pt x="2164" y="0"/>
                    <a:pt x="1376" y="303"/>
                    <a:pt x="744" y="966"/>
                  </a:cubicBezTo>
                  <a:cubicBezTo>
                    <a:pt x="450" y="1271"/>
                    <a:pt x="206" y="1626"/>
                    <a:pt x="23" y="2014"/>
                  </a:cubicBezTo>
                  <a:cubicBezTo>
                    <a:pt x="12" y="2042"/>
                    <a:pt x="1" y="2075"/>
                    <a:pt x="6" y="2103"/>
                  </a:cubicBezTo>
                  <a:lnTo>
                    <a:pt x="6" y="3289"/>
                  </a:lnTo>
                  <a:cubicBezTo>
                    <a:pt x="6" y="3433"/>
                    <a:pt x="113" y="3505"/>
                    <a:pt x="220" y="3505"/>
                  </a:cubicBezTo>
                  <a:cubicBezTo>
                    <a:pt x="326" y="3505"/>
                    <a:pt x="433" y="3433"/>
                    <a:pt x="433" y="3289"/>
                  </a:cubicBezTo>
                  <a:lnTo>
                    <a:pt x="433" y="2153"/>
                  </a:lnTo>
                  <a:cubicBezTo>
                    <a:pt x="566" y="1881"/>
                    <a:pt x="1342" y="428"/>
                    <a:pt x="2872" y="428"/>
                  </a:cubicBezTo>
                  <a:lnTo>
                    <a:pt x="2889" y="428"/>
                  </a:lnTo>
                  <a:cubicBezTo>
                    <a:pt x="3044" y="428"/>
                    <a:pt x="3200" y="440"/>
                    <a:pt x="3349" y="462"/>
                  </a:cubicBezTo>
                  <a:cubicBezTo>
                    <a:pt x="3416" y="495"/>
                    <a:pt x="4092" y="556"/>
                    <a:pt x="4707" y="1171"/>
                  </a:cubicBezTo>
                  <a:cubicBezTo>
                    <a:pt x="5162" y="1626"/>
                    <a:pt x="5423" y="2241"/>
                    <a:pt x="5439" y="2884"/>
                  </a:cubicBezTo>
                  <a:cubicBezTo>
                    <a:pt x="5473" y="4586"/>
                    <a:pt x="4652" y="6150"/>
                    <a:pt x="3477" y="7419"/>
                  </a:cubicBezTo>
                  <a:lnTo>
                    <a:pt x="439" y="5290"/>
                  </a:lnTo>
                  <a:lnTo>
                    <a:pt x="439" y="4298"/>
                  </a:lnTo>
                  <a:cubicBezTo>
                    <a:pt x="439" y="4154"/>
                    <a:pt x="331" y="4082"/>
                    <a:pt x="223" y="4082"/>
                  </a:cubicBezTo>
                  <a:cubicBezTo>
                    <a:pt x="114" y="4082"/>
                    <a:pt x="6" y="4154"/>
                    <a:pt x="6" y="4298"/>
                  </a:cubicBezTo>
                  <a:lnTo>
                    <a:pt x="6" y="5401"/>
                  </a:lnTo>
                  <a:cubicBezTo>
                    <a:pt x="6" y="5473"/>
                    <a:pt x="40" y="5540"/>
                    <a:pt x="95" y="5579"/>
                  </a:cubicBezTo>
                  <a:cubicBezTo>
                    <a:pt x="3274" y="7804"/>
                    <a:pt x="3418" y="7920"/>
                    <a:pt x="3481" y="7920"/>
                  </a:cubicBezTo>
                  <a:cubicBezTo>
                    <a:pt x="3488" y="7920"/>
                    <a:pt x="3495" y="7918"/>
                    <a:pt x="3504" y="7918"/>
                  </a:cubicBezTo>
                  <a:cubicBezTo>
                    <a:pt x="3565" y="7913"/>
                    <a:pt x="3621" y="7890"/>
                    <a:pt x="3660" y="7846"/>
                  </a:cubicBezTo>
                  <a:cubicBezTo>
                    <a:pt x="4902" y="6554"/>
                    <a:pt x="5744" y="5052"/>
                    <a:pt x="5861" y="3300"/>
                  </a:cubicBezTo>
                  <a:cubicBezTo>
                    <a:pt x="5984" y="1270"/>
                    <a:pt x="4502" y="0"/>
                    <a:pt x="29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7332531" y="3701974"/>
              <a:ext cx="74744" cy="98036"/>
            </a:xfrm>
            <a:custGeom>
              <a:avLst/>
              <a:gdLst/>
              <a:ahLst/>
              <a:cxnLst/>
              <a:rect l="l" t="t" r="r" b="b"/>
              <a:pathLst>
                <a:path w="2901" h="3805" extrusionOk="0">
                  <a:moveTo>
                    <a:pt x="2468" y="632"/>
                  </a:moveTo>
                  <a:lnTo>
                    <a:pt x="2468" y="3221"/>
                  </a:lnTo>
                  <a:cubicBezTo>
                    <a:pt x="1814" y="2838"/>
                    <a:pt x="1193" y="2412"/>
                    <a:pt x="605" y="1935"/>
                  </a:cubicBezTo>
                  <a:lnTo>
                    <a:pt x="2468" y="632"/>
                  </a:lnTo>
                  <a:close/>
                  <a:moveTo>
                    <a:pt x="2681" y="0"/>
                  </a:moveTo>
                  <a:cubicBezTo>
                    <a:pt x="2640" y="0"/>
                    <a:pt x="2599" y="12"/>
                    <a:pt x="2562" y="39"/>
                  </a:cubicBezTo>
                  <a:lnTo>
                    <a:pt x="123" y="1741"/>
                  </a:lnTo>
                  <a:cubicBezTo>
                    <a:pt x="12" y="1824"/>
                    <a:pt x="1" y="1990"/>
                    <a:pt x="112" y="2085"/>
                  </a:cubicBezTo>
                  <a:cubicBezTo>
                    <a:pt x="877" y="2728"/>
                    <a:pt x="1703" y="3293"/>
                    <a:pt x="2579" y="3775"/>
                  </a:cubicBezTo>
                  <a:cubicBezTo>
                    <a:pt x="2613" y="3795"/>
                    <a:pt x="2650" y="3804"/>
                    <a:pt x="2685" y="3804"/>
                  </a:cubicBezTo>
                  <a:cubicBezTo>
                    <a:pt x="2798" y="3804"/>
                    <a:pt x="2900" y="3713"/>
                    <a:pt x="2900" y="3587"/>
                  </a:cubicBezTo>
                  <a:lnTo>
                    <a:pt x="2900" y="216"/>
                  </a:lnTo>
                  <a:cubicBezTo>
                    <a:pt x="2900" y="90"/>
                    <a:pt x="2793" y="0"/>
                    <a:pt x="26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7255365" y="3532338"/>
              <a:ext cx="151910" cy="204085"/>
            </a:xfrm>
            <a:custGeom>
              <a:avLst/>
              <a:gdLst/>
              <a:ahLst/>
              <a:cxnLst/>
              <a:rect l="l" t="t" r="r" b="b"/>
              <a:pathLst>
                <a:path w="5896" h="7921" extrusionOk="0">
                  <a:moveTo>
                    <a:pt x="2940" y="435"/>
                  </a:moveTo>
                  <a:cubicBezTo>
                    <a:pt x="2966" y="435"/>
                    <a:pt x="2992" y="435"/>
                    <a:pt x="3018" y="436"/>
                  </a:cubicBezTo>
                  <a:lnTo>
                    <a:pt x="3023" y="436"/>
                  </a:lnTo>
                  <a:cubicBezTo>
                    <a:pt x="4554" y="436"/>
                    <a:pt x="5335" y="1888"/>
                    <a:pt x="5463" y="2155"/>
                  </a:cubicBezTo>
                  <a:lnTo>
                    <a:pt x="5463" y="5298"/>
                  </a:lnTo>
                  <a:lnTo>
                    <a:pt x="2425" y="7421"/>
                  </a:lnTo>
                  <a:cubicBezTo>
                    <a:pt x="1227" y="6135"/>
                    <a:pt x="451" y="4627"/>
                    <a:pt x="462" y="2881"/>
                  </a:cubicBezTo>
                  <a:cubicBezTo>
                    <a:pt x="490" y="1700"/>
                    <a:pt x="1338" y="702"/>
                    <a:pt x="2502" y="486"/>
                  </a:cubicBezTo>
                  <a:cubicBezTo>
                    <a:pt x="2519" y="480"/>
                    <a:pt x="2536" y="475"/>
                    <a:pt x="2552" y="469"/>
                  </a:cubicBezTo>
                  <a:cubicBezTo>
                    <a:pt x="2682" y="446"/>
                    <a:pt x="2811" y="435"/>
                    <a:pt x="2940" y="435"/>
                  </a:cubicBezTo>
                  <a:close/>
                  <a:moveTo>
                    <a:pt x="2984" y="1"/>
                  </a:moveTo>
                  <a:cubicBezTo>
                    <a:pt x="1442" y="1"/>
                    <a:pt x="0" y="1238"/>
                    <a:pt x="30" y="2964"/>
                  </a:cubicBezTo>
                  <a:cubicBezTo>
                    <a:pt x="58" y="4877"/>
                    <a:pt x="911" y="6473"/>
                    <a:pt x="2236" y="7854"/>
                  </a:cubicBezTo>
                  <a:cubicBezTo>
                    <a:pt x="2277" y="7898"/>
                    <a:pt x="2335" y="7920"/>
                    <a:pt x="2392" y="7920"/>
                  </a:cubicBezTo>
                  <a:cubicBezTo>
                    <a:pt x="2435" y="7920"/>
                    <a:pt x="2478" y="7908"/>
                    <a:pt x="2513" y="7881"/>
                  </a:cubicBezTo>
                  <a:lnTo>
                    <a:pt x="5801" y="5586"/>
                  </a:lnTo>
                  <a:cubicBezTo>
                    <a:pt x="5856" y="5542"/>
                    <a:pt x="5895" y="5475"/>
                    <a:pt x="5895" y="5409"/>
                  </a:cubicBezTo>
                  <a:lnTo>
                    <a:pt x="5895" y="2110"/>
                  </a:lnTo>
                  <a:cubicBezTo>
                    <a:pt x="5895" y="1977"/>
                    <a:pt x="5557" y="1395"/>
                    <a:pt x="5152" y="968"/>
                  </a:cubicBezTo>
                  <a:cubicBezTo>
                    <a:pt x="4511" y="294"/>
                    <a:pt x="3736" y="1"/>
                    <a:pt x="29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1519260" y="3023344"/>
            <a:ext cx="381192" cy="330958"/>
            <a:chOff x="3422435" y="1736131"/>
            <a:chExt cx="381192" cy="330958"/>
          </a:xfrm>
        </p:grpSpPr>
        <p:sp>
          <p:nvSpPr>
            <p:cNvPr id="905" name="Google Shape;905;p54"/>
            <p:cNvSpPr/>
            <p:nvPr/>
          </p:nvSpPr>
          <p:spPr>
            <a:xfrm>
              <a:off x="3558974" y="1777224"/>
              <a:ext cx="108114" cy="235770"/>
            </a:xfrm>
            <a:custGeom>
              <a:avLst/>
              <a:gdLst/>
              <a:ahLst/>
              <a:cxnLst/>
              <a:rect l="l" t="t" r="r" b="b"/>
              <a:pathLst>
                <a:path w="4199" h="9157" extrusionOk="0">
                  <a:moveTo>
                    <a:pt x="2095" y="0"/>
                  </a:moveTo>
                  <a:cubicBezTo>
                    <a:pt x="1967" y="0"/>
                    <a:pt x="1838" y="52"/>
                    <a:pt x="1739" y="154"/>
                  </a:cubicBezTo>
                  <a:cubicBezTo>
                    <a:pt x="1225" y="720"/>
                    <a:pt x="0" y="2236"/>
                    <a:pt x="0" y="4044"/>
                  </a:cubicBezTo>
                  <a:cubicBezTo>
                    <a:pt x="0" y="5852"/>
                    <a:pt x="1225" y="7368"/>
                    <a:pt x="1748" y="7933"/>
                  </a:cubicBezTo>
                  <a:cubicBezTo>
                    <a:pt x="1791" y="7976"/>
                    <a:pt x="1834" y="8010"/>
                    <a:pt x="1885" y="8036"/>
                  </a:cubicBezTo>
                  <a:lnTo>
                    <a:pt x="1885" y="8944"/>
                  </a:lnTo>
                  <a:cubicBezTo>
                    <a:pt x="1885" y="9086"/>
                    <a:pt x="1992" y="9156"/>
                    <a:pt x="2099" y="9156"/>
                  </a:cubicBezTo>
                  <a:cubicBezTo>
                    <a:pt x="2206" y="9156"/>
                    <a:pt x="2313" y="9086"/>
                    <a:pt x="2313" y="8944"/>
                  </a:cubicBezTo>
                  <a:lnTo>
                    <a:pt x="2313" y="8036"/>
                  </a:lnTo>
                  <a:cubicBezTo>
                    <a:pt x="2365" y="8010"/>
                    <a:pt x="2408" y="7976"/>
                    <a:pt x="2451" y="7933"/>
                  </a:cubicBezTo>
                  <a:cubicBezTo>
                    <a:pt x="2973" y="7368"/>
                    <a:pt x="4198" y="5852"/>
                    <a:pt x="4198" y="4044"/>
                  </a:cubicBezTo>
                  <a:cubicBezTo>
                    <a:pt x="4198" y="3564"/>
                    <a:pt x="4121" y="3093"/>
                    <a:pt x="3967" y="2639"/>
                  </a:cubicBezTo>
                  <a:cubicBezTo>
                    <a:pt x="3934" y="2534"/>
                    <a:pt x="3854" y="2489"/>
                    <a:pt x="3772" y="2489"/>
                  </a:cubicBezTo>
                  <a:cubicBezTo>
                    <a:pt x="3640" y="2489"/>
                    <a:pt x="3503" y="2606"/>
                    <a:pt x="3556" y="2776"/>
                  </a:cubicBezTo>
                  <a:cubicBezTo>
                    <a:pt x="3693" y="3179"/>
                    <a:pt x="3770" y="3616"/>
                    <a:pt x="3770" y="4044"/>
                  </a:cubicBezTo>
                  <a:cubicBezTo>
                    <a:pt x="3770" y="5526"/>
                    <a:pt x="2862" y="6802"/>
                    <a:pt x="2313" y="7445"/>
                  </a:cubicBezTo>
                  <a:lnTo>
                    <a:pt x="2313" y="5569"/>
                  </a:lnTo>
                  <a:lnTo>
                    <a:pt x="2956" y="4926"/>
                  </a:lnTo>
                  <a:cubicBezTo>
                    <a:pt x="3114" y="4775"/>
                    <a:pt x="2969" y="4559"/>
                    <a:pt x="2804" y="4559"/>
                  </a:cubicBezTo>
                  <a:cubicBezTo>
                    <a:pt x="2754" y="4559"/>
                    <a:pt x="2702" y="4579"/>
                    <a:pt x="2656" y="4626"/>
                  </a:cubicBezTo>
                  <a:lnTo>
                    <a:pt x="2313" y="4969"/>
                  </a:lnTo>
                  <a:lnTo>
                    <a:pt x="2313" y="4198"/>
                  </a:lnTo>
                  <a:lnTo>
                    <a:pt x="2956" y="3556"/>
                  </a:lnTo>
                  <a:cubicBezTo>
                    <a:pt x="3114" y="3398"/>
                    <a:pt x="2969" y="3179"/>
                    <a:pt x="2800" y="3179"/>
                  </a:cubicBezTo>
                  <a:cubicBezTo>
                    <a:pt x="2749" y="3179"/>
                    <a:pt x="2695" y="3199"/>
                    <a:pt x="2648" y="3247"/>
                  </a:cubicBezTo>
                  <a:lnTo>
                    <a:pt x="2313" y="3590"/>
                  </a:lnTo>
                  <a:lnTo>
                    <a:pt x="2313" y="2707"/>
                  </a:lnTo>
                  <a:cubicBezTo>
                    <a:pt x="2313" y="2562"/>
                    <a:pt x="2206" y="2489"/>
                    <a:pt x="2099" y="2489"/>
                  </a:cubicBezTo>
                  <a:cubicBezTo>
                    <a:pt x="1992" y="2489"/>
                    <a:pt x="1885" y="2562"/>
                    <a:pt x="1885" y="2707"/>
                  </a:cubicBezTo>
                  <a:lnTo>
                    <a:pt x="1885" y="3581"/>
                  </a:lnTo>
                  <a:lnTo>
                    <a:pt x="1542" y="3247"/>
                  </a:lnTo>
                  <a:cubicBezTo>
                    <a:pt x="1494" y="3198"/>
                    <a:pt x="1440" y="3178"/>
                    <a:pt x="1389" y="3178"/>
                  </a:cubicBezTo>
                  <a:cubicBezTo>
                    <a:pt x="1223" y="3178"/>
                    <a:pt x="1084" y="3390"/>
                    <a:pt x="1234" y="3547"/>
                  </a:cubicBezTo>
                  <a:lnTo>
                    <a:pt x="1877" y="4190"/>
                  </a:lnTo>
                  <a:lnTo>
                    <a:pt x="1877" y="4961"/>
                  </a:lnTo>
                  <a:lnTo>
                    <a:pt x="1542" y="4618"/>
                  </a:lnTo>
                  <a:cubicBezTo>
                    <a:pt x="1495" y="4573"/>
                    <a:pt x="1443" y="4554"/>
                    <a:pt x="1392" y="4554"/>
                  </a:cubicBezTo>
                  <a:cubicBezTo>
                    <a:pt x="1222" y="4554"/>
                    <a:pt x="1076" y="4768"/>
                    <a:pt x="1234" y="4926"/>
                  </a:cubicBezTo>
                  <a:lnTo>
                    <a:pt x="1877" y="5569"/>
                  </a:lnTo>
                  <a:lnTo>
                    <a:pt x="1877" y="7445"/>
                  </a:lnTo>
                  <a:cubicBezTo>
                    <a:pt x="1337" y="6811"/>
                    <a:pt x="429" y="5526"/>
                    <a:pt x="429" y="4044"/>
                  </a:cubicBezTo>
                  <a:cubicBezTo>
                    <a:pt x="429" y="2390"/>
                    <a:pt x="1568" y="977"/>
                    <a:pt x="2065" y="446"/>
                  </a:cubicBezTo>
                  <a:cubicBezTo>
                    <a:pt x="2074" y="433"/>
                    <a:pt x="2086" y="426"/>
                    <a:pt x="2099" y="426"/>
                  </a:cubicBezTo>
                  <a:cubicBezTo>
                    <a:pt x="2112" y="426"/>
                    <a:pt x="2125" y="433"/>
                    <a:pt x="2134" y="446"/>
                  </a:cubicBezTo>
                  <a:cubicBezTo>
                    <a:pt x="2545" y="891"/>
                    <a:pt x="2905" y="1388"/>
                    <a:pt x="3187" y="1928"/>
                  </a:cubicBezTo>
                  <a:cubicBezTo>
                    <a:pt x="3232" y="2008"/>
                    <a:pt x="3302" y="2042"/>
                    <a:pt x="3371" y="2042"/>
                  </a:cubicBezTo>
                  <a:cubicBezTo>
                    <a:pt x="3516" y="2042"/>
                    <a:pt x="3660" y="1896"/>
                    <a:pt x="3573" y="1722"/>
                  </a:cubicBezTo>
                  <a:cubicBezTo>
                    <a:pt x="3264" y="1157"/>
                    <a:pt x="2887" y="626"/>
                    <a:pt x="2451" y="154"/>
                  </a:cubicBezTo>
                  <a:cubicBezTo>
                    <a:pt x="2352" y="52"/>
                    <a:pt x="2224" y="0"/>
                    <a:pt x="2095" y="0"/>
                  </a:cubicBezTo>
                  <a:close/>
                </a:path>
              </a:pathLst>
            </a:custGeom>
            <a:solidFill>
              <a:srgbClr val="2C3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3668813" y="1736183"/>
              <a:ext cx="134814" cy="330907"/>
            </a:xfrm>
            <a:custGeom>
              <a:avLst/>
              <a:gdLst/>
              <a:ahLst/>
              <a:cxnLst/>
              <a:rect l="l" t="t" r="r" b="b"/>
              <a:pathLst>
                <a:path w="5236" h="12852" extrusionOk="0">
                  <a:moveTo>
                    <a:pt x="1719" y="432"/>
                  </a:moveTo>
                  <a:cubicBezTo>
                    <a:pt x="1868" y="432"/>
                    <a:pt x="2013" y="508"/>
                    <a:pt x="2091" y="643"/>
                  </a:cubicBezTo>
                  <a:lnTo>
                    <a:pt x="2117" y="686"/>
                  </a:lnTo>
                  <a:cubicBezTo>
                    <a:pt x="1954" y="695"/>
                    <a:pt x="1800" y="746"/>
                    <a:pt x="1663" y="823"/>
                  </a:cubicBezTo>
                  <a:cubicBezTo>
                    <a:pt x="1543" y="900"/>
                    <a:pt x="1440" y="1003"/>
                    <a:pt x="1363" y="1123"/>
                  </a:cubicBezTo>
                  <a:lnTo>
                    <a:pt x="1337" y="1063"/>
                  </a:lnTo>
                  <a:cubicBezTo>
                    <a:pt x="1303" y="1003"/>
                    <a:pt x="1286" y="935"/>
                    <a:pt x="1286" y="866"/>
                  </a:cubicBezTo>
                  <a:cubicBezTo>
                    <a:pt x="1286" y="720"/>
                    <a:pt x="1363" y="575"/>
                    <a:pt x="1492" y="498"/>
                  </a:cubicBezTo>
                  <a:cubicBezTo>
                    <a:pt x="1562" y="453"/>
                    <a:pt x="1641" y="432"/>
                    <a:pt x="1719" y="432"/>
                  </a:cubicBezTo>
                  <a:close/>
                  <a:moveTo>
                    <a:pt x="3685" y="10581"/>
                  </a:moveTo>
                  <a:cubicBezTo>
                    <a:pt x="3745" y="10581"/>
                    <a:pt x="3796" y="10624"/>
                    <a:pt x="3796" y="10684"/>
                  </a:cubicBezTo>
                  <a:lnTo>
                    <a:pt x="3796" y="12312"/>
                  </a:lnTo>
                  <a:cubicBezTo>
                    <a:pt x="3796" y="12372"/>
                    <a:pt x="3745" y="12423"/>
                    <a:pt x="3685" y="12423"/>
                  </a:cubicBezTo>
                  <a:lnTo>
                    <a:pt x="532" y="12423"/>
                  </a:lnTo>
                  <a:cubicBezTo>
                    <a:pt x="472" y="12423"/>
                    <a:pt x="429" y="12372"/>
                    <a:pt x="429" y="12312"/>
                  </a:cubicBezTo>
                  <a:lnTo>
                    <a:pt x="429" y="10692"/>
                  </a:lnTo>
                  <a:cubicBezTo>
                    <a:pt x="429" y="10633"/>
                    <a:pt x="472" y="10581"/>
                    <a:pt x="532" y="10581"/>
                  </a:cubicBezTo>
                  <a:close/>
                  <a:moveTo>
                    <a:pt x="1714" y="1"/>
                  </a:moveTo>
                  <a:cubicBezTo>
                    <a:pt x="1586" y="1"/>
                    <a:pt x="1466" y="26"/>
                    <a:pt x="1363" y="78"/>
                  </a:cubicBezTo>
                  <a:cubicBezTo>
                    <a:pt x="1072" y="206"/>
                    <a:pt x="883" y="480"/>
                    <a:pt x="858" y="797"/>
                  </a:cubicBezTo>
                  <a:lnTo>
                    <a:pt x="858" y="832"/>
                  </a:lnTo>
                  <a:lnTo>
                    <a:pt x="858" y="917"/>
                  </a:lnTo>
                  <a:cubicBezTo>
                    <a:pt x="866" y="1037"/>
                    <a:pt x="900" y="1157"/>
                    <a:pt x="960" y="1269"/>
                  </a:cubicBezTo>
                  <a:lnTo>
                    <a:pt x="2211" y="3650"/>
                  </a:lnTo>
                  <a:lnTo>
                    <a:pt x="1072" y="4764"/>
                  </a:lnTo>
                  <a:cubicBezTo>
                    <a:pt x="609" y="5210"/>
                    <a:pt x="344" y="5826"/>
                    <a:pt x="344" y="6477"/>
                  </a:cubicBezTo>
                  <a:lnTo>
                    <a:pt x="335" y="10187"/>
                  </a:lnTo>
                  <a:cubicBezTo>
                    <a:pt x="129" y="10273"/>
                    <a:pt x="1" y="10470"/>
                    <a:pt x="1" y="10692"/>
                  </a:cubicBezTo>
                  <a:lnTo>
                    <a:pt x="1" y="12312"/>
                  </a:lnTo>
                  <a:cubicBezTo>
                    <a:pt x="1" y="12612"/>
                    <a:pt x="241" y="12851"/>
                    <a:pt x="532" y="12851"/>
                  </a:cubicBezTo>
                  <a:lnTo>
                    <a:pt x="3685" y="12851"/>
                  </a:lnTo>
                  <a:cubicBezTo>
                    <a:pt x="3976" y="12851"/>
                    <a:pt x="4216" y="12612"/>
                    <a:pt x="4224" y="12312"/>
                  </a:cubicBezTo>
                  <a:lnTo>
                    <a:pt x="4224" y="10692"/>
                  </a:lnTo>
                  <a:cubicBezTo>
                    <a:pt x="4216" y="10393"/>
                    <a:pt x="3976" y="10161"/>
                    <a:pt x="3685" y="10153"/>
                  </a:cubicBezTo>
                  <a:lnTo>
                    <a:pt x="763" y="10153"/>
                  </a:lnTo>
                  <a:lnTo>
                    <a:pt x="772" y="6486"/>
                  </a:lnTo>
                  <a:cubicBezTo>
                    <a:pt x="772" y="5955"/>
                    <a:pt x="995" y="5449"/>
                    <a:pt x="1372" y="5081"/>
                  </a:cubicBezTo>
                  <a:lnTo>
                    <a:pt x="2691" y="3796"/>
                  </a:lnTo>
                  <a:cubicBezTo>
                    <a:pt x="2800" y="3695"/>
                    <a:pt x="2920" y="3652"/>
                    <a:pt x="3035" y="3652"/>
                  </a:cubicBezTo>
                  <a:cubicBezTo>
                    <a:pt x="3424" y="3652"/>
                    <a:pt x="3755" y="4145"/>
                    <a:pt x="3411" y="4516"/>
                  </a:cubicBezTo>
                  <a:lnTo>
                    <a:pt x="2631" y="5355"/>
                  </a:lnTo>
                  <a:cubicBezTo>
                    <a:pt x="2314" y="5672"/>
                    <a:pt x="2143" y="6100"/>
                    <a:pt x="2134" y="6546"/>
                  </a:cubicBezTo>
                  <a:cubicBezTo>
                    <a:pt x="2134" y="6692"/>
                    <a:pt x="2241" y="6764"/>
                    <a:pt x="2348" y="6764"/>
                  </a:cubicBezTo>
                  <a:cubicBezTo>
                    <a:pt x="2455" y="6764"/>
                    <a:pt x="2562" y="6692"/>
                    <a:pt x="2562" y="6546"/>
                  </a:cubicBezTo>
                  <a:cubicBezTo>
                    <a:pt x="2562" y="6212"/>
                    <a:pt x="2699" y="5895"/>
                    <a:pt x="2939" y="5655"/>
                  </a:cubicBezTo>
                  <a:lnTo>
                    <a:pt x="2939" y="5646"/>
                  </a:lnTo>
                  <a:lnTo>
                    <a:pt x="3719" y="4815"/>
                  </a:lnTo>
                  <a:cubicBezTo>
                    <a:pt x="4358" y="4163"/>
                    <a:pt x="3789" y="3205"/>
                    <a:pt x="3044" y="3205"/>
                  </a:cubicBezTo>
                  <a:cubicBezTo>
                    <a:pt x="2880" y="3205"/>
                    <a:pt x="2707" y="3252"/>
                    <a:pt x="2537" y="3359"/>
                  </a:cubicBezTo>
                  <a:lnTo>
                    <a:pt x="1654" y="1663"/>
                  </a:lnTo>
                  <a:cubicBezTo>
                    <a:pt x="1628" y="1352"/>
                    <a:pt x="1882" y="1118"/>
                    <a:pt x="2161" y="1118"/>
                  </a:cubicBezTo>
                  <a:cubicBezTo>
                    <a:pt x="2244" y="1118"/>
                    <a:pt x="2328" y="1138"/>
                    <a:pt x="2408" y="1183"/>
                  </a:cubicBezTo>
                  <a:lnTo>
                    <a:pt x="4601" y="4901"/>
                  </a:lnTo>
                  <a:cubicBezTo>
                    <a:pt x="4764" y="5175"/>
                    <a:pt x="4781" y="5526"/>
                    <a:pt x="4644" y="5818"/>
                  </a:cubicBezTo>
                  <a:lnTo>
                    <a:pt x="3565" y="8097"/>
                  </a:lnTo>
                  <a:cubicBezTo>
                    <a:pt x="3462" y="8319"/>
                    <a:pt x="3402" y="8559"/>
                    <a:pt x="3402" y="8799"/>
                  </a:cubicBezTo>
                  <a:lnTo>
                    <a:pt x="3402" y="9365"/>
                  </a:lnTo>
                  <a:cubicBezTo>
                    <a:pt x="3402" y="9506"/>
                    <a:pt x="3509" y="9577"/>
                    <a:pt x="3616" y="9577"/>
                  </a:cubicBezTo>
                  <a:cubicBezTo>
                    <a:pt x="3723" y="9577"/>
                    <a:pt x="3830" y="9506"/>
                    <a:pt x="3830" y="9365"/>
                  </a:cubicBezTo>
                  <a:lnTo>
                    <a:pt x="3830" y="8799"/>
                  </a:lnTo>
                  <a:cubicBezTo>
                    <a:pt x="3830" y="8619"/>
                    <a:pt x="3873" y="8448"/>
                    <a:pt x="3950" y="8285"/>
                  </a:cubicBezTo>
                  <a:lnTo>
                    <a:pt x="5030" y="6006"/>
                  </a:lnTo>
                  <a:cubicBezTo>
                    <a:pt x="5235" y="5578"/>
                    <a:pt x="5210" y="5081"/>
                    <a:pt x="4970" y="4678"/>
                  </a:cubicBezTo>
                  <a:lnTo>
                    <a:pt x="2751" y="917"/>
                  </a:lnTo>
                  <a:lnTo>
                    <a:pt x="2460" y="429"/>
                  </a:lnTo>
                  <a:cubicBezTo>
                    <a:pt x="2340" y="223"/>
                    <a:pt x="2151" y="78"/>
                    <a:pt x="1928" y="26"/>
                  </a:cubicBezTo>
                  <a:lnTo>
                    <a:pt x="1886" y="18"/>
                  </a:lnTo>
                  <a:cubicBezTo>
                    <a:pt x="1826" y="9"/>
                    <a:pt x="1766" y="1"/>
                    <a:pt x="1714" y="1"/>
                  </a:cubicBezTo>
                  <a:close/>
                </a:path>
              </a:pathLst>
            </a:custGeom>
            <a:solidFill>
              <a:srgbClr val="2C3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3422435" y="1736131"/>
              <a:ext cx="135689" cy="330958"/>
            </a:xfrm>
            <a:custGeom>
              <a:avLst/>
              <a:gdLst/>
              <a:ahLst/>
              <a:cxnLst/>
              <a:rect l="l" t="t" r="r" b="b"/>
              <a:pathLst>
                <a:path w="5270" h="12854" extrusionOk="0">
                  <a:moveTo>
                    <a:pt x="3509" y="436"/>
                  </a:moveTo>
                  <a:cubicBezTo>
                    <a:pt x="3522" y="436"/>
                    <a:pt x="3535" y="437"/>
                    <a:pt x="3547" y="440"/>
                  </a:cubicBezTo>
                  <a:cubicBezTo>
                    <a:pt x="3616" y="440"/>
                    <a:pt x="3684" y="465"/>
                    <a:pt x="3744" y="500"/>
                  </a:cubicBezTo>
                  <a:cubicBezTo>
                    <a:pt x="3941" y="620"/>
                    <a:pt x="4001" y="868"/>
                    <a:pt x="3898" y="1074"/>
                  </a:cubicBezTo>
                  <a:lnTo>
                    <a:pt x="3873" y="1125"/>
                  </a:lnTo>
                  <a:cubicBezTo>
                    <a:pt x="3710" y="868"/>
                    <a:pt x="3427" y="705"/>
                    <a:pt x="3119" y="688"/>
                  </a:cubicBezTo>
                  <a:lnTo>
                    <a:pt x="3144" y="645"/>
                  </a:lnTo>
                  <a:cubicBezTo>
                    <a:pt x="3204" y="551"/>
                    <a:pt x="3299" y="474"/>
                    <a:pt x="3419" y="448"/>
                  </a:cubicBezTo>
                  <a:cubicBezTo>
                    <a:pt x="3449" y="442"/>
                    <a:pt x="3479" y="436"/>
                    <a:pt x="3509" y="436"/>
                  </a:cubicBezTo>
                  <a:close/>
                  <a:moveTo>
                    <a:pt x="3078" y="1120"/>
                  </a:moveTo>
                  <a:cubicBezTo>
                    <a:pt x="3359" y="1120"/>
                    <a:pt x="3610" y="1354"/>
                    <a:pt x="3590" y="1665"/>
                  </a:cubicBezTo>
                  <a:lnTo>
                    <a:pt x="2699" y="3361"/>
                  </a:lnTo>
                  <a:cubicBezTo>
                    <a:pt x="2527" y="3251"/>
                    <a:pt x="2352" y="3204"/>
                    <a:pt x="2186" y="3204"/>
                  </a:cubicBezTo>
                  <a:cubicBezTo>
                    <a:pt x="1447" y="3204"/>
                    <a:pt x="888" y="4158"/>
                    <a:pt x="1525" y="4809"/>
                  </a:cubicBezTo>
                  <a:lnTo>
                    <a:pt x="2296" y="5648"/>
                  </a:lnTo>
                  <a:lnTo>
                    <a:pt x="2305" y="5648"/>
                  </a:lnTo>
                  <a:cubicBezTo>
                    <a:pt x="2536" y="5888"/>
                    <a:pt x="2673" y="6205"/>
                    <a:pt x="2673" y="6539"/>
                  </a:cubicBezTo>
                  <a:cubicBezTo>
                    <a:pt x="2673" y="6685"/>
                    <a:pt x="2780" y="6758"/>
                    <a:pt x="2887" y="6758"/>
                  </a:cubicBezTo>
                  <a:cubicBezTo>
                    <a:pt x="2994" y="6758"/>
                    <a:pt x="3102" y="6685"/>
                    <a:pt x="3102" y="6539"/>
                  </a:cubicBezTo>
                  <a:cubicBezTo>
                    <a:pt x="3102" y="6094"/>
                    <a:pt x="2922" y="5666"/>
                    <a:pt x="2605" y="5349"/>
                  </a:cubicBezTo>
                  <a:lnTo>
                    <a:pt x="1834" y="4518"/>
                  </a:lnTo>
                  <a:lnTo>
                    <a:pt x="1825" y="4509"/>
                  </a:lnTo>
                  <a:cubicBezTo>
                    <a:pt x="1445" y="4142"/>
                    <a:pt x="1792" y="3624"/>
                    <a:pt x="2191" y="3624"/>
                  </a:cubicBezTo>
                  <a:cubicBezTo>
                    <a:pt x="2314" y="3624"/>
                    <a:pt x="2441" y="3673"/>
                    <a:pt x="2553" y="3789"/>
                  </a:cubicBezTo>
                  <a:lnTo>
                    <a:pt x="3873" y="5074"/>
                  </a:lnTo>
                  <a:cubicBezTo>
                    <a:pt x="4250" y="5443"/>
                    <a:pt x="4464" y="5948"/>
                    <a:pt x="4472" y="6479"/>
                  </a:cubicBezTo>
                  <a:lnTo>
                    <a:pt x="4481" y="10146"/>
                  </a:lnTo>
                  <a:lnTo>
                    <a:pt x="4053" y="10146"/>
                  </a:lnTo>
                  <a:cubicBezTo>
                    <a:pt x="3761" y="10146"/>
                    <a:pt x="3761" y="10575"/>
                    <a:pt x="4053" y="10575"/>
                  </a:cubicBezTo>
                  <a:lnTo>
                    <a:pt x="4738" y="10575"/>
                  </a:lnTo>
                  <a:cubicBezTo>
                    <a:pt x="4798" y="10575"/>
                    <a:pt x="4849" y="10626"/>
                    <a:pt x="4849" y="10686"/>
                  </a:cubicBezTo>
                  <a:lnTo>
                    <a:pt x="4849" y="12322"/>
                  </a:lnTo>
                  <a:cubicBezTo>
                    <a:pt x="4849" y="12382"/>
                    <a:pt x="4798" y="12434"/>
                    <a:pt x="4738" y="12434"/>
                  </a:cubicBezTo>
                  <a:lnTo>
                    <a:pt x="1585" y="12434"/>
                  </a:lnTo>
                  <a:cubicBezTo>
                    <a:pt x="1525" y="12434"/>
                    <a:pt x="1474" y="12382"/>
                    <a:pt x="1474" y="12322"/>
                  </a:cubicBezTo>
                  <a:lnTo>
                    <a:pt x="1474" y="10694"/>
                  </a:lnTo>
                  <a:cubicBezTo>
                    <a:pt x="1474" y="10635"/>
                    <a:pt x="1525" y="10583"/>
                    <a:pt x="1585" y="10583"/>
                  </a:cubicBezTo>
                  <a:lnTo>
                    <a:pt x="3076" y="10583"/>
                  </a:lnTo>
                  <a:cubicBezTo>
                    <a:pt x="3367" y="10583"/>
                    <a:pt x="3367" y="10155"/>
                    <a:pt x="3076" y="10155"/>
                  </a:cubicBezTo>
                  <a:lnTo>
                    <a:pt x="1834" y="10155"/>
                  </a:lnTo>
                  <a:lnTo>
                    <a:pt x="1834" y="8801"/>
                  </a:lnTo>
                  <a:cubicBezTo>
                    <a:pt x="1834" y="8561"/>
                    <a:pt x="1782" y="8321"/>
                    <a:pt x="1671" y="8099"/>
                  </a:cubicBezTo>
                  <a:lnTo>
                    <a:pt x="591" y="5820"/>
                  </a:lnTo>
                  <a:cubicBezTo>
                    <a:pt x="454" y="5528"/>
                    <a:pt x="471" y="5177"/>
                    <a:pt x="634" y="4903"/>
                  </a:cubicBezTo>
                  <a:lnTo>
                    <a:pt x="2827" y="1185"/>
                  </a:lnTo>
                  <a:cubicBezTo>
                    <a:pt x="2909" y="1140"/>
                    <a:pt x="2995" y="1120"/>
                    <a:pt x="3078" y="1120"/>
                  </a:cubicBezTo>
                  <a:close/>
                  <a:moveTo>
                    <a:pt x="3520" y="1"/>
                  </a:moveTo>
                  <a:cubicBezTo>
                    <a:pt x="3223" y="1"/>
                    <a:pt x="2933" y="153"/>
                    <a:pt x="2776" y="422"/>
                  </a:cubicBezTo>
                  <a:lnTo>
                    <a:pt x="2485" y="919"/>
                  </a:lnTo>
                  <a:lnTo>
                    <a:pt x="266" y="4680"/>
                  </a:lnTo>
                  <a:cubicBezTo>
                    <a:pt x="26" y="5083"/>
                    <a:pt x="0" y="5580"/>
                    <a:pt x="206" y="6008"/>
                  </a:cubicBezTo>
                  <a:lnTo>
                    <a:pt x="1285" y="8287"/>
                  </a:lnTo>
                  <a:cubicBezTo>
                    <a:pt x="1362" y="8450"/>
                    <a:pt x="1405" y="8621"/>
                    <a:pt x="1405" y="8801"/>
                  </a:cubicBezTo>
                  <a:lnTo>
                    <a:pt x="1405" y="10180"/>
                  </a:lnTo>
                  <a:cubicBezTo>
                    <a:pt x="1191" y="10258"/>
                    <a:pt x="1045" y="10463"/>
                    <a:pt x="1045" y="10694"/>
                  </a:cubicBezTo>
                  <a:lnTo>
                    <a:pt x="1045" y="12322"/>
                  </a:lnTo>
                  <a:cubicBezTo>
                    <a:pt x="1045" y="12614"/>
                    <a:pt x="1285" y="12853"/>
                    <a:pt x="1577" y="12853"/>
                  </a:cubicBezTo>
                  <a:lnTo>
                    <a:pt x="4729" y="12853"/>
                  </a:lnTo>
                  <a:cubicBezTo>
                    <a:pt x="5029" y="12853"/>
                    <a:pt x="5261" y="12614"/>
                    <a:pt x="5269" y="12322"/>
                  </a:cubicBezTo>
                  <a:lnTo>
                    <a:pt x="5269" y="10694"/>
                  </a:lnTo>
                  <a:cubicBezTo>
                    <a:pt x="5269" y="10463"/>
                    <a:pt x="5123" y="10258"/>
                    <a:pt x="4909" y="10180"/>
                  </a:cubicBezTo>
                  <a:lnTo>
                    <a:pt x="4901" y="6479"/>
                  </a:lnTo>
                  <a:cubicBezTo>
                    <a:pt x="4892" y="5837"/>
                    <a:pt x="4635" y="5220"/>
                    <a:pt x="4172" y="4766"/>
                  </a:cubicBezTo>
                  <a:lnTo>
                    <a:pt x="3033" y="3652"/>
                  </a:lnTo>
                  <a:lnTo>
                    <a:pt x="4284" y="1262"/>
                  </a:lnTo>
                  <a:cubicBezTo>
                    <a:pt x="4489" y="868"/>
                    <a:pt x="4352" y="371"/>
                    <a:pt x="3975" y="131"/>
                  </a:cubicBezTo>
                  <a:cubicBezTo>
                    <a:pt x="3834" y="43"/>
                    <a:pt x="3676" y="1"/>
                    <a:pt x="3520" y="1"/>
                  </a:cubicBezTo>
                  <a:close/>
                </a:path>
              </a:pathLst>
            </a:custGeom>
            <a:solidFill>
              <a:srgbClr val="2C3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54"/>
          <p:cNvSpPr/>
          <p:nvPr/>
        </p:nvSpPr>
        <p:spPr>
          <a:xfrm>
            <a:off x="3434681" y="2997164"/>
            <a:ext cx="377664" cy="348003"/>
          </a:xfrm>
          <a:custGeom>
            <a:avLst/>
            <a:gdLst/>
            <a:ahLst/>
            <a:cxnLst/>
            <a:rect l="l" t="t" r="r" b="b"/>
            <a:pathLst>
              <a:path w="14668" h="13516" extrusionOk="0">
                <a:moveTo>
                  <a:pt x="6373" y="418"/>
                </a:moveTo>
                <a:cubicBezTo>
                  <a:pt x="6439" y="418"/>
                  <a:pt x="6503" y="446"/>
                  <a:pt x="6546" y="502"/>
                </a:cubicBezTo>
                <a:cubicBezTo>
                  <a:pt x="6888" y="939"/>
                  <a:pt x="7300" y="1624"/>
                  <a:pt x="7300" y="2386"/>
                </a:cubicBezTo>
                <a:cubicBezTo>
                  <a:pt x="7300" y="3149"/>
                  <a:pt x="6888" y="3826"/>
                  <a:pt x="6546" y="4263"/>
                </a:cubicBezTo>
                <a:cubicBezTo>
                  <a:pt x="6500" y="4316"/>
                  <a:pt x="6440" y="4350"/>
                  <a:pt x="6372" y="4350"/>
                </a:cubicBezTo>
                <a:cubicBezTo>
                  <a:pt x="6364" y="4350"/>
                  <a:pt x="6357" y="4349"/>
                  <a:pt x="6349" y="4348"/>
                </a:cubicBezTo>
                <a:cubicBezTo>
                  <a:pt x="6323" y="4228"/>
                  <a:pt x="6254" y="4126"/>
                  <a:pt x="6160" y="4057"/>
                </a:cubicBezTo>
                <a:cubicBezTo>
                  <a:pt x="6092" y="3997"/>
                  <a:pt x="6015" y="3946"/>
                  <a:pt x="5929" y="3886"/>
                </a:cubicBezTo>
                <a:cubicBezTo>
                  <a:pt x="5698" y="3526"/>
                  <a:pt x="5441" y="2978"/>
                  <a:pt x="5441" y="2386"/>
                </a:cubicBezTo>
                <a:cubicBezTo>
                  <a:pt x="5441" y="1624"/>
                  <a:pt x="5852" y="939"/>
                  <a:pt x="6194" y="502"/>
                </a:cubicBezTo>
                <a:cubicBezTo>
                  <a:pt x="6242" y="446"/>
                  <a:pt x="6308" y="418"/>
                  <a:pt x="6373" y="418"/>
                </a:cubicBezTo>
                <a:close/>
                <a:moveTo>
                  <a:pt x="4661" y="3894"/>
                </a:moveTo>
                <a:cubicBezTo>
                  <a:pt x="5183" y="3894"/>
                  <a:pt x="5663" y="4211"/>
                  <a:pt x="5895" y="4400"/>
                </a:cubicBezTo>
                <a:cubicBezTo>
                  <a:pt x="5937" y="4425"/>
                  <a:pt x="5937" y="4494"/>
                  <a:pt x="5895" y="4528"/>
                </a:cubicBezTo>
                <a:cubicBezTo>
                  <a:pt x="5663" y="4708"/>
                  <a:pt x="5183" y="5025"/>
                  <a:pt x="4661" y="5025"/>
                </a:cubicBezTo>
                <a:cubicBezTo>
                  <a:pt x="4138" y="5025"/>
                  <a:pt x="3667" y="4708"/>
                  <a:pt x="3419" y="4528"/>
                </a:cubicBezTo>
                <a:cubicBezTo>
                  <a:pt x="3384" y="4494"/>
                  <a:pt x="3384" y="4425"/>
                  <a:pt x="3419" y="4400"/>
                </a:cubicBezTo>
                <a:cubicBezTo>
                  <a:pt x="3659" y="4211"/>
                  <a:pt x="4138" y="3894"/>
                  <a:pt x="4661" y="3894"/>
                </a:cubicBezTo>
                <a:close/>
                <a:moveTo>
                  <a:pt x="11335" y="7741"/>
                </a:moveTo>
                <a:cubicBezTo>
                  <a:pt x="11857" y="7741"/>
                  <a:pt x="12329" y="8049"/>
                  <a:pt x="12568" y="8238"/>
                </a:cubicBezTo>
                <a:cubicBezTo>
                  <a:pt x="12611" y="8272"/>
                  <a:pt x="12611" y="8332"/>
                  <a:pt x="12568" y="8366"/>
                </a:cubicBezTo>
                <a:cubicBezTo>
                  <a:pt x="12329" y="8555"/>
                  <a:pt x="11857" y="8863"/>
                  <a:pt x="11335" y="8863"/>
                </a:cubicBezTo>
                <a:cubicBezTo>
                  <a:pt x="10804" y="8863"/>
                  <a:pt x="10332" y="8555"/>
                  <a:pt x="10093" y="8366"/>
                </a:cubicBezTo>
                <a:cubicBezTo>
                  <a:pt x="10050" y="8332"/>
                  <a:pt x="10050" y="8272"/>
                  <a:pt x="10093" y="8238"/>
                </a:cubicBezTo>
                <a:cubicBezTo>
                  <a:pt x="10332" y="8049"/>
                  <a:pt x="10804" y="7741"/>
                  <a:pt x="11335" y="7741"/>
                </a:cubicBezTo>
                <a:close/>
                <a:moveTo>
                  <a:pt x="6375" y="0"/>
                </a:moveTo>
                <a:cubicBezTo>
                  <a:pt x="6186" y="0"/>
                  <a:pt x="5997" y="82"/>
                  <a:pt x="5869" y="245"/>
                </a:cubicBezTo>
                <a:cubicBezTo>
                  <a:pt x="5475" y="742"/>
                  <a:pt x="5012" y="1504"/>
                  <a:pt x="5012" y="2386"/>
                </a:cubicBezTo>
                <a:cubicBezTo>
                  <a:pt x="5021" y="2798"/>
                  <a:pt x="5106" y="3200"/>
                  <a:pt x="5278" y="3569"/>
                </a:cubicBezTo>
                <a:cubicBezTo>
                  <a:pt x="5081" y="3500"/>
                  <a:pt x="4875" y="3466"/>
                  <a:pt x="4661" y="3466"/>
                </a:cubicBezTo>
                <a:cubicBezTo>
                  <a:pt x="4044" y="3466"/>
                  <a:pt x="3504" y="3791"/>
                  <a:pt x="3162" y="4057"/>
                </a:cubicBezTo>
                <a:cubicBezTo>
                  <a:pt x="2896" y="4263"/>
                  <a:pt x="2896" y="4657"/>
                  <a:pt x="3162" y="4862"/>
                </a:cubicBezTo>
                <a:cubicBezTo>
                  <a:pt x="3504" y="5136"/>
                  <a:pt x="4044" y="5462"/>
                  <a:pt x="4661" y="5462"/>
                </a:cubicBezTo>
                <a:cubicBezTo>
                  <a:pt x="5038" y="5453"/>
                  <a:pt x="5406" y="5351"/>
                  <a:pt x="5732" y="5154"/>
                </a:cubicBezTo>
                <a:cubicBezTo>
                  <a:pt x="5792" y="6362"/>
                  <a:pt x="6786" y="7304"/>
                  <a:pt x="7994" y="7313"/>
                </a:cubicBezTo>
                <a:lnTo>
                  <a:pt x="8148" y="7313"/>
                </a:lnTo>
                <a:cubicBezTo>
                  <a:pt x="8687" y="7313"/>
                  <a:pt x="9124" y="7741"/>
                  <a:pt x="9124" y="8281"/>
                </a:cubicBezTo>
                <a:cubicBezTo>
                  <a:pt x="9124" y="8812"/>
                  <a:pt x="8687" y="9249"/>
                  <a:pt x="8148" y="9249"/>
                </a:cubicBezTo>
                <a:lnTo>
                  <a:pt x="7994" y="9249"/>
                </a:lnTo>
                <a:cubicBezTo>
                  <a:pt x="7634" y="9249"/>
                  <a:pt x="7274" y="9343"/>
                  <a:pt x="6948" y="9506"/>
                </a:cubicBezTo>
                <a:lnTo>
                  <a:pt x="3093" y="9506"/>
                </a:lnTo>
                <a:cubicBezTo>
                  <a:pt x="2810" y="9506"/>
                  <a:pt x="2810" y="9934"/>
                  <a:pt x="3093" y="9934"/>
                </a:cubicBezTo>
                <a:lnTo>
                  <a:pt x="6374" y="9934"/>
                </a:lnTo>
                <a:cubicBezTo>
                  <a:pt x="5963" y="10354"/>
                  <a:pt x="5732" y="10919"/>
                  <a:pt x="5732" y="11510"/>
                </a:cubicBezTo>
                <a:lnTo>
                  <a:pt x="5732" y="12324"/>
                </a:lnTo>
                <a:cubicBezTo>
                  <a:pt x="5732" y="12676"/>
                  <a:pt x="6023" y="12967"/>
                  <a:pt x="6374" y="12967"/>
                </a:cubicBezTo>
                <a:cubicBezTo>
                  <a:pt x="6734" y="12967"/>
                  <a:pt x="7025" y="12676"/>
                  <a:pt x="7025" y="12324"/>
                </a:cubicBezTo>
                <a:lnTo>
                  <a:pt x="7025" y="11510"/>
                </a:lnTo>
                <a:cubicBezTo>
                  <a:pt x="7025" y="10979"/>
                  <a:pt x="7454" y="10542"/>
                  <a:pt x="7994" y="10542"/>
                </a:cubicBezTo>
                <a:lnTo>
                  <a:pt x="8148" y="10542"/>
                </a:lnTo>
                <a:cubicBezTo>
                  <a:pt x="8722" y="10542"/>
                  <a:pt x="9270" y="10328"/>
                  <a:pt x="9681" y="9934"/>
                </a:cubicBezTo>
                <a:lnTo>
                  <a:pt x="14170" y="9934"/>
                </a:lnTo>
                <a:cubicBezTo>
                  <a:pt x="14205" y="9934"/>
                  <a:pt x="14239" y="9968"/>
                  <a:pt x="14239" y="10011"/>
                </a:cubicBezTo>
                <a:lnTo>
                  <a:pt x="14239" y="13018"/>
                </a:lnTo>
                <a:cubicBezTo>
                  <a:pt x="14239" y="13053"/>
                  <a:pt x="14205" y="13087"/>
                  <a:pt x="14170" y="13087"/>
                </a:cubicBezTo>
                <a:lnTo>
                  <a:pt x="506" y="13087"/>
                </a:lnTo>
                <a:cubicBezTo>
                  <a:pt x="463" y="13087"/>
                  <a:pt x="429" y="13053"/>
                  <a:pt x="429" y="13018"/>
                </a:cubicBezTo>
                <a:lnTo>
                  <a:pt x="429" y="10003"/>
                </a:lnTo>
                <a:cubicBezTo>
                  <a:pt x="429" y="9960"/>
                  <a:pt x="463" y="9934"/>
                  <a:pt x="506" y="9934"/>
                </a:cubicBezTo>
                <a:lnTo>
                  <a:pt x="2125" y="9934"/>
                </a:lnTo>
                <a:cubicBezTo>
                  <a:pt x="2408" y="9934"/>
                  <a:pt x="2408" y="9506"/>
                  <a:pt x="2125" y="9506"/>
                </a:cubicBezTo>
                <a:lnTo>
                  <a:pt x="506" y="9506"/>
                </a:lnTo>
                <a:cubicBezTo>
                  <a:pt x="223" y="9506"/>
                  <a:pt x="0" y="9728"/>
                  <a:pt x="0" y="10003"/>
                </a:cubicBezTo>
                <a:lnTo>
                  <a:pt x="0" y="13018"/>
                </a:lnTo>
                <a:cubicBezTo>
                  <a:pt x="0" y="13292"/>
                  <a:pt x="223" y="13515"/>
                  <a:pt x="506" y="13515"/>
                </a:cubicBezTo>
                <a:lnTo>
                  <a:pt x="14170" y="13515"/>
                </a:lnTo>
                <a:cubicBezTo>
                  <a:pt x="14445" y="13515"/>
                  <a:pt x="14667" y="13292"/>
                  <a:pt x="14667" y="13018"/>
                </a:cubicBezTo>
                <a:lnTo>
                  <a:pt x="14667" y="10003"/>
                </a:lnTo>
                <a:cubicBezTo>
                  <a:pt x="14667" y="9720"/>
                  <a:pt x="14445" y="9497"/>
                  <a:pt x="14162" y="9497"/>
                </a:cubicBezTo>
                <a:lnTo>
                  <a:pt x="10041" y="9497"/>
                </a:lnTo>
                <a:cubicBezTo>
                  <a:pt x="10144" y="9343"/>
                  <a:pt x="10221" y="9180"/>
                  <a:pt x="10281" y="9009"/>
                </a:cubicBezTo>
                <a:cubicBezTo>
                  <a:pt x="10598" y="9189"/>
                  <a:pt x="10958" y="9292"/>
                  <a:pt x="11326" y="9300"/>
                </a:cubicBezTo>
                <a:cubicBezTo>
                  <a:pt x="11952" y="9300"/>
                  <a:pt x="12491" y="8975"/>
                  <a:pt x="12825" y="8700"/>
                </a:cubicBezTo>
                <a:cubicBezTo>
                  <a:pt x="13091" y="8495"/>
                  <a:pt x="13091" y="8109"/>
                  <a:pt x="12825" y="7904"/>
                </a:cubicBezTo>
                <a:cubicBezTo>
                  <a:pt x="12483" y="7630"/>
                  <a:pt x="11943" y="7304"/>
                  <a:pt x="11326" y="7304"/>
                </a:cubicBezTo>
                <a:cubicBezTo>
                  <a:pt x="10966" y="7313"/>
                  <a:pt x="10615" y="7407"/>
                  <a:pt x="10298" y="7587"/>
                </a:cubicBezTo>
                <a:cubicBezTo>
                  <a:pt x="10204" y="7295"/>
                  <a:pt x="10058" y="7030"/>
                  <a:pt x="9853" y="6799"/>
                </a:cubicBezTo>
                <a:cubicBezTo>
                  <a:pt x="9807" y="6755"/>
                  <a:pt x="9756" y="6737"/>
                  <a:pt x="9707" y="6737"/>
                </a:cubicBezTo>
                <a:cubicBezTo>
                  <a:pt x="9553" y="6737"/>
                  <a:pt x="9419" y="6919"/>
                  <a:pt x="9536" y="7081"/>
                </a:cubicBezTo>
                <a:cubicBezTo>
                  <a:pt x="9724" y="7295"/>
                  <a:pt x="9853" y="7552"/>
                  <a:pt x="9921" y="7827"/>
                </a:cubicBezTo>
                <a:lnTo>
                  <a:pt x="9827" y="7904"/>
                </a:lnTo>
                <a:cubicBezTo>
                  <a:pt x="9570" y="8109"/>
                  <a:pt x="9570" y="8495"/>
                  <a:pt x="9827" y="8700"/>
                </a:cubicBezTo>
                <a:lnTo>
                  <a:pt x="9913" y="8769"/>
                </a:lnTo>
                <a:cubicBezTo>
                  <a:pt x="9690" y="9557"/>
                  <a:pt x="8970" y="10105"/>
                  <a:pt x="8148" y="10105"/>
                </a:cubicBezTo>
                <a:lnTo>
                  <a:pt x="7994" y="10105"/>
                </a:lnTo>
                <a:cubicBezTo>
                  <a:pt x="7222" y="10105"/>
                  <a:pt x="6589" y="10731"/>
                  <a:pt x="6589" y="11510"/>
                </a:cubicBezTo>
                <a:lnTo>
                  <a:pt x="6589" y="12316"/>
                </a:lnTo>
                <a:cubicBezTo>
                  <a:pt x="6589" y="12457"/>
                  <a:pt x="6481" y="12528"/>
                  <a:pt x="6374" y="12528"/>
                </a:cubicBezTo>
                <a:cubicBezTo>
                  <a:pt x="6267" y="12528"/>
                  <a:pt x="6160" y="12457"/>
                  <a:pt x="6160" y="12316"/>
                </a:cubicBezTo>
                <a:lnTo>
                  <a:pt x="6160" y="11510"/>
                </a:lnTo>
                <a:cubicBezTo>
                  <a:pt x="6160" y="10500"/>
                  <a:pt x="6983" y="9677"/>
                  <a:pt x="7994" y="9677"/>
                </a:cubicBezTo>
                <a:lnTo>
                  <a:pt x="8148" y="9677"/>
                </a:lnTo>
                <a:cubicBezTo>
                  <a:pt x="8919" y="9677"/>
                  <a:pt x="9553" y="9043"/>
                  <a:pt x="9553" y="8272"/>
                </a:cubicBezTo>
                <a:cubicBezTo>
                  <a:pt x="9553" y="7501"/>
                  <a:pt x="8919" y="6876"/>
                  <a:pt x="8148" y="6867"/>
                </a:cubicBezTo>
                <a:lnTo>
                  <a:pt x="7994" y="6867"/>
                </a:lnTo>
                <a:cubicBezTo>
                  <a:pt x="6983" y="6867"/>
                  <a:pt x="6160" y="6053"/>
                  <a:pt x="6160" y="5042"/>
                </a:cubicBezTo>
                <a:lnTo>
                  <a:pt x="6160" y="4862"/>
                </a:lnTo>
                <a:lnTo>
                  <a:pt x="6169" y="4862"/>
                </a:lnTo>
                <a:cubicBezTo>
                  <a:pt x="6203" y="4837"/>
                  <a:pt x="6229" y="4802"/>
                  <a:pt x="6254" y="4768"/>
                </a:cubicBezTo>
                <a:cubicBezTo>
                  <a:pt x="6296" y="4778"/>
                  <a:pt x="6339" y="4783"/>
                  <a:pt x="6382" y="4783"/>
                </a:cubicBezTo>
                <a:cubicBezTo>
                  <a:pt x="6453" y="4783"/>
                  <a:pt x="6524" y="4769"/>
                  <a:pt x="6589" y="4742"/>
                </a:cubicBezTo>
                <a:lnTo>
                  <a:pt x="6589" y="5042"/>
                </a:lnTo>
                <a:cubicBezTo>
                  <a:pt x="6597" y="5822"/>
                  <a:pt x="7222" y="6447"/>
                  <a:pt x="7994" y="6447"/>
                </a:cubicBezTo>
                <a:lnTo>
                  <a:pt x="8148" y="6447"/>
                </a:lnTo>
                <a:cubicBezTo>
                  <a:pt x="8396" y="6447"/>
                  <a:pt x="8645" y="6499"/>
                  <a:pt x="8876" y="6601"/>
                </a:cubicBezTo>
                <a:cubicBezTo>
                  <a:pt x="8908" y="6615"/>
                  <a:pt x="8939" y="6621"/>
                  <a:pt x="8968" y="6621"/>
                </a:cubicBezTo>
                <a:cubicBezTo>
                  <a:pt x="9177" y="6621"/>
                  <a:pt x="9282" y="6304"/>
                  <a:pt x="9056" y="6199"/>
                </a:cubicBezTo>
                <a:cubicBezTo>
                  <a:pt x="8765" y="6079"/>
                  <a:pt x="8456" y="6019"/>
                  <a:pt x="8148" y="6019"/>
                </a:cubicBezTo>
                <a:lnTo>
                  <a:pt x="7994" y="6019"/>
                </a:lnTo>
                <a:cubicBezTo>
                  <a:pt x="7462" y="6019"/>
                  <a:pt x="7025" y="5582"/>
                  <a:pt x="7025" y="5042"/>
                </a:cubicBezTo>
                <a:lnTo>
                  <a:pt x="7025" y="4357"/>
                </a:lnTo>
                <a:cubicBezTo>
                  <a:pt x="7377" y="3869"/>
                  <a:pt x="7737" y="3175"/>
                  <a:pt x="7737" y="2386"/>
                </a:cubicBezTo>
                <a:cubicBezTo>
                  <a:pt x="7737" y="1504"/>
                  <a:pt x="7274" y="733"/>
                  <a:pt x="6888" y="245"/>
                </a:cubicBezTo>
                <a:cubicBezTo>
                  <a:pt x="6756" y="82"/>
                  <a:pt x="6565" y="0"/>
                  <a:pt x="63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4"/>
          <p:cNvSpPr/>
          <p:nvPr/>
        </p:nvSpPr>
        <p:spPr>
          <a:xfrm>
            <a:off x="7243509" y="2999485"/>
            <a:ext cx="414173" cy="378689"/>
          </a:xfrm>
          <a:custGeom>
            <a:avLst/>
            <a:gdLst/>
            <a:ahLst/>
            <a:cxnLst/>
            <a:rect l="l" t="t" r="r" b="b"/>
            <a:pathLst>
              <a:path w="16061" h="14685" extrusionOk="0">
                <a:moveTo>
                  <a:pt x="9617" y="624"/>
                </a:moveTo>
                <a:lnTo>
                  <a:pt x="9617" y="624"/>
                </a:lnTo>
                <a:cubicBezTo>
                  <a:pt x="10835" y="932"/>
                  <a:pt x="11944" y="1557"/>
                  <a:pt x="12833" y="2458"/>
                </a:cubicBezTo>
                <a:lnTo>
                  <a:pt x="12899" y="2523"/>
                </a:lnTo>
                <a:lnTo>
                  <a:pt x="12833" y="2677"/>
                </a:lnTo>
                <a:cubicBezTo>
                  <a:pt x="12635" y="3116"/>
                  <a:pt x="12679" y="3643"/>
                  <a:pt x="12954" y="4049"/>
                </a:cubicBezTo>
                <a:lnTo>
                  <a:pt x="13404" y="4752"/>
                </a:lnTo>
                <a:cubicBezTo>
                  <a:pt x="13568" y="4993"/>
                  <a:pt x="13623" y="5290"/>
                  <a:pt x="13547" y="5575"/>
                </a:cubicBezTo>
                <a:lnTo>
                  <a:pt x="13525" y="5652"/>
                </a:lnTo>
                <a:cubicBezTo>
                  <a:pt x="13398" y="6110"/>
                  <a:pt x="12983" y="6391"/>
                  <a:pt x="12547" y="6391"/>
                </a:cubicBezTo>
                <a:cubicBezTo>
                  <a:pt x="12377" y="6391"/>
                  <a:pt x="12203" y="6348"/>
                  <a:pt x="12043" y="6256"/>
                </a:cubicBezTo>
                <a:lnTo>
                  <a:pt x="11713" y="6069"/>
                </a:lnTo>
                <a:cubicBezTo>
                  <a:pt x="11486" y="5938"/>
                  <a:pt x="11230" y="5869"/>
                  <a:pt x="10974" y="5869"/>
                </a:cubicBezTo>
                <a:cubicBezTo>
                  <a:pt x="10909" y="5869"/>
                  <a:pt x="10845" y="5874"/>
                  <a:pt x="10780" y="5882"/>
                </a:cubicBezTo>
                <a:lnTo>
                  <a:pt x="10242" y="5970"/>
                </a:lnTo>
                <a:cubicBezTo>
                  <a:pt x="10196" y="5976"/>
                  <a:pt x="10151" y="5979"/>
                  <a:pt x="10105" y="5979"/>
                </a:cubicBezTo>
                <a:cubicBezTo>
                  <a:pt x="9663" y="5979"/>
                  <a:pt x="9263" y="5696"/>
                  <a:pt x="9134" y="5268"/>
                </a:cubicBezTo>
                <a:lnTo>
                  <a:pt x="8749" y="4049"/>
                </a:lnTo>
                <a:cubicBezTo>
                  <a:pt x="8607" y="3610"/>
                  <a:pt x="8782" y="3127"/>
                  <a:pt x="9178" y="2886"/>
                </a:cubicBezTo>
                <a:cubicBezTo>
                  <a:pt x="9748" y="2534"/>
                  <a:pt x="10001" y="1843"/>
                  <a:pt x="9803" y="1206"/>
                </a:cubicBezTo>
                <a:lnTo>
                  <a:pt x="9617" y="624"/>
                </a:lnTo>
                <a:close/>
                <a:moveTo>
                  <a:pt x="2756" y="2787"/>
                </a:moveTo>
                <a:lnTo>
                  <a:pt x="3689" y="4379"/>
                </a:lnTo>
                <a:cubicBezTo>
                  <a:pt x="3897" y="4719"/>
                  <a:pt x="4271" y="4927"/>
                  <a:pt x="4666" y="4927"/>
                </a:cubicBezTo>
                <a:lnTo>
                  <a:pt x="6301" y="4927"/>
                </a:lnTo>
                <a:cubicBezTo>
                  <a:pt x="6565" y="4927"/>
                  <a:pt x="6817" y="5081"/>
                  <a:pt x="6927" y="5323"/>
                </a:cubicBezTo>
                <a:lnTo>
                  <a:pt x="7509" y="6552"/>
                </a:lnTo>
                <a:cubicBezTo>
                  <a:pt x="7542" y="6629"/>
                  <a:pt x="7564" y="6717"/>
                  <a:pt x="7575" y="6805"/>
                </a:cubicBezTo>
                <a:lnTo>
                  <a:pt x="7707" y="9143"/>
                </a:lnTo>
                <a:cubicBezTo>
                  <a:pt x="7718" y="9274"/>
                  <a:pt x="7696" y="9406"/>
                  <a:pt x="7630" y="9516"/>
                </a:cubicBezTo>
                <a:lnTo>
                  <a:pt x="6334" y="11920"/>
                </a:lnTo>
                <a:cubicBezTo>
                  <a:pt x="6203" y="12169"/>
                  <a:pt x="5965" y="12285"/>
                  <a:pt x="5729" y="12285"/>
                </a:cubicBezTo>
                <a:cubicBezTo>
                  <a:pt x="5413" y="12285"/>
                  <a:pt x="5100" y="12077"/>
                  <a:pt x="5050" y="11700"/>
                </a:cubicBezTo>
                <a:lnTo>
                  <a:pt x="4732" y="9735"/>
                </a:lnTo>
                <a:cubicBezTo>
                  <a:pt x="4721" y="9648"/>
                  <a:pt x="4699" y="9560"/>
                  <a:pt x="4655" y="9472"/>
                </a:cubicBezTo>
                <a:lnTo>
                  <a:pt x="4326" y="8682"/>
                </a:lnTo>
                <a:cubicBezTo>
                  <a:pt x="4194" y="8374"/>
                  <a:pt x="3930" y="8144"/>
                  <a:pt x="3612" y="8045"/>
                </a:cubicBezTo>
                <a:lnTo>
                  <a:pt x="2964" y="7858"/>
                </a:lnTo>
                <a:cubicBezTo>
                  <a:pt x="2668" y="7771"/>
                  <a:pt x="2470" y="7496"/>
                  <a:pt x="2470" y="7200"/>
                </a:cubicBezTo>
                <a:lnTo>
                  <a:pt x="2470" y="5509"/>
                </a:lnTo>
                <a:cubicBezTo>
                  <a:pt x="2470" y="5356"/>
                  <a:pt x="2437" y="5213"/>
                  <a:pt x="2383" y="5070"/>
                </a:cubicBezTo>
                <a:lnTo>
                  <a:pt x="2383" y="5081"/>
                </a:lnTo>
                <a:lnTo>
                  <a:pt x="1922" y="3961"/>
                </a:lnTo>
                <a:cubicBezTo>
                  <a:pt x="2152" y="3544"/>
                  <a:pt x="2437" y="3149"/>
                  <a:pt x="2756" y="2787"/>
                </a:cubicBezTo>
                <a:close/>
                <a:moveTo>
                  <a:pt x="13698" y="9809"/>
                </a:moveTo>
                <a:cubicBezTo>
                  <a:pt x="13853" y="9809"/>
                  <a:pt x="14010" y="9838"/>
                  <a:pt x="14161" y="9900"/>
                </a:cubicBezTo>
                <a:cubicBezTo>
                  <a:pt x="14754" y="10153"/>
                  <a:pt x="15039" y="10822"/>
                  <a:pt x="14831" y="11426"/>
                </a:cubicBezTo>
                <a:cubicBezTo>
                  <a:pt x="14677" y="11865"/>
                  <a:pt x="13579" y="13193"/>
                  <a:pt x="12635" y="13984"/>
                </a:cubicBezTo>
                <a:cubicBezTo>
                  <a:pt x="12575" y="14038"/>
                  <a:pt x="12498" y="14066"/>
                  <a:pt x="12421" y="14066"/>
                </a:cubicBezTo>
                <a:cubicBezTo>
                  <a:pt x="12344" y="14066"/>
                  <a:pt x="12268" y="14038"/>
                  <a:pt x="12207" y="13984"/>
                </a:cubicBezTo>
                <a:cubicBezTo>
                  <a:pt x="11186" y="13116"/>
                  <a:pt x="10198" y="11887"/>
                  <a:pt x="10023" y="11492"/>
                </a:cubicBezTo>
                <a:cubicBezTo>
                  <a:pt x="9957" y="11338"/>
                  <a:pt x="9924" y="11173"/>
                  <a:pt x="9924" y="11009"/>
                </a:cubicBezTo>
                <a:cubicBezTo>
                  <a:pt x="9935" y="10361"/>
                  <a:pt x="10451" y="9845"/>
                  <a:pt x="11099" y="9812"/>
                </a:cubicBezTo>
                <a:lnTo>
                  <a:pt x="11132" y="9812"/>
                </a:lnTo>
                <a:cubicBezTo>
                  <a:pt x="11593" y="9812"/>
                  <a:pt x="12010" y="10076"/>
                  <a:pt x="12218" y="10493"/>
                </a:cubicBezTo>
                <a:cubicBezTo>
                  <a:pt x="12257" y="10570"/>
                  <a:pt x="12334" y="10608"/>
                  <a:pt x="12410" y="10608"/>
                </a:cubicBezTo>
                <a:cubicBezTo>
                  <a:pt x="12487" y="10608"/>
                  <a:pt x="12564" y="10570"/>
                  <a:pt x="12602" y="10493"/>
                </a:cubicBezTo>
                <a:cubicBezTo>
                  <a:pt x="12815" y="10060"/>
                  <a:pt x="13247" y="9809"/>
                  <a:pt x="13698" y="9809"/>
                </a:cubicBezTo>
                <a:close/>
                <a:moveTo>
                  <a:pt x="7948" y="427"/>
                </a:moveTo>
                <a:cubicBezTo>
                  <a:pt x="8343" y="427"/>
                  <a:pt x="8727" y="460"/>
                  <a:pt x="9112" y="526"/>
                </a:cubicBezTo>
                <a:lnTo>
                  <a:pt x="9375" y="1338"/>
                </a:lnTo>
                <a:cubicBezTo>
                  <a:pt x="9518" y="1788"/>
                  <a:pt x="9342" y="2271"/>
                  <a:pt x="8947" y="2512"/>
                </a:cubicBezTo>
                <a:cubicBezTo>
                  <a:pt x="8376" y="2864"/>
                  <a:pt x="8124" y="3555"/>
                  <a:pt x="8332" y="4181"/>
                </a:cubicBezTo>
                <a:lnTo>
                  <a:pt x="8706" y="5399"/>
                </a:lnTo>
                <a:cubicBezTo>
                  <a:pt x="8902" y="6009"/>
                  <a:pt x="9459" y="6415"/>
                  <a:pt x="10085" y="6415"/>
                </a:cubicBezTo>
                <a:cubicBezTo>
                  <a:pt x="10159" y="6415"/>
                  <a:pt x="10233" y="6410"/>
                  <a:pt x="10308" y="6398"/>
                </a:cubicBezTo>
                <a:lnTo>
                  <a:pt x="10835" y="6322"/>
                </a:lnTo>
                <a:cubicBezTo>
                  <a:pt x="10885" y="6314"/>
                  <a:pt x="10935" y="6311"/>
                  <a:pt x="10985" y="6311"/>
                </a:cubicBezTo>
                <a:cubicBezTo>
                  <a:pt x="11164" y="6311"/>
                  <a:pt x="11339" y="6356"/>
                  <a:pt x="11494" y="6442"/>
                </a:cubicBezTo>
                <a:lnTo>
                  <a:pt x="11823" y="6629"/>
                </a:lnTo>
                <a:cubicBezTo>
                  <a:pt x="12055" y="6765"/>
                  <a:pt x="12303" y="6828"/>
                  <a:pt x="12547" y="6828"/>
                </a:cubicBezTo>
                <a:cubicBezTo>
                  <a:pt x="13170" y="6828"/>
                  <a:pt x="13760" y="6417"/>
                  <a:pt x="13942" y="5762"/>
                </a:cubicBezTo>
                <a:lnTo>
                  <a:pt x="13964" y="5696"/>
                </a:lnTo>
                <a:cubicBezTo>
                  <a:pt x="14073" y="5290"/>
                  <a:pt x="14008" y="4862"/>
                  <a:pt x="13777" y="4510"/>
                </a:cubicBezTo>
                <a:lnTo>
                  <a:pt x="13316" y="3808"/>
                </a:lnTo>
                <a:cubicBezTo>
                  <a:pt x="13129" y="3533"/>
                  <a:pt x="13096" y="3182"/>
                  <a:pt x="13228" y="2875"/>
                </a:cubicBezTo>
                <a:lnTo>
                  <a:pt x="13228" y="2875"/>
                </a:lnTo>
                <a:cubicBezTo>
                  <a:pt x="14798" y="4730"/>
                  <a:pt x="15281" y="7277"/>
                  <a:pt x="14491" y="9582"/>
                </a:cubicBezTo>
                <a:cubicBezTo>
                  <a:pt x="14237" y="9443"/>
                  <a:pt x="13963" y="9376"/>
                  <a:pt x="13691" y="9376"/>
                </a:cubicBezTo>
                <a:cubicBezTo>
                  <a:pt x="13210" y="9376"/>
                  <a:pt x="12739" y="9588"/>
                  <a:pt x="12416" y="9988"/>
                </a:cubicBezTo>
                <a:cubicBezTo>
                  <a:pt x="12071" y="9566"/>
                  <a:pt x="11610" y="9378"/>
                  <a:pt x="11155" y="9378"/>
                </a:cubicBezTo>
                <a:cubicBezTo>
                  <a:pt x="10321" y="9378"/>
                  <a:pt x="9510" y="10014"/>
                  <a:pt x="9496" y="11009"/>
                </a:cubicBezTo>
                <a:cubicBezTo>
                  <a:pt x="9496" y="11228"/>
                  <a:pt x="9540" y="11448"/>
                  <a:pt x="9628" y="11656"/>
                </a:cubicBezTo>
                <a:cubicBezTo>
                  <a:pt x="9781" y="12019"/>
                  <a:pt x="10363" y="12776"/>
                  <a:pt x="11066" y="13512"/>
                </a:cubicBezTo>
                <a:cubicBezTo>
                  <a:pt x="10080" y="14002"/>
                  <a:pt x="9020" y="14241"/>
                  <a:pt x="7968" y="14241"/>
                </a:cubicBezTo>
                <a:cubicBezTo>
                  <a:pt x="6173" y="14241"/>
                  <a:pt x="4403" y="13545"/>
                  <a:pt x="3074" y="12216"/>
                </a:cubicBezTo>
                <a:lnTo>
                  <a:pt x="3074" y="12227"/>
                </a:lnTo>
                <a:cubicBezTo>
                  <a:pt x="1032" y="10185"/>
                  <a:pt x="473" y="7101"/>
                  <a:pt x="1658" y="4477"/>
                </a:cubicBezTo>
                <a:lnTo>
                  <a:pt x="1658" y="4477"/>
                </a:lnTo>
                <a:lnTo>
                  <a:pt x="1987" y="5246"/>
                </a:lnTo>
                <a:cubicBezTo>
                  <a:pt x="2020" y="5334"/>
                  <a:pt x="2042" y="5421"/>
                  <a:pt x="2042" y="5509"/>
                </a:cubicBezTo>
                <a:lnTo>
                  <a:pt x="2042" y="7200"/>
                </a:lnTo>
                <a:cubicBezTo>
                  <a:pt x="2042" y="7694"/>
                  <a:pt x="2361" y="8133"/>
                  <a:pt x="2844" y="8275"/>
                </a:cubicBezTo>
                <a:lnTo>
                  <a:pt x="3491" y="8462"/>
                </a:lnTo>
                <a:cubicBezTo>
                  <a:pt x="3678" y="8528"/>
                  <a:pt x="3843" y="8671"/>
                  <a:pt x="3919" y="8857"/>
                </a:cubicBezTo>
                <a:lnTo>
                  <a:pt x="4260" y="9637"/>
                </a:lnTo>
                <a:cubicBezTo>
                  <a:pt x="4282" y="9692"/>
                  <a:pt x="4293" y="9746"/>
                  <a:pt x="4304" y="9801"/>
                </a:cubicBezTo>
                <a:lnTo>
                  <a:pt x="4622" y="11766"/>
                </a:lnTo>
                <a:cubicBezTo>
                  <a:pt x="4717" y="12373"/>
                  <a:pt x="5226" y="12714"/>
                  <a:pt x="5740" y="12714"/>
                </a:cubicBezTo>
                <a:cubicBezTo>
                  <a:pt x="6119" y="12714"/>
                  <a:pt x="6500" y="12529"/>
                  <a:pt x="6719" y="12128"/>
                </a:cubicBezTo>
                <a:lnTo>
                  <a:pt x="8025" y="9735"/>
                </a:lnTo>
                <a:cubicBezTo>
                  <a:pt x="8124" y="9549"/>
                  <a:pt x="8168" y="9340"/>
                  <a:pt x="8157" y="9132"/>
                </a:cubicBezTo>
                <a:lnTo>
                  <a:pt x="8025" y="6794"/>
                </a:lnTo>
                <a:cubicBezTo>
                  <a:pt x="8014" y="6651"/>
                  <a:pt x="7981" y="6508"/>
                  <a:pt x="7915" y="6376"/>
                </a:cubicBezTo>
                <a:lnTo>
                  <a:pt x="7333" y="5147"/>
                </a:lnTo>
                <a:cubicBezTo>
                  <a:pt x="7147" y="4752"/>
                  <a:pt x="6752" y="4499"/>
                  <a:pt x="6312" y="4499"/>
                </a:cubicBezTo>
                <a:lnTo>
                  <a:pt x="4666" y="4499"/>
                </a:lnTo>
                <a:cubicBezTo>
                  <a:pt x="4413" y="4499"/>
                  <a:pt x="4194" y="4368"/>
                  <a:pt x="4073" y="4159"/>
                </a:cubicBezTo>
                <a:lnTo>
                  <a:pt x="3063" y="2458"/>
                </a:lnTo>
                <a:cubicBezTo>
                  <a:pt x="4359" y="1151"/>
                  <a:pt x="6115" y="427"/>
                  <a:pt x="7948" y="427"/>
                </a:cubicBezTo>
                <a:close/>
                <a:moveTo>
                  <a:pt x="7969" y="0"/>
                </a:moveTo>
                <a:cubicBezTo>
                  <a:pt x="5903" y="0"/>
                  <a:pt x="3865" y="870"/>
                  <a:pt x="2427" y="2512"/>
                </a:cubicBezTo>
                <a:cubicBezTo>
                  <a:pt x="99" y="5180"/>
                  <a:pt x="1" y="9121"/>
                  <a:pt x="2196" y="11898"/>
                </a:cubicBezTo>
                <a:cubicBezTo>
                  <a:pt x="3628" y="13709"/>
                  <a:pt x="5769" y="14684"/>
                  <a:pt x="7953" y="14684"/>
                </a:cubicBezTo>
                <a:cubicBezTo>
                  <a:pt x="9118" y="14684"/>
                  <a:pt x="10295" y="14407"/>
                  <a:pt x="11384" y="13830"/>
                </a:cubicBezTo>
                <a:cubicBezTo>
                  <a:pt x="11560" y="14006"/>
                  <a:pt x="11746" y="14170"/>
                  <a:pt x="11922" y="14324"/>
                </a:cubicBezTo>
                <a:cubicBezTo>
                  <a:pt x="12065" y="14445"/>
                  <a:pt x="12240" y="14505"/>
                  <a:pt x="12417" y="14505"/>
                </a:cubicBezTo>
                <a:cubicBezTo>
                  <a:pt x="12594" y="14505"/>
                  <a:pt x="12773" y="14445"/>
                  <a:pt x="12921" y="14324"/>
                </a:cubicBezTo>
                <a:cubicBezTo>
                  <a:pt x="13876" y="13512"/>
                  <a:pt x="15039" y="12128"/>
                  <a:pt x="15237" y="11569"/>
                </a:cubicBezTo>
                <a:cubicBezTo>
                  <a:pt x="15446" y="10965"/>
                  <a:pt x="15303" y="10306"/>
                  <a:pt x="14853" y="9867"/>
                </a:cubicBezTo>
                <a:cubicBezTo>
                  <a:pt x="16060" y="6541"/>
                  <a:pt x="14743" y="2820"/>
                  <a:pt x="11691" y="1020"/>
                </a:cubicBezTo>
                <a:cubicBezTo>
                  <a:pt x="10530" y="332"/>
                  <a:pt x="9244" y="0"/>
                  <a:pt x="796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81;p54">
            <a:extLst>
              <a:ext uri="{FF2B5EF4-FFF2-40B4-BE49-F238E27FC236}">
                <a16:creationId xmlns:a16="http://schemas.microsoft.com/office/drawing/2014/main" id="{55B5BAA5-6F48-4DA4-BD4F-8B7B3CEE6903}"/>
              </a:ext>
            </a:extLst>
          </p:cNvPr>
          <p:cNvSpPr txBox="1">
            <a:spLocks/>
          </p:cNvSpPr>
          <p:nvPr/>
        </p:nvSpPr>
        <p:spPr>
          <a:xfrm>
            <a:off x="457041" y="1147180"/>
            <a:ext cx="8293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3000" b="0" i="0" u="none" strike="noStrike" cap="none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de-DE" dirty="0">
                <a:solidFill>
                  <a:schemeClr val="accent1"/>
                </a:solidFill>
              </a:rPr>
              <a:t>Aufbau einer Geschichte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B07A3B-4382-408E-9094-8DA6CE27DC67}"/>
              </a:ext>
            </a:extLst>
          </p:cNvPr>
          <p:cNvSpPr txBox="1"/>
          <p:nvPr/>
        </p:nvSpPr>
        <p:spPr>
          <a:xfrm>
            <a:off x="225631" y="4323204"/>
            <a:ext cx="83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Problem: Klassisches Story </a:t>
            </a:r>
            <a:r>
              <a:rPr lang="de-DE" dirty="0" err="1"/>
              <a:t>Telling</a:t>
            </a:r>
            <a:r>
              <a:rPr lang="de-DE" dirty="0"/>
              <a:t> funktioniert auf </a:t>
            </a:r>
            <a:r>
              <a:rPr lang="de-DE" dirty="0" err="1"/>
              <a:t>Social</a:t>
            </a:r>
            <a:r>
              <a:rPr lang="de-DE" dirty="0"/>
              <a:t> Media nicht! Videos auf </a:t>
            </a:r>
            <a:r>
              <a:rPr lang="de-DE" dirty="0" err="1"/>
              <a:t>Social</a:t>
            </a:r>
            <a:r>
              <a:rPr lang="de-DE" dirty="0"/>
              <a:t> Media brauchen einen Kickstart und nutzen keine schrittweise Handlung</a:t>
            </a:r>
          </a:p>
        </p:txBody>
      </p:sp>
    </p:spTree>
    <p:extLst>
      <p:ext uri="{BB962C8B-B14F-4D97-AF65-F5344CB8AC3E}">
        <p14:creationId xmlns:p14="http://schemas.microsoft.com/office/powerpoint/2010/main" val="30259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animBg="1"/>
      <p:bldP spid="883" grpId="0" animBg="1"/>
      <p:bldP spid="884" grpId="0" animBg="1"/>
      <p:bldP spid="885" grpId="0" animBg="1"/>
      <p:bldP spid="889" grpId="0"/>
      <p:bldP spid="890" grpId="0"/>
      <p:bldP spid="891" grpId="0"/>
      <p:bldP spid="892" grpId="0"/>
      <p:bldP spid="894" grpId="0" build="p"/>
      <p:bldP spid="895" grpId="0" build="p"/>
      <p:bldP spid="896" grpId="0" build="p"/>
      <p:bldP spid="897" grpId="0" build="p"/>
      <p:bldP spid="908" grpId="0" animBg="1"/>
      <p:bldP spid="909" grpId="0" animBg="1"/>
      <p:bldP spid="3" grpId="0"/>
    </p:bldLst>
  </p:timing>
</p:sld>
</file>

<file path=ppt/theme/theme1.xml><?xml version="1.0" encoding="utf-8"?>
<a:theme xmlns:a="http://schemas.openxmlformats.org/drawingml/2006/main" name="Peace Day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(16:9)</PresentationFormat>
  <Paragraphs>69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Cutive Mono</vt:lpstr>
      <vt:lpstr>Fira Sans Extra Condensed Medium</vt:lpstr>
      <vt:lpstr>Oswald</vt:lpstr>
      <vt:lpstr>Oswald Regular</vt:lpstr>
      <vt:lpstr>Wingdings</vt:lpstr>
      <vt:lpstr>Peace Day Social Media by SlidesGo</vt:lpstr>
      <vt:lpstr>Social Media Strategie</vt:lpstr>
      <vt:lpstr>Die 7 Schritte zur Social Media Strategie</vt:lpstr>
      <vt:lpstr>Vision formulieren</vt:lpstr>
      <vt:lpstr>Inhalte</vt:lpstr>
      <vt:lpstr>Content, Content, Content</vt:lpstr>
      <vt:lpstr>Content, Content, Content</vt:lpstr>
      <vt:lpstr>Storytelling is Key</vt:lpstr>
      <vt:lpstr>Storytelling</vt:lpstr>
      <vt:lpstr>Storytelling</vt:lpstr>
      <vt:lpstr>Redaktionsplan</vt:lpstr>
      <vt:lpstr>Media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Alfa</dc:creator>
  <cp:lastModifiedBy>Alfa</cp:lastModifiedBy>
  <cp:revision>40</cp:revision>
  <dcterms:modified xsi:type="dcterms:W3CDTF">2020-06-15T05:50:05Z</dcterms:modified>
</cp:coreProperties>
</file>