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26"/>
  </p:notesMasterIdLst>
  <p:sldIdLst>
    <p:sldId id="256" r:id="rId2"/>
    <p:sldId id="304" r:id="rId3"/>
    <p:sldId id="300" r:id="rId4"/>
    <p:sldId id="302" r:id="rId5"/>
    <p:sldId id="260" r:id="rId6"/>
    <p:sldId id="315" r:id="rId7"/>
    <p:sldId id="268" r:id="rId8"/>
    <p:sldId id="309" r:id="rId9"/>
    <p:sldId id="310" r:id="rId10"/>
    <p:sldId id="306" r:id="rId11"/>
    <p:sldId id="312" r:id="rId12"/>
    <p:sldId id="313" r:id="rId13"/>
    <p:sldId id="303" r:id="rId14"/>
    <p:sldId id="314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fa" initials="A" lastIdx="1" clrIdx="0">
    <p:extLst>
      <p:ext uri="{19B8F6BF-5375-455C-9EA6-DF929625EA0E}">
        <p15:presenceInfo xmlns:p15="http://schemas.microsoft.com/office/powerpoint/2012/main" userId="Alf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7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9T18:49:47.07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Warum gibt es uns? „Wir glauben daran, dass die Meere geschützt werden müssen“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Wie setzen wir das um? „Wir beauftragen Taucher, die Netze aus den Meeren zu holen“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Was machen wir daraus? „Wir stellen qualitativ hochwertige Armbänder </a:t>
            </a:r>
            <a:r>
              <a:rPr lang="de-DE" dirty="0" err="1"/>
              <a:t>her“https</a:t>
            </a:r>
            <a:r>
              <a:rPr lang="de-DE" dirty="0"/>
              <a:t>://www.youtube.com/watch?v=u4ZoJKF_VuA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8810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871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72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2068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0773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5838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4710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961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444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850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771e9d3e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771e9d3e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456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6086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1347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566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AIDA: Awareness, Interest, </a:t>
            </a:r>
            <a:r>
              <a:rPr lang="de-DE" dirty="0" err="1"/>
              <a:t>Desire</a:t>
            </a:r>
            <a:r>
              <a:rPr lang="de-DE" dirty="0"/>
              <a:t>,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417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5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134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686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5540b6adc3_2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5540b6adc3_2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5540b6adc3_2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5540b6adc3_2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84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Warum gibt es uns? „Wir glauben daran, dass die Meere geschützt werden müssen“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Wie setzen wir das um? „Wir beauftragen Taucher, die Netze aus den Meeren zu holen“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Was machen wir daraus? „Wir stellen qualitativ hochwertige Armbänder </a:t>
            </a:r>
            <a:r>
              <a:rPr lang="de-DE" dirty="0" err="1"/>
              <a:t>her“https</a:t>
            </a:r>
            <a:r>
              <a:rPr lang="de-DE" dirty="0"/>
              <a:t>://www.youtube.com/watch?v=u4ZoJKF_VuA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502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">
    <p:bg>
      <p:bgPr>
        <a:solidFill>
          <a:srgbClr val="EFEFE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375" y="0"/>
            <a:ext cx="9144000" cy="12156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824650" y="1312225"/>
            <a:ext cx="7492800" cy="3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4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4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solidFill>
          <a:srgbClr val="2C3938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797075" y="23838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2"/>
          </p:nvPr>
        </p:nvSpPr>
        <p:spPr>
          <a:xfrm>
            <a:off x="353716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3"/>
          </p:nvPr>
        </p:nvSpPr>
        <p:spPr>
          <a:xfrm>
            <a:off x="797150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4"/>
          </p:nvPr>
        </p:nvSpPr>
        <p:spPr>
          <a:xfrm>
            <a:off x="973975" y="2115588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5"/>
          </p:nvPr>
        </p:nvSpPr>
        <p:spPr>
          <a:xfrm>
            <a:off x="3714012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973987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7"/>
          </p:nvPr>
        </p:nvSpPr>
        <p:spPr>
          <a:xfrm>
            <a:off x="3537133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8"/>
          </p:nvPr>
        </p:nvSpPr>
        <p:spPr>
          <a:xfrm>
            <a:off x="3714000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9"/>
          </p:nvPr>
        </p:nvSpPr>
        <p:spPr>
          <a:xfrm>
            <a:off x="627719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3"/>
          </p:nvPr>
        </p:nvSpPr>
        <p:spPr>
          <a:xfrm>
            <a:off x="6454037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4"/>
          </p:nvPr>
        </p:nvSpPr>
        <p:spPr>
          <a:xfrm>
            <a:off x="6277178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5"/>
          </p:nvPr>
        </p:nvSpPr>
        <p:spPr>
          <a:xfrm>
            <a:off x="6454025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0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77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61" r:id="rId5"/>
    <p:sldLayoutId id="2147483686" r:id="rId6"/>
    <p:sldLayoutId id="214748368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17/06/relationships/model3d" Target="../media/model3d1.glb"/><Relationship Id="rId7" Type="http://schemas.openxmlformats.org/officeDocument/2006/relationships/image" Target="../media/image5.png"/><Relationship Id="rId12" Type="http://schemas.microsoft.com/office/2017/06/relationships/model3d" Target="../media/model3d4.glb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17/06/relationships/model3d" Target="../media/model3d2.glb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17/06/relationships/model3d" Target="../media/model3d5.glb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17/06/relationships/model3d" Target="../media/model3d3.glb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17/06/relationships/model3d" Target="../media/model3d1.glb"/><Relationship Id="rId7" Type="http://schemas.openxmlformats.org/officeDocument/2006/relationships/image" Target="../media/image5.png"/><Relationship Id="rId12" Type="http://schemas.microsoft.com/office/2017/06/relationships/model3d" Target="../media/model3d4.glb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17/06/relationships/model3d" Target="../media/model3d2.glb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17/06/relationships/model3d" Target="../media/model3d5.glb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17/06/relationships/model3d" Target="../media/model3d3.glb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6375" y="4597675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707475" y="4547875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dirty="0" err="1">
                <a:solidFill>
                  <a:schemeClr val="bg1"/>
                </a:solidFill>
              </a:rPr>
              <a:t>Social</a:t>
            </a:r>
            <a:r>
              <a:rPr lang="de-DE" sz="3000" dirty="0">
                <a:solidFill>
                  <a:schemeClr val="bg1"/>
                </a:solidFill>
              </a:rPr>
              <a:t> Media Strategie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-Modell 6" descr="T">
                <a:extLst>
                  <a:ext uri="{FF2B5EF4-FFF2-40B4-BE49-F238E27FC236}">
                    <a16:creationId xmlns:a16="http://schemas.microsoft.com/office/drawing/2014/main" id="{F106DCCB-50B0-4A0F-898A-75D7D6474B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4290618"/>
                  </p:ext>
                </p:extLst>
              </p:nvPr>
            </p:nvGraphicFramePr>
            <p:xfrm>
              <a:off x="7306902" y="200448"/>
              <a:ext cx="1401417" cy="186615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401417" cy="1866158"/>
                    </a:xfrm>
                    <a:prstGeom prst="rect">
                      <a:avLst/>
                    </a:prstGeom>
                  </am3d:spPr>
                  <am3d:camera>
                    <am3d:pos x="0" y="0" z="604837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421351" d="1000000"/>
                    <am3d:preTrans dx="0" dy="-181778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3660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-Modell 6" descr="T">
                <a:extLst>
                  <a:ext uri="{FF2B5EF4-FFF2-40B4-BE49-F238E27FC236}">
                    <a16:creationId xmlns:a16="http://schemas.microsoft.com/office/drawing/2014/main" id="{F106DCCB-50B0-4A0F-898A-75D7D6474B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6902" y="200448"/>
                <a:ext cx="1401417" cy="1866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-Modell 7" descr="M">
                <a:extLst>
                  <a:ext uri="{FF2B5EF4-FFF2-40B4-BE49-F238E27FC236}">
                    <a16:creationId xmlns:a16="http://schemas.microsoft.com/office/drawing/2014/main" id="{7216544B-37FF-4C3B-905D-1A6D1D6C2F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2511891"/>
                  </p:ext>
                </p:extLst>
              </p:nvPr>
            </p:nvGraphicFramePr>
            <p:xfrm>
              <a:off x="1781233" y="200427"/>
              <a:ext cx="2015335" cy="186617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15335" cy="1866179"/>
                    </a:xfrm>
                    <a:prstGeom prst="rect">
                      <a:avLst/>
                    </a:prstGeom>
                  </am3d:spPr>
                  <am3d:camera>
                    <am3d:pos x="0" y="0" z="653511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1755" d="1000000"/>
                    <am3d:preTrans dx="0" dy="-16700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8053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-Modell 7" descr="M">
                <a:extLst>
                  <a:ext uri="{FF2B5EF4-FFF2-40B4-BE49-F238E27FC236}">
                    <a16:creationId xmlns:a16="http://schemas.microsoft.com/office/drawing/2014/main" id="{7216544B-37FF-4C3B-905D-1A6D1D6C2F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81233" y="200427"/>
                <a:ext cx="2015335" cy="1866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3D-Modell 8" descr="s">
                <a:extLst>
                  <a:ext uri="{FF2B5EF4-FFF2-40B4-BE49-F238E27FC236}">
                    <a16:creationId xmlns:a16="http://schemas.microsoft.com/office/drawing/2014/main" id="{C766A8A1-ECC2-4161-9308-E0254CF239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643559"/>
                  </p:ext>
                </p:extLst>
              </p:nvPr>
            </p:nvGraphicFramePr>
            <p:xfrm>
              <a:off x="396162" y="190543"/>
              <a:ext cx="1246654" cy="187608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246654" cy="1876082"/>
                    </a:xfrm>
                    <a:prstGeom prst="rect">
                      <a:avLst/>
                    </a:prstGeom>
                  </am3d:spPr>
                  <am3d:camera>
                    <am3d:pos x="0" y="0" z="576568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455506" d="1000000"/>
                    <am3d:preTrans dx="-1" dy="-18134039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297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3D-Modell 8" descr="s">
                <a:extLst>
                  <a:ext uri="{FF2B5EF4-FFF2-40B4-BE49-F238E27FC236}">
                    <a16:creationId xmlns:a16="http://schemas.microsoft.com/office/drawing/2014/main" id="{C766A8A1-ECC2-4161-9308-E0254CF239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6162" y="190543"/>
                <a:ext cx="1246654" cy="1876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3D-Modell 9" descr="R">
                <a:extLst>
                  <a:ext uri="{FF2B5EF4-FFF2-40B4-BE49-F238E27FC236}">
                    <a16:creationId xmlns:a16="http://schemas.microsoft.com/office/drawing/2014/main" id="{D69EF3C1-AFCC-4EBE-B14E-D9CE56DD2A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0621270"/>
                  </p:ext>
                </p:extLst>
              </p:nvPr>
            </p:nvGraphicFramePr>
            <p:xfrm>
              <a:off x="5995465" y="200428"/>
              <a:ext cx="1257907" cy="1866178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257907" cy="1866178"/>
                    </a:xfrm>
                    <a:prstGeom prst="rect">
                      <a:avLst/>
                    </a:prstGeom>
                  </am3d:spPr>
                  <am3d:camera>
                    <am3d:pos x="0" y="0" z="58387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94300" d="1000000"/>
                    <am3d:preTrans dx="2" dy="-18142144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2799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3D-Modell 9" descr="R">
                <a:extLst>
                  <a:ext uri="{FF2B5EF4-FFF2-40B4-BE49-F238E27FC236}">
                    <a16:creationId xmlns:a16="http://schemas.microsoft.com/office/drawing/2014/main" id="{D69EF3C1-AFCC-4EBE-B14E-D9CE56DD2A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95465" y="200428"/>
                <a:ext cx="1257907" cy="1866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1" name="3D-Modell 10" descr="A">
                <a:extLst>
                  <a:ext uri="{FF2B5EF4-FFF2-40B4-BE49-F238E27FC236}">
                    <a16:creationId xmlns:a16="http://schemas.microsoft.com/office/drawing/2014/main" id="{377C6FC6-3A29-450B-B043-739A22904A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0195435"/>
                  </p:ext>
                </p:extLst>
              </p:nvPr>
            </p:nvGraphicFramePr>
            <p:xfrm>
              <a:off x="4093099" y="190549"/>
              <a:ext cx="1605836" cy="1876070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1605836" cy="1876070"/>
                    </a:xfrm>
                    <a:prstGeom prst="rect">
                      <a:avLst/>
                    </a:prstGeom>
                  </am3d:spPr>
                  <am3d:camera>
                    <am3d:pos x="0" y="0" z="6337830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71928" d="1000000"/>
                    <am3d:preTrans dx="0" dy="-18104114" dz="-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25123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1" name="3D-Modell 10" descr="A">
                <a:extLst>
                  <a:ext uri="{FF2B5EF4-FFF2-40B4-BE49-F238E27FC236}">
                    <a16:creationId xmlns:a16="http://schemas.microsoft.com/office/drawing/2014/main" id="{377C6FC6-3A29-450B-B043-739A22904A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93099" y="190549"/>
                <a:ext cx="1605836" cy="187607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oogle Shape;810;p52">
            <a:extLst>
              <a:ext uri="{FF2B5EF4-FFF2-40B4-BE49-F238E27FC236}">
                <a16:creationId xmlns:a16="http://schemas.microsoft.com/office/drawing/2014/main" id="{52674387-6BCA-491D-8B45-5DDA0C1FC6CB}"/>
              </a:ext>
            </a:extLst>
          </p:cNvPr>
          <p:cNvGrpSpPr/>
          <p:nvPr/>
        </p:nvGrpSpPr>
        <p:grpSpPr>
          <a:xfrm>
            <a:off x="605189" y="2394339"/>
            <a:ext cx="6432028" cy="2240700"/>
            <a:chOff x="1250409" y="2275350"/>
            <a:chExt cx="6432028" cy="2240700"/>
          </a:xfrm>
        </p:grpSpPr>
        <p:sp>
          <p:nvSpPr>
            <p:cNvPr id="15" name="Google Shape;811;p52">
              <a:extLst>
                <a:ext uri="{FF2B5EF4-FFF2-40B4-BE49-F238E27FC236}">
                  <a16:creationId xmlns:a16="http://schemas.microsoft.com/office/drawing/2014/main" id="{4E6D632E-B707-48EF-B100-2ABF871A50E2}"/>
                </a:ext>
              </a:extLst>
            </p:cNvPr>
            <p:cNvSpPr/>
            <p:nvPr/>
          </p:nvSpPr>
          <p:spPr>
            <a:xfrm>
              <a:off x="1250409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2;p52">
              <a:extLst>
                <a:ext uri="{FF2B5EF4-FFF2-40B4-BE49-F238E27FC236}">
                  <a16:creationId xmlns:a16="http://schemas.microsoft.com/office/drawing/2014/main" id="{86D3A4AE-8C1E-44CA-A287-9455F38E2570}"/>
                </a:ext>
              </a:extLst>
            </p:cNvPr>
            <p:cNvSpPr/>
            <p:nvPr/>
          </p:nvSpPr>
          <p:spPr>
            <a:xfrm>
              <a:off x="3019820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3;p52">
              <a:extLst>
                <a:ext uri="{FF2B5EF4-FFF2-40B4-BE49-F238E27FC236}">
                  <a16:creationId xmlns:a16="http://schemas.microsoft.com/office/drawing/2014/main" id="{7024D826-96AB-4757-AA14-6B73F5418909}"/>
                </a:ext>
              </a:extLst>
            </p:cNvPr>
            <p:cNvSpPr/>
            <p:nvPr/>
          </p:nvSpPr>
          <p:spPr>
            <a:xfrm>
              <a:off x="5126937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4;p52">
              <a:extLst>
                <a:ext uri="{FF2B5EF4-FFF2-40B4-BE49-F238E27FC236}">
                  <a16:creationId xmlns:a16="http://schemas.microsoft.com/office/drawing/2014/main" id="{1679743E-F6A1-461B-8505-4FEABB670D7D}"/>
                </a:ext>
              </a:extLst>
            </p:cNvPr>
            <p:cNvSpPr/>
            <p:nvPr/>
          </p:nvSpPr>
          <p:spPr>
            <a:xfrm>
              <a:off x="6853837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814;p52">
            <a:extLst>
              <a:ext uri="{FF2B5EF4-FFF2-40B4-BE49-F238E27FC236}">
                <a16:creationId xmlns:a16="http://schemas.microsoft.com/office/drawing/2014/main" id="{806BA027-5985-48CA-BC71-28175C65FDE0}"/>
              </a:ext>
            </a:extLst>
          </p:cNvPr>
          <p:cNvSpPr/>
          <p:nvPr/>
        </p:nvSpPr>
        <p:spPr>
          <a:xfrm>
            <a:off x="7682865" y="2394339"/>
            <a:ext cx="828600" cy="2240700"/>
          </a:xfrm>
          <a:prstGeom prst="rect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845;p53">
            <a:extLst>
              <a:ext uri="{FF2B5EF4-FFF2-40B4-BE49-F238E27FC236}">
                <a16:creationId xmlns:a16="http://schemas.microsoft.com/office/drawing/2014/main" id="{B41EBBD9-60E5-48C8-B517-36B10CBF45A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9434" y="2394321"/>
            <a:ext cx="828600" cy="816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i="1" dirty="0"/>
              <a:t>Specific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/>
              <a:t>Spezifisch</a:t>
            </a:r>
            <a:endParaRPr dirty="0"/>
          </a:p>
        </p:txBody>
      </p:sp>
      <p:sp>
        <p:nvSpPr>
          <p:cNvPr id="25" name="Google Shape;845;p53">
            <a:extLst>
              <a:ext uri="{FF2B5EF4-FFF2-40B4-BE49-F238E27FC236}">
                <a16:creationId xmlns:a16="http://schemas.microsoft.com/office/drawing/2014/main" id="{7895FB86-2FFE-4D27-A2E9-F14BE44019EF}"/>
              </a:ext>
            </a:extLst>
          </p:cNvPr>
          <p:cNvSpPr txBox="1">
            <a:spLocks/>
          </p:cNvSpPr>
          <p:nvPr/>
        </p:nvSpPr>
        <p:spPr>
          <a:xfrm>
            <a:off x="2358817" y="2394321"/>
            <a:ext cx="828600" cy="81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pPr marL="0" indent="0" algn="ctr"/>
            <a:r>
              <a:rPr lang="de-DE" i="1" dirty="0"/>
              <a:t>measurable</a:t>
            </a:r>
          </a:p>
          <a:p>
            <a:pPr marL="0" indent="0" algn="ctr"/>
            <a:r>
              <a:rPr lang="de-DE" sz="1200" dirty="0"/>
              <a:t>Messbar </a:t>
            </a:r>
            <a:endParaRPr lang="de-DE" dirty="0"/>
          </a:p>
        </p:txBody>
      </p:sp>
      <p:sp>
        <p:nvSpPr>
          <p:cNvPr id="26" name="Google Shape;845;p53">
            <a:extLst>
              <a:ext uri="{FF2B5EF4-FFF2-40B4-BE49-F238E27FC236}">
                <a16:creationId xmlns:a16="http://schemas.microsoft.com/office/drawing/2014/main" id="{1A01D145-61F5-4B47-BDF7-A03401F4EDC5}"/>
              </a:ext>
            </a:extLst>
          </p:cNvPr>
          <p:cNvSpPr txBox="1">
            <a:spLocks/>
          </p:cNvSpPr>
          <p:nvPr/>
        </p:nvSpPr>
        <p:spPr>
          <a:xfrm>
            <a:off x="4481717" y="2394321"/>
            <a:ext cx="828600" cy="81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pPr marL="0" indent="0" algn="ctr"/>
            <a:r>
              <a:rPr lang="de-DE" i="1" dirty="0"/>
              <a:t>attainable</a:t>
            </a:r>
          </a:p>
          <a:p>
            <a:pPr marL="0" indent="0" algn="ctr"/>
            <a:r>
              <a:rPr lang="de-DE" sz="1200" dirty="0"/>
              <a:t>Erreichbar</a:t>
            </a:r>
          </a:p>
          <a:p>
            <a:pPr marL="0" indent="0" algn="ctr"/>
            <a:endParaRPr lang="de-DE" dirty="0"/>
          </a:p>
          <a:p>
            <a:pPr marL="0" indent="0" algn="ctr"/>
            <a:r>
              <a:rPr lang="de-DE" dirty="0"/>
              <a:t>akzeptiert/</a:t>
            </a:r>
          </a:p>
          <a:p>
            <a:pPr marL="0" indent="0" algn="ctr"/>
            <a:r>
              <a:rPr lang="de-DE" dirty="0"/>
              <a:t>attraktiv</a:t>
            </a:r>
          </a:p>
        </p:txBody>
      </p:sp>
      <p:sp>
        <p:nvSpPr>
          <p:cNvPr id="27" name="Google Shape;845;p53">
            <a:extLst>
              <a:ext uri="{FF2B5EF4-FFF2-40B4-BE49-F238E27FC236}">
                <a16:creationId xmlns:a16="http://schemas.microsoft.com/office/drawing/2014/main" id="{E0695B6A-D696-4DEF-AB1C-91EA2506F97E}"/>
              </a:ext>
            </a:extLst>
          </p:cNvPr>
          <p:cNvSpPr txBox="1">
            <a:spLocks/>
          </p:cNvSpPr>
          <p:nvPr/>
        </p:nvSpPr>
        <p:spPr>
          <a:xfrm>
            <a:off x="6208617" y="2394320"/>
            <a:ext cx="828600" cy="81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pPr marL="0" indent="0" algn="ctr"/>
            <a:r>
              <a:rPr lang="de-DE" i="1" dirty="0"/>
              <a:t>relevant</a:t>
            </a:r>
          </a:p>
          <a:p>
            <a:pPr marL="0" indent="0" algn="ctr"/>
            <a:r>
              <a:rPr lang="de-DE" sz="1200" dirty="0"/>
              <a:t>Relevant</a:t>
            </a:r>
          </a:p>
          <a:p>
            <a:pPr marL="0" indent="0" algn="ctr"/>
            <a:endParaRPr lang="de-DE" dirty="0"/>
          </a:p>
          <a:p>
            <a:pPr marL="0" indent="0" algn="ctr"/>
            <a:r>
              <a:rPr lang="de-DE" dirty="0"/>
              <a:t>realistisch</a:t>
            </a:r>
          </a:p>
        </p:txBody>
      </p:sp>
      <p:sp>
        <p:nvSpPr>
          <p:cNvPr id="28" name="Google Shape;845;p53">
            <a:extLst>
              <a:ext uri="{FF2B5EF4-FFF2-40B4-BE49-F238E27FC236}">
                <a16:creationId xmlns:a16="http://schemas.microsoft.com/office/drawing/2014/main" id="{E3B0AFA3-4F3C-4EEE-9A33-DBDB2EAC82B3}"/>
              </a:ext>
            </a:extLst>
          </p:cNvPr>
          <p:cNvSpPr txBox="1">
            <a:spLocks/>
          </p:cNvSpPr>
          <p:nvPr/>
        </p:nvSpPr>
        <p:spPr>
          <a:xfrm>
            <a:off x="7708599" y="2394319"/>
            <a:ext cx="828600" cy="81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pPr marL="0" indent="0" algn="ctr"/>
            <a:r>
              <a:rPr lang="de-DE" i="1" dirty="0"/>
              <a:t>Time-bound</a:t>
            </a:r>
          </a:p>
          <a:p>
            <a:pPr marL="0" indent="0" algn="ctr"/>
            <a:r>
              <a:rPr lang="de-DE" sz="1100" dirty="0"/>
              <a:t>Terminiert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3507" y="4057239"/>
            <a:ext cx="3944407" cy="577800"/>
          </a:xfrm>
        </p:spPr>
        <p:txBody>
          <a:bodyPr/>
          <a:lstStyle/>
          <a:p>
            <a:pPr algn="r"/>
            <a:r>
              <a:rPr lang="de-DE" dirty="0" err="1"/>
              <a:t>SMARTe</a:t>
            </a:r>
            <a:r>
              <a:rPr lang="de-DE" dirty="0"/>
              <a:t> Ziele</a:t>
            </a:r>
          </a:p>
        </p:txBody>
      </p:sp>
    </p:spTree>
    <p:extLst>
      <p:ext uri="{BB962C8B-B14F-4D97-AF65-F5344CB8AC3E}">
        <p14:creationId xmlns:p14="http://schemas.microsoft.com/office/powerpoint/2010/main" val="424189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-Modell 6" descr="T">
                <a:extLst>
                  <a:ext uri="{FF2B5EF4-FFF2-40B4-BE49-F238E27FC236}">
                    <a16:creationId xmlns:a16="http://schemas.microsoft.com/office/drawing/2014/main" id="{F106DCCB-50B0-4A0F-898A-75D7D6474B1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06902" y="200448"/>
              <a:ext cx="1401417" cy="186615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401417" cy="1866158"/>
                    </a:xfrm>
                    <a:prstGeom prst="rect">
                      <a:avLst/>
                    </a:prstGeom>
                  </am3d:spPr>
                  <am3d:camera>
                    <am3d:pos x="0" y="0" z="604837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421351" d="1000000"/>
                    <am3d:preTrans dx="0" dy="-181778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3660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-Modell 6" descr="T">
                <a:extLst>
                  <a:ext uri="{FF2B5EF4-FFF2-40B4-BE49-F238E27FC236}">
                    <a16:creationId xmlns:a16="http://schemas.microsoft.com/office/drawing/2014/main" id="{F106DCCB-50B0-4A0F-898A-75D7D6474B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6902" y="200448"/>
                <a:ext cx="1401417" cy="1866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-Modell 7" descr="M">
                <a:extLst>
                  <a:ext uri="{FF2B5EF4-FFF2-40B4-BE49-F238E27FC236}">
                    <a16:creationId xmlns:a16="http://schemas.microsoft.com/office/drawing/2014/main" id="{7216544B-37FF-4C3B-905D-1A6D1D6C2F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81233" y="200427"/>
              <a:ext cx="2015335" cy="186617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15335" cy="1866179"/>
                    </a:xfrm>
                    <a:prstGeom prst="rect">
                      <a:avLst/>
                    </a:prstGeom>
                  </am3d:spPr>
                  <am3d:camera>
                    <am3d:pos x="0" y="0" z="653511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1755" d="1000000"/>
                    <am3d:preTrans dx="0" dy="-16700519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8053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-Modell 7" descr="M">
                <a:extLst>
                  <a:ext uri="{FF2B5EF4-FFF2-40B4-BE49-F238E27FC236}">
                    <a16:creationId xmlns:a16="http://schemas.microsoft.com/office/drawing/2014/main" id="{7216544B-37FF-4C3B-905D-1A6D1D6C2F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81233" y="200427"/>
                <a:ext cx="2015335" cy="1866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3D-Modell 8" descr="s">
                <a:extLst>
                  <a:ext uri="{FF2B5EF4-FFF2-40B4-BE49-F238E27FC236}">
                    <a16:creationId xmlns:a16="http://schemas.microsoft.com/office/drawing/2014/main" id="{C766A8A1-ECC2-4161-9308-E0254CF239D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6162" y="190543"/>
              <a:ext cx="1246654" cy="187608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246654" cy="1876082"/>
                    </a:xfrm>
                    <a:prstGeom prst="rect">
                      <a:avLst/>
                    </a:prstGeom>
                  </am3d:spPr>
                  <am3d:camera>
                    <am3d:pos x="0" y="0" z="576568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455506" d="1000000"/>
                    <am3d:preTrans dx="-1" dy="-18134039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297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3D-Modell 8" descr="s">
                <a:extLst>
                  <a:ext uri="{FF2B5EF4-FFF2-40B4-BE49-F238E27FC236}">
                    <a16:creationId xmlns:a16="http://schemas.microsoft.com/office/drawing/2014/main" id="{C766A8A1-ECC2-4161-9308-E0254CF239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6162" y="190543"/>
                <a:ext cx="1246654" cy="1876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3D-Modell 9" descr="R">
                <a:extLst>
                  <a:ext uri="{FF2B5EF4-FFF2-40B4-BE49-F238E27FC236}">
                    <a16:creationId xmlns:a16="http://schemas.microsoft.com/office/drawing/2014/main" id="{D69EF3C1-AFCC-4EBE-B14E-D9CE56DD2A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95465" y="200428"/>
              <a:ext cx="1257907" cy="1866178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257907" cy="1866178"/>
                    </a:xfrm>
                    <a:prstGeom prst="rect">
                      <a:avLst/>
                    </a:prstGeom>
                  </am3d:spPr>
                  <am3d:camera>
                    <am3d:pos x="0" y="0" z="58387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94300" d="1000000"/>
                    <am3d:preTrans dx="2" dy="-18142144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2799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3D-Modell 9" descr="R">
                <a:extLst>
                  <a:ext uri="{FF2B5EF4-FFF2-40B4-BE49-F238E27FC236}">
                    <a16:creationId xmlns:a16="http://schemas.microsoft.com/office/drawing/2014/main" id="{D69EF3C1-AFCC-4EBE-B14E-D9CE56DD2A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95465" y="200428"/>
                <a:ext cx="1257907" cy="1866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1" name="3D-Modell 10" descr="A">
                <a:extLst>
                  <a:ext uri="{FF2B5EF4-FFF2-40B4-BE49-F238E27FC236}">
                    <a16:creationId xmlns:a16="http://schemas.microsoft.com/office/drawing/2014/main" id="{377C6FC6-3A29-450B-B043-739A22904A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93099" y="190549"/>
              <a:ext cx="1605836" cy="1876070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1605836" cy="1876070"/>
                    </a:xfrm>
                    <a:prstGeom prst="rect">
                      <a:avLst/>
                    </a:prstGeom>
                  </am3d:spPr>
                  <am3d:camera>
                    <am3d:pos x="0" y="0" z="6337830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71928" d="1000000"/>
                    <am3d:preTrans dx="0" dy="-18104114" dz="-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25123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1" name="3D-Modell 10" descr="A">
                <a:extLst>
                  <a:ext uri="{FF2B5EF4-FFF2-40B4-BE49-F238E27FC236}">
                    <a16:creationId xmlns:a16="http://schemas.microsoft.com/office/drawing/2014/main" id="{377C6FC6-3A29-450B-B043-739A22904A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93099" y="190549"/>
                <a:ext cx="1605836" cy="187607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oogle Shape;810;p52">
            <a:extLst>
              <a:ext uri="{FF2B5EF4-FFF2-40B4-BE49-F238E27FC236}">
                <a16:creationId xmlns:a16="http://schemas.microsoft.com/office/drawing/2014/main" id="{52674387-6BCA-491D-8B45-5DDA0C1FC6CB}"/>
              </a:ext>
            </a:extLst>
          </p:cNvPr>
          <p:cNvGrpSpPr/>
          <p:nvPr/>
        </p:nvGrpSpPr>
        <p:grpSpPr>
          <a:xfrm>
            <a:off x="605189" y="2394339"/>
            <a:ext cx="6432028" cy="2240700"/>
            <a:chOff x="1250409" y="2275350"/>
            <a:chExt cx="6432028" cy="2240700"/>
          </a:xfrm>
        </p:grpSpPr>
        <p:sp>
          <p:nvSpPr>
            <p:cNvPr id="15" name="Google Shape;811;p52">
              <a:extLst>
                <a:ext uri="{FF2B5EF4-FFF2-40B4-BE49-F238E27FC236}">
                  <a16:creationId xmlns:a16="http://schemas.microsoft.com/office/drawing/2014/main" id="{4E6D632E-B707-48EF-B100-2ABF871A50E2}"/>
                </a:ext>
              </a:extLst>
            </p:cNvPr>
            <p:cNvSpPr/>
            <p:nvPr/>
          </p:nvSpPr>
          <p:spPr>
            <a:xfrm>
              <a:off x="1250409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2;p52">
              <a:extLst>
                <a:ext uri="{FF2B5EF4-FFF2-40B4-BE49-F238E27FC236}">
                  <a16:creationId xmlns:a16="http://schemas.microsoft.com/office/drawing/2014/main" id="{86D3A4AE-8C1E-44CA-A287-9455F38E2570}"/>
                </a:ext>
              </a:extLst>
            </p:cNvPr>
            <p:cNvSpPr/>
            <p:nvPr/>
          </p:nvSpPr>
          <p:spPr>
            <a:xfrm>
              <a:off x="3019820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3;p52">
              <a:extLst>
                <a:ext uri="{FF2B5EF4-FFF2-40B4-BE49-F238E27FC236}">
                  <a16:creationId xmlns:a16="http://schemas.microsoft.com/office/drawing/2014/main" id="{7024D826-96AB-4757-AA14-6B73F5418909}"/>
                </a:ext>
              </a:extLst>
            </p:cNvPr>
            <p:cNvSpPr/>
            <p:nvPr/>
          </p:nvSpPr>
          <p:spPr>
            <a:xfrm>
              <a:off x="5126937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4;p52">
              <a:extLst>
                <a:ext uri="{FF2B5EF4-FFF2-40B4-BE49-F238E27FC236}">
                  <a16:creationId xmlns:a16="http://schemas.microsoft.com/office/drawing/2014/main" id="{1679743E-F6A1-461B-8505-4FEABB670D7D}"/>
                </a:ext>
              </a:extLst>
            </p:cNvPr>
            <p:cNvSpPr/>
            <p:nvPr/>
          </p:nvSpPr>
          <p:spPr>
            <a:xfrm>
              <a:off x="6853837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814;p52">
            <a:extLst>
              <a:ext uri="{FF2B5EF4-FFF2-40B4-BE49-F238E27FC236}">
                <a16:creationId xmlns:a16="http://schemas.microsoft.com/office/drawing/2014/main" id="{806BA027-5985-48CA-BC71-28175C65FDE0}"/>
              </a:ext>
            </a:extLst>
          </p:cNvPr>
          <p:cNvSpPr/>
          <p:nvPr/>
        </p:nvSpPr>
        <p:spPr>
          <a:xfrm>
            <a:off x="7682865" y="2394339"/>
            <a:ext cx="828600" cy="2240700"/>
          </a:xfrm>
          <a:prstGeom prst="rect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845;p53">
            <a:extLst>
              <a:ext uri="{FF2B5EF4-FFF2-40B4-BE49-F238E27FC236}">
                <a16:creationId xmlns:a16="http://schemas.microsoft.com/office/drawing/2014/main" id="{B41EBBD9-60E5-48C8-B517-36B10CBF45A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9434" y="2394321"/>
            <a:ext cx="828600" cy="816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/>
              <a:t>Klar definiert</a:t>
            </a:r>
            <a:endParaRPr dirty="0"/>
          </a:p>
        </p:txBody>
      </p:sp>
      <p:sp>
        <p:nvSpPr>
          <p:cNvPr id="25" name="Google Shape;845;p53">
            <a:extLst>
              <a:ext uri="{FF2B5EF4-FFF2-40B4-BE49-F238E27FC236}">
                <a16:creationId xmlns:a16="http://schemas.microsoft.com/office/drawing/2014/main" id="{7895FB86-2FFE-4D27-A2E9-F14BE44019EF}"/>
              </a:ext>
            </a:extLst>
          </p:cNvPr>
          <p:cNvSpPr txBox="1">
            <a:spLocks/>
          </p:cNvSpPr>
          <p:nvPr/>
        </p:nvSpPr>
        <p:spPr>
          <a:xfrm>
            <a:off x="2358817" y="2394321"/>
            <a:ext cx="828600" cy="81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pPr marL="0" indent="0" algn="ctr"/>
            <a:r>
              <a:rPr lang="de-DE" sz="1200" dirty="0"/>
              <a:t>In Zahlen messbar </a:t>
            </a:r>
            <a:endParaRPr lang="de-DE" dirty="0"/>
          </a:p>
        </p:txBody>
      </p:sp>
      <p:sp>
        <p:nvSpPr>
          <p:cNvPr id="26" name="Google Shape;845;p53">
            <a:extLst>
              <a:ext uri="{FF2B5EF4-FFF2-40B4-BE49-F238E27FC236}">
                <a16:creationId xmlns:a16="http://schemas.microsoft.com/office/drawing/2014/main" id="{1A01D145-61F5-4B47-BDF7-A03401F4EDC5}"/>
              </a:ext>
            </a:extLst>
          </p:cNvPr>
          <p:cNvSpPr txBox="1">
            <a:spLocks/>
          </p:cNvSpPr>
          <p:nvPr/>
        </p:nvSpPr>
        <p:spPr>
          <a:xfrm>
            <a:off x="4481717" y="2394318"/>
            <a:ext cx="828600" cy="81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pPr marL="0" indent="0" algn="ctr"/>
            <a:r>
              <a:rPr lang="de-DE" dirty="0"/>
              <a:t>Erreichbar im Sinne der Rahmen-bedingungen</a:t>
            </a:r>
            <a:endParaRPr lang="de-DE" sz="500" dirty="0"/>
          </a:p>
        </p:txBody>
      </p:sp>
      <p:sp>
        <p:nvSpPr>
          <p:cNvPr id="27" name="Google Shape;845;p53">
            <a:extLst>
              <a:ext uri="{FF2B5EF4-FFF2-40B4-BE49-F238E27FC236}">
                <a16:creationId xmlns:a16="http://schemas.microsoft.com/office/drawing/2014/main" id="{E0695B6A-D696-4DEF-AB1C-91EA2506F97E}"/>
              </a:ext>
            </a:extLst>
          </p:cNvPr>
          <p:cNvSpPr txBox="1">
            <a:spLocks/>
          </p:cNvSpPr>
          <p:nvPr/>
        </p:nvSpPr>
        <p:spPr>
          <a:xfrm>
            <a:off x="6208617" y="2394320"/>
            <a:ext cx="828600" cy="81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pPr marL="0" indent="0" algn="ctr"/>
            <a:r>
              <a:rPr lang="de-DE" dirty="0"/>
              <a:t>Muss sich auf die gesamte SM Strategie auswirken</a:t>
            </a:r>
          </a:p>
        </p:txBody>
      </p:sp>
      <p:sp>
        <p:nvSpPr>
          <p:cNvPr id="28" name="Google Shape;845;p53">
            <a:extLst>
              <a:ext uri="{FF2B5EF4-FFF2-40B4-BE49-F238E27FC236}">
                <a16:creationId xmlns:a16="http://schemas.microsoft.com/office/drawing/2014/main" id="{E3B0AFA3-4F3C-4EEE-9A33-DBDB2EAC82B3}"/>
              </a:ext>
            </a:extLst>
          </p:cNvPr>
          <p:cNvSpPr txBox="1">
            <a:spLocks/>
          </p:cNvSpPr>
          <p:nvPr/>
        </p:nvSpPr>
        <p:spPr>
          <a:xfrm>
            <a:off x="7708599" y="2394319"/>
            <a:ext cx="828600" cy="81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utive Mono"/>
              <a:buNone/>
              <a:defRPr sz="1100" b="0" i="0" u="none" strike="noStrike" cap="none">
                <a:solidFill>
                  <a:srgbClr val="434343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pPr marL="0" indent="0" algn="ctr"/>
            <a:r>
              <a:rPr lang="de-DE" sz="1000" dirty="0"/>
              <a:t>Bestimmtes Datum für Messung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3507" y="4057239"/>
            <a:ext cx="3944407" cy="577800"/>
          </a:xfrm>
        </p:spPr>
        <p:txBody>
          <a:bodyPr/>
          <a:lstStyle/>
          <a:p>
            <a:pPr algn="r"/>
            <a:r>
              <a:rPr lang="de-DE" dirty="0" err="1"/>
              <a:t>SMARTe</a:t>
            </a:r>
            <a:r>
              <a:rPr lang="de-DE" dirty="0"/>
              <a:t> Ziele</a:t>
            </a:r>
          </a:p>
        </p:txBody>
      </p:sp>
    </p:spTree>
    <p:extLst>
      <p:ext uri="{BB962C8B-B14F-4D97-AF65-F5344CB8AC3E}">
        <p14:creationId xmlns:p14="http://schemas.microsoft.com/office/powerpoint/2010/main" val="221350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4772" y="4028886"/>
            <a:ext cx="3944407" cy="577800"/>
          </a:xfrm>
        </p:spPr>
        <p:txBody>
          <a:bodyPr/>
          <a:lstStyle/>
          <a:p>
            <a:pPr algn="r"/>
            <a:r>
              <a:rPr lang="de-DE" dirty="0"/>
              <a:t>Kanalauswahl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4601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Wie geht man vor?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Zielgruppendefinition/-analyse: Wo ist meine Zielgruppe?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Welches Netzwerk können wir optimal bespielen?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Welches Netzwerk soll (ggf. später) ergänzen?</a:t>
            </a:r>
          </a:p>
        </p:txBody>
      </p:sp>
    </p:spTree>
    <p:extLst>
      <p:ext uri="{BB962C8B-B14F-4D97-AF65-F5344CB8AC3E}">
        <p14:creationId xmlns:p14="http://schemas.microsoft.com/office/powerpoint/2010/main" val="11149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3507" y="4057239"/>
            <a:ext cx="3944407" cy="577800"/>
          </a:xfrm>
        </p:spPr>
        <p:txBody>
          <a:bodyPr/>
          <a:lstStyle/>
          <a:p>
            <a:pPr algn="r"/>
            <a:r>
              <a:rPr lang="de-DE" dirty="0"/>
              <a:t>Kennzahlen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3721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Kennzahlen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Allgemeingültige Aussagekraft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Lässt sich mit den Kennzahlen anderer Unternehmen vergleichen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A91D7E-A8B2-475E-9E4E-A009E184A8E5}"/>
              </a:ext>
            </a:extLst>
          </p:cNvPr>
          <p:cNvSpPr txBox="1"/>
          <p:nvPr/>
        </p:nvSpPr>
        <p:spPr>
          <a:xfrm>
            <a:off x="4653516" y="620359"/>
            <a:ext cx="3721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KPI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Individuell ausgerichtete Kennzahlen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Schlüsselindikatoren der Erfolgsmessung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Diffiziler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7400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00650" y="4057650"/>
            <a:ext cx="3943350" cy="577850"/>
          </a:xfrm>
        </p:spPr>
        <p:txBody>
          <a:bodyPr/>
          <a:lstStyle/>
          <a:p>
            <a:pPr algn="r"/>
            <a:r>
              <a:rPr lang="de-DE" dirty="0"/>
              <a:t>Kennzahlen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372139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Reichweite: Views/</a:t>
            </a:r>
            <a:r>
              <a:rPr lang="de-DE" sz="1600" dirty="0" err="1">
                <a:latin typeface="Oswald"/>
              </a:rPr>
              <a:t>Impressions</a:t>
            </a:r>
            <a:endParaRPr lang="de-DE" sz="16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Interaktion/Engagement: Anzahl der Kommentare, Shares, Likes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Leads/Aktivitäten: Kontaktaufnahmen, Newsletter, Online-Bestellungen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Erwähnungen: Erwähnungen der Marke in </a:t>
            </a:r>
            <a:r>
              <a:rPr lang="de-DE" sz="1600" dirty="0" err="1">
                <a:latin typeface="Oswald"/>
              </a:rPr>
              <a:t>Social</a:t>
            </a:r>
            <a:r>
              <a:rPr lang="de-DE" sz="1600" dirty="0">
                <a:latin typeface="Oswald"/>
              </a:rPr>
              <a:t> Media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Reputation </a:t>
            </a:r>
            <a:endParaRPr lang="de-DE" sz="16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Klicks: Für Traffic und Click-Through-Rate wichtig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User </a:t>
            </a:r>
            <a:r>
              <a:rPr lang="de-DE" sz="1600" dirty="0" err="1">
                <a:latin typeface="Oswald"/>
              </a:rPr>
              <a:t>Generated</a:t>
            </a:r>
            <a:r>
              <a:rPr lang="de-DE" sz="1600" dirty="0">
                <a:latin typeface="Oswald"/>
              </a:rPr>
              <a:t> Content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Downloads: von Tutorials, Videos, Apps, 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17630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00650" y="4057650"/>
            <a:ext cx="3943350" cy="577850"/>
          </a:xfrm>
        </p:spPr>
        <p:txBody>
          <a:bodyPr/>
          <a:lstStyle/>
          <a:p>
            <a:pPr algn="r"/>
            <a:r>
              <a:rPr lang="de-DE" dirty="0"/>
              <a:t>KPIs und ihre Berechnungen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8121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Share </a:t>
            </a:r>
            <a:r>
              <a:rPr lang="de-DE" sz="1600" dirty="0" err="1">
                <a:latin typeface="Oswald"/>
              </a:rPr>
              <a:t>of</a:t>
            </a:r>
            <a:r>
              <a:rPr lang="de-DE" sz="1600" dirty="0">
                <a:latin typeface="Oswald"/>
              </a:rPr>
              <a:t> Voice: Markenerwähnungen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19673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00650" y="4057650"/>
            <a:ext cx="3943350" cy="577850"/>
          </a:xfrm>
        </p:spPr>
        <p:txBody>
          <a:bodyPr/>
          <a:lstStyle/>
          <a:p>
            <a:pPr algn="r"/>
            <a:r>
              <a:rPr lang="de-DE" dirty="0"/>
              <a:t>KPIs und ihre Berechnungen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8121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Engagement (</a:t>
            </a:r>
            <a:r>
              <a:rPr lang="de-DE" sz="1600" dirty="0" err="1">
                <a:latin typeface="Oswald"/>
              </a:rPr>
              <a:t>Audience</a:t>
            </a:r>
            <a:r>
              <a:rPr lang="de-DE" sz="1600" dirty="0">
                <a:latin typeface="Oswald"/>
              </a:rPr>
              <a:t> Engagement): </a:t>
            </a:r>
          </a:p>
          <a:p>
            <a:endParaRPr lang="de-DE" sz="1600" dirty="0">
              <a:latin typeface="Oswald"/>
            </a:endParaRPr>
          </a:p>
          <a:p>
            <a:pPr algn="ctr"/>
            <a:r>
              <a:rPr lang="de-DE" sz="1600" dirty="0">
                <a:latin typeface="Oswald"/>
              </a:rPr>
              <a:t>(Anzahl der Kommentare + Shares + Nachrichten) /</a:t>
            </a:r>
          </a:p>
          <a:p>
            <a:pPr algn="ctr"/>
            <a:r>
              <a:rPr lang="de-DE" sz="1600" dirty="0">
                <a:latin typeface="Oswald"/>
              </a:rPr>
              <a:t>Reichweite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22010D5-612B-43F2-8407-FBFC0CB1141F}"/>
              </a:ext>
            </a:extLst>
          </p:cNvPr>
          <p:cNvCxnSpPr/>
          <p:nvPr/>
        </p:nvCxnSpPr>
        <p:spPr>
          <a:xfrm>
            <a:off x="1986396" y="1420090"/>
            <a:ext cx="4495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83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00650" y="4057650"/>
            <a:ext cx="3943350" cy="577850"/>
          </a:xfrm>
        </p:spPr>
        <p:txBody>
          <a:bodyPr/>
          <a:lstStyle/>
          <a:p>
            <a:pPr algn="r"/>
            <a:r>
              <a:rPr lang="de-DE" dirty="0"/>
              <a:t>KPIs und ihre Berechnungen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8121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Oswald"/>
              </a:rPr>
              <a:t>Diskussionsreicheweite</a:t>
            </a:r>
            <a:r>
              <a:rPr lang="de-DE" sz="1600" dirty="0">
                <a:latin typeface="Oswald"/>
              </a:rPr>
              <a:t> (</a:t>
            </a:r>
            <a:r>
              <a:rPr lang="de-DE" sz="1600" dirty="0" err="1">
                <a:latin typeface="Oswald"/>
              </a:rPr>
              <a:t>Conversation</a:t>
            </a:r>
            <a:r>
              <a:rPr lang="de-DE" sz="1600" dirty="0">
                <a:latin typeface="Oswald"/>
              </a:rPr>
              <a:t> </a:t>
            </a:r>
            <a:r>
              <a:rPr lang="de-DE" sz="1600" dirty="0" err="1">
                <a:latin typeface="Oswald"/>
              </a:rPr>
              <a:t>Reach</a:t>
            </a:r>
            <a:r>
              <a:rPr lang="de-DE" sz="1600" dirty="0">
                <a:latin typeface="Oswald"/>
              </a:rPr>
              <a:t>) </a:t>
            </a:r>
          </a:p>
          <a:p>
            <a:pPr algn="ctr"/>
            <a:endParaRPr lang="de-DE" sz="1600" dirty="0">
              <a:latin typeface="Oswald"/>
            </a:endParaRPr>
          </a:p>
          <a:p>
            <a:pPr algn="ctr"/>
            <a:r>
              <a:rPr lang="de-DE" sz="1600" dirty="0">
                <a:latin typeface="Oswald"/>
              </a:rPr>
              <a:t>Summer aller Diskussionsteilnehmer</a:t>
            </a:r>
          </a:p>
          <a:p>
            <a:pPr algn="ctr"/>
            <a:r>
              <a:rPr lang="de-DE" sz="1600" dirty="0">
                <a:latin typeface="Oswald"/>
              </a:rPr>
              <a:t>Kalkulierte Diskussionsteilnehmer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22010D5-612B-43F2-8407-FBFC0CB1141F}"/>
              </a:ext>
            </a:extLst>
          </p:cNvPr>
          <p:cNvCxnSpPr/>
          <p:nvPr/>
        </p:nvCxnSpPr>
        <p:spPr>
          <a:xfrm>
            <a:off x="1986396" y="1420090"/>
            <a:ext cx="4495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8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00650" y="4057650"/>
            <a:ext cx="3943350" cy="577850"/>
          </a:xfrm>
        </p:spPr>
        <p:txBody>
          <a:bodyPr/>
          <a:lstStyle/>
          <a:p>
            <a:pPr algn="r"/>
            <a:r>
              <a:rPr lang="de-DE" dirty="0"/>
              <a:t>KPIs und ihre Berechnungen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8121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Aktive Markenfans (</a:t>
            </a:r>
            <a:r>
              <a:rPr lang="de-DE" sz="1600" dirty="0" err="1">
                <a:latin typeface="Oswald"/>
              </a:rPr>
              <a:t>Active</a:t>
            </a:r>
            <a:r>
              <a:rPr lang="de-DE" sz="1600" dirty="0">
                <a:latin typeface="Oswald"/>
              </a:rPr>
              <a:t> </a:t>
            </a:r>
            <a:r>
              <a:rPr lang="de-DE" sz="1600" dirty="0" err="1">
                <a:latin typeface="Oswald"/>
              </a:rPr>
              <a:t>Advocats</a:t>
            </a:r>
            <a:r>
              <a:rPr lang="de-DE" sz="1600" dirty="0">
                <a:latin typeface="Oswald"/>
              </a:rPr>
              <a:t>):</a:t>
            </a:r>
          </a:p>
          <a:p>
            <a:pPr algn="ctr"/>
            <a:endParaRPr lang="de-DE" sz="1600" dirty="0">
              <a:latin typeface="Oswald"/>
            </a:endParaRPr>
          </a:p>
          <a:p>
            <a:pPr algn="ctr"/>
            <a:r>
              <a:rPr lang="de-DE" sz="1600" dirty="0">
                <a:latin typeface="Oswald"/>
              </a:rPr>
              <a:t>Anzahl der aktiven Markenfans (letzte 30 Tage)</a:t>
            </a:r>
          </a:p>
          <a:p>
            <a:pPr algn="ctr"/>
            <a:r>
              <a:rPr lang="de-DE" sz="1600" dirty="0">
                <a:latin typeface="Oswald"/>
              </a:rPr>
              <a:t>Summe aller Markenfans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22010D5-612B-43F2-8407-FBFC0CB1141F}"/>
              </a:ext>
            </a:extLst>
          </p:cNvPr>
          <p:cNvCxnSpPr/>
          <p:nvPr/>
        </p:nvCxnSpPr>
        <p:spPr>
          <a:xfrm>
            <a:off x="1986396" y="1420090"/>
            <a:ext cx="4495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6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00650" y="4057650"/>
            <a:ext cx="3943350" cy="577850"/>
          </a:xfrm>
        </p:spPr>
        <p:txBody>
          <a:bodyPr/>
          <a:lstStyle/>
          <a:p>
            <a:pPr algn="r"/>
            <a:r>
              <a:rPr lang="de-DE" dirty="0"/>
              <a:t>KPIs und ihre Berechnungen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8121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Markenfaneinfluss (</a:t>
            </a:r>
            <a:r>
              <a:rPr lang="de-DE" sz="1600" dirty="0" err="1">
                <a:latin typeface="Oswald"/>
              </a:rPr>
              <a:t>Advocacy</a:t>
            </a:r>
            <a:r>
              <a:rPr lang="de-DE" sz="1600" dirty="0">
                <a:latin typeface="Oswald"/>
              </a:rPr>
              <a:t> Impact):</a:t>
            </a:r>
          </a:p>
          <a:p>
            <a:pPr algn="ctr"/>
            <a:endParaRPr lang="de-DE" sz="1600" dirty="0">
              <a:latin typeface="Oswald"/>
            </a:endParaRPr>
          </a:p>
          <a:p>
            <a:pPr algn="ctr"/>
            <a:r>
              <a:rPr lang="de-DE" sz="1600" dirty="0">
                <a:latin typeface="Oswald"/>
              </a:rPr>
              <a:t>Anzahl aller von Markenfans initiierten Diskussionen</a:t>
            </a:r>
          </a:p>
          <a:p>
            <a:pPr algn="ctr"/>
            <a:r>
              <a:rPr lang="de-DE" sz="1600" dirty="0">
                <a:latin typeface="Oswald"/>
              </a:rPr>
              <a:t>Summe aller Markenfans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22010D5-612B-43F2-8407-FBFC0CB1141F}"/>
              </a:ext>
            </a:extLst>
          </p:cNvPr>
          <p:cNvCxnSpPr/>
          <p:nvPr/>
        </p:nvCxnSpPr>
        <p:spPr>
          <a:xfrm>
            <a:off x="1986396" y="1420090"/>
            <a:ext cx="4495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5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Die 7 Schritte zur </a:t>
            </a:r>
            <a:r>
              <a:rPr lang="de-DE" dirty="0" err="1"/>
              <a:t>Social</a:t>
            </a:r>
            <a:r>
              <a:rPr lang="de-DE" dirty="0"/>
              <a:t> Media Strategie</a:t>
            </a:r>
            <a:endParaRPr dirty="0"/>
          </a:p>
        </p:txBody>
      </p:sp>
      <p:cxnSp>
        <p:nvCxnSpPr>
          <p:cNvPr id="255" name="Google Shape;255;p42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B4338F5-9827-4465-A195-732AD3FF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862" y="1200150"/>
            <a:ext cx="3752850" cy="39433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085F4B8-405A-4A63-8B0F-F77906569F89}"/>
              </a:ext>
            </a:extLst>
          </p:cNvPr>
          <p:cNvSpPr txBox="1"/>
          <p:nvPr/>
        </p:nvSpPr>
        <p:spPr>
          <a:xfrm>
            <a:off x="819150" y="1613140"/>
            <a:ext cx="3752850" cy="263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Vision Formulieren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Zielgruppen definieren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Ist-Zustand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Kanäle und Ziele festlegen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Inhalte und Media-Budget planen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Erfolg messen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latin typeface="Oswald"/>
              </a:rPr>
              <a:t>Strategie anpassen</a:t>
            </a:r>
          </a:p>
        </p:txBody>
      </p:sp>
    </p:spTree>
    <p:extLst>
      <p:ext uri="{BB962C8B-B14F-4D97-AF65-F5344CB8AC3E}">
        <p14:creationId xmlns:p14="http://schemas.microsoft.com/office/powerpoint/2010/main" val="2118781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00650" y="4057650"/>
            <a:ext cx="3943350" cy="577850"/>
          </a:xfrm>
        </p:spPr>
        <p:txBody>
          <a:bodyPr/>
          <a:lstStyle/>
          <a:p>
            <a:pPr algn="r"/>
            <a:r>
              <a:rPr lang="de-DE" dirty="0"/>
              <a:t>KPIs und ihre Berechnungen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8121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Lösungsrate (User Resolution Rate):</a:t>
            </a:r>
          </a:p>
          <a:p>
            <a:pPr algn="ctr"/>
            <a:endParaRPr lang="de-DE" sz="1600" dirty="0">
              <a:latin typeface="Oswald"/>
            </a:endParaRPr>
          </a:p>
          <a:p>
            <a:pPr algn="ctr"/>
            <a:r>
              <a:rPr lang="de-DE" sz="1600" dirty="0">
                <a:latin typeface="Oswald"/>
              </a:rPr>
              <a:t>Anzahl aller erfolgreich beantworteten Kundenanfragen</a:t>
            </a:r>
          </a:p>
          <a:p>
            <a:pPr algn="ctr"/>
            <a:r>
              <a:rPr lang="de-DE" sz="1600" dirty="0">
                <a:latin typeface="Oswald"/>
              </a:rPr>
              <a:t>Summe aller Serviceanfragen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22010D5-612B-43F2-8407-FBFC0CB1141F}"/>
              </a:ext>
            </a:extLst>
          </p:cNvPr>
          <p:cNvCxnSpPr/>
          <p:nvPr/>
        </p:nvCxnSpPr>
        <p:spPr>
          <a:xfrm>
            <a:off x="1986396" y="1420090"/>
            <a:ext cx="4495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33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00650" y="4057650"/>
            <a:ext cx="3943350" cy="577850"/>
          </a:xfrm>
        </p:spPr>
        <p:txBody>
          <a:bodyPr/>
          <a:lstStyle/>
          <a:p>
            <a:pPr algn="r"/>
            <a:r>
              <a:rPr lang="de-DE" dirty="0"/>
              <a:t>KPIs und ihre Berechnungen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8121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Bearbeitungsdauer (Resolution Time):</a:t>
            </a:r>
          </a:p>
          <a:p>
            <a:pPr algn="ctr"/>
            <a:endParaRPr lang="de-DE" sz="1600" dirty="0">
              <a:latin typeface="Oswald"/>
            </a:endParaRPr>
          </a:p>
          <a:p>
            <a:pPr algn="ctr"/>
            <a:r>
              <a:rPr lang="de-DE" sz="1600" dirty="0">
                <a:latin typeface="Oswald"/>
              </a:rPr>
              <a:t>Bearbeitungsdauer für eine Kundenanfrage</a:t>
            </a:r>
          </a:p>
          <a:p>
            <a:pPr algn="ctr"/>
            <a:r>
              <a:rPr lang="de-DE" sz="1600" dirty="0">
                <a:latin typeface="Oswald"/>
              </a:rPr>
              <a:t>Summe aller Serviceanfragen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22010D5-612B-43F2-8407-FBFC0CB1141F}"/>
              </a:ext>
            </a:extLst>
          </p:cNvPr>
          <p:cNvCxnSpPr/>
          <p:nvPr/>
        </p:nvCxnSpPr>
        <p:spPr>
          <a:xfrm>
            <a:off x="1986396" y="1420090"/>
            <a:ext cx="4495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4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00650" y="4057650"/>
            <a:ext cx="3943350" cy="577850"/>
          </a:xfrm>
        </p:spPr>
        <p:txBody>
          <a:bodyPr/>
          <a:lstStyle/>
          <a:p>
            <a:pPr algn="r"/>
            <a:r>
              <a:rPr lang="de-DE" dirty="0"/>
              <a:t>KPIs und ihre Berechnungen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8121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Zufriedenheits-Score (</a:t>
            </a:r>
            <a:r>
              <a:rPr lang="de-DE" sz="1600" dirty="0" err="1">
                <a:latin typeface="Oswald"/>
              </a:rPr>
              <a:t>Satisfaction</a:t>
            </a:r>
            <a:r>
              <a:rPr lang="de-DE" sz="1600" dirty="0">
                <a:latin typeface="Oswald"/>
              </a:rPr>
              <a:t> Score)</a:t>
            </a:r>
          </a:p>
          <a:p>
            <a:pPr algn="ctr"/>
            <a:endParaRPr lang="de-DE" sz="1600" dirty="0">
              <a:latin typeface="Oswald"/>
            </a:endParaRPr>
          </a:p>
          <a:p>
            <a:pPr algn="ctr"/>
            <a:r>
              <a:rPr lang="de-DE" sz="1600" dirty="0">
                <a:latin typeface="Oswald"/>
              </a:rPr>
              <a:t>Kundenfeedback</a:t>
            </a:r>
          </a:p>
          <a:p>
            <a:pPr algn="ctr"/>
            <a:r>
              <a:rPr lang="de-DE" sz="1600" dirty="0">
                <a:latin typeface="Oswald"/>
              </a:rPr>
              <a:t>Gesamtes Feedback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22010D5-612B-43F2-8407-FBFC0CB1141F}"/>
              </a:ext>
            </a:extLst>
          </p:cNvPr>
          <p:cNvCxnSpPr/>
          <p:nvPr/>
        </p:nvCxnSpPr>
        <p:spPr>
          <a:xfrm>
            <a:off x="1986396" y="1420090"/>
            <a:ext cx="4495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68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00650" y="4057650"/>
            <a:ext cx="3943350" cy="577850"/>
          </a:xfrm>
        </p:spPr>
        <p:txBody>
          <a:bodyPr/>
          <a:lstStyle/>
          <a:p>
            <a:pPr algn="r"/>
            <a:r>
              <a:rPr lang="de-DE" dirty="0"/>
              <a:t>KPIs und ihre Berechnungen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8121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Stimmungsbarometer (Sentiment Ratio)</a:t>
            </a:r>
          </a:p>
          <a:p>
            <a:pPr algn="ctr"/>
            <a:endParaRPr lang="de-DE" sz="1600" dirty="0">
              <a:latin typeface="Oswald"/>
            </a:endParaRPr>
          </a:p>
          <a:p>
            <a:pPr algn="ctr"/>
            <a:r>
              <a:rPr lang="de-DE" sz="1600" dirty="0">
                <a:latin typeface="Oswald"/>
              </a:rPr>
              <a:t>Positive | neutrale | negative Markenerwähnung</a:t>
            </a:r>
          </a:p>
          <a:p>
            <a:pPr algn="ctr"/>
            <a:r>
              <a:rPr lang="de-DE" sz="1600" dirty="0">
                <a:latin typeface="Oswald"/>
              </a:rPr>
              <a:t>Summe aller Markenerwähnungen 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22010D5-612B-43F2-8407-FBFC0CB1141F}"/>
              </a:ext>
            </a:extLst>
          </p:cNvPr>
          <p:cNvCxnSpPr/>
          <p:nvPr/>
        </p:nvCxnSpPr>
        <p:spPr>
          <a:xfrm>
            <a:off x="1986396" y="1420090"/>
            <a:ext cx="4495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67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00650" y="4057650"/>
            <a:ext cx="3943350" cy="577850"/>
          </a:xfrm>
        </p:spPr>
        <p:txBody>
          <a:bodyPr/>
          <a:lstStyle/>
          <a:p>
            <a:pPr algn="r"/>
            <a:r>
              <a:rPr lang="de-DE"/>
              <a:t>Typische KPIs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ACFF665-E4A0-410E-8806-3F22ED696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65" y="583615"/>
            <a:ext cx="4426137" cy="41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8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Vision formulieren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64" name="Google Shape;264;p43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Ist-Zustand</a:t>
            </a:r>
            <a:endParaRPr dirty="0"/>
          </a:p>
        </p:txBody>
      </p:sp>
      <p:sp>
        <p:nvSpPr>
          <p:cNvPr id="265" name="Google Shape;265;p43"/>
          <p:cNvSpPr txBox="1">
            <a:spLocks noGrp="1"/>
          </p:cNvSpPr>
          <p:nvPr>
            <p:ph type="ctrTitle" idx="6"/>
          </p:nvPr>
        </p:nvSpPr>
        <p:spPr>
          <a:xfrm>
            <a:off x="2645551" y="3777550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Inhalte und Media Budget</a:t>
            </a:r>
            <a:endParaRPr dirty="0"/>
          </a:p>
        </p:txBody>
      </p:sp>
      <p:sp>
        <p:nvSpPr>
          <p:cNvPr id="267" name="Google Shape;267;p43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Zielgruppen</a:t>
            </a:r>
            <a:endParaRPr dirty="0"/>
          </a:p>
        </p:txBody>
      </p:sp>
      <p:sp>
        <p:nvSpPr>
          <p:cNvPr id="269" name="Google Shape;269;p43"/>
          <p:cNvSpPr txBox="1">
            <a:spLocks noGrp="1"/>
          </p:cNvSpPr>
          <p:nvPr>
            <p:ph type="ctrTitle" idx="13"/>
          </p:nvPr>
        </p:nvSpPr>
        <p:spPr>
          <a:xfrm>
            <a:off x="221352" y="3777550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Kanäle und Ziele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1" name="Google Shape;271;p43"/>
          <p:cNvSpPr txBox="1">
            <a:spLocks noGrp="1"/>
          </p:cNvSpPr>
          <p:nvPr>
            <p:ph type="ctrTitle" idx="15"/>
          </p:nvPr>
        </p:nvSpPr>
        <p:spPr>
          <a:xfrm>
            <a:off x="5069752" y="3777550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Erfolgsmessung </a:t>
            </a:r>
            <a:endParaRPr dirty="0"/>
          </a:p>
        </p:txBody>
      </p:sp>
      <p:cxnSp>
        <p:nvCxnSpPr>
          <p:cNvPr id="273" name="Google Shape;273;p43"/>
          <p:cNvCxnSpPr/>
          <p:nvPr/>
        </p:nvCxnSpPr>
        <p:spPr>
          <a:xfrm>
            <a:off x="2271150" y="2940725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43"/>
          <p:cNvSpPr txBox="1">
            <a:spLocks noGrp="1"/>
          </p:cNvSpPr>
          <p:nvPr>
            <p:ph type="title" idx="18"/>
          </p:nvPr>
        </p:nvSpPr>
        <p:spPr>
          <a:xfrm>
            <a:off x="649014" y="3369676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04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5" name="Google Shape;275;p43"/>
          <p:cNvSpPr txBox="1">
            <a:spLocks noGrp="1"/>
          </p:cNvSpPr>
          <p:nvPr>
            <p:ph type="title" idx="19"/>
          </p:nvPr>
        </p:nvSpPr>
        <p:spPr>
          <a:xfrm>
            <a:off x="5497414" y="3369676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76" name="Google Shape;276;p43"/>
          <p:cNvSpPr txBox="1">
            <a:spLocks noGrp="1"/>
          </p:cNvSpPr>
          <p:nvPr>
            <p:ph type="title" idx="20"/>
          </p:nvPr>
        </p:nvSpPr>
        <p:spPr>
          <a:xfrm>
            <a:off x="3073217" y="3369676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 idx="2"/>
          </p:nvPr>
        </p:nvSpPr>
        <p:spPr>
          <a:xfrm>
            <a:off x="14771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</a:rPr>
              <a:t>01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78" name="Google Shape;278;p43"/>
          <p:cNvSpPr txBox="1">
            <a:spLocks noGrp="1"/>
          </p:cNvSpPr>
          <p:nvPr>
            <p:ph type="title" idx="5"/>
          </p:nvPr>
        </p:nvSpPr>
        <p:spPr>
          <a:xfrm>
            <a:off x="63255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79" name="Google Shape;279;p43"/>
          <p:cNvSpPr txBox="1">
            <a:spLocks noGrp="1"/>
          </p:cNvSpPr>
          <p:nvPr>
            <p:ph type="title" idx="17"/>
          </p:nvPr>
        </p:nvSpPr>
        <p:spPr>
          <a:xfrm>
            <a:off x="3901353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1" name="Google Shape;271;p43">
            <a:extLst>
              <a:ext uri="{FF2B5EF4-FFF2-40B4-BE49-F238E27FC236}">
                <a16:creationId xmlns:a16="http://schemas.microsoft.com/office/drawing/2014/main" id="{7E940FCF-E500-465D-9594-26D206F82A48}"/>
              </a:ext>
            </a:extLst>
          </p:cNvPr>
          <p:cNvSpPr txBox="1">
            <a:spLocks/>
          </p:cNvSpPr>
          <p:nvPr/>
        </p:nvSpPr>
        <p:spPr>
          <a:xfrm>
            <a:off x="6996188" y="3777550"/>
            <a:ext cx="21966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"/>
              <a:buNone/>
              <a:defRPr sz="14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r>
              <a:rPr lang="de-DE" dirty="0"/>
              <a:t>Strategie planen </a:t>
            </a:r>
          </a:p>
        </p:txBody>
      </p:sp>
      <p:sp>
        <p:nvSpPr>
          <p:cNvPr id="22" name="Google Shape;275;p43">
            <a:extLst>
              <a:ext uri="{FF2B5EF4-FFF2-40B4-BE49-F238E27FC236}">
                <a16:creationId xmlns:a16="http://schemas.microsoft.com/office/drawing/2014/main" id="{54E05888-A31E-4FE6-BFC3-E34770771F95}"/>
              </a:ext>
            </a:extLst>
          </p:cNvPr>
          <p:cNvSpPr txBox="1">
            <a:spLocks/>
          </p:cNvSpPr>
          <p:nvPr/>
        </p:nvSpPr>
        <p:spPr>
          <a:xfrm>
            <a:off x="7423850" y="3369676"/>
            <a:ext cx="13413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swald"/>
              <a:buNone/>
              <a:defRPr sz="24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892080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6375" y="4597675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707475" y="4547875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dirty="0">
                <a:solidFill>
                  <a:schemeClr val="bg1"/>
                </a:solidFill>
              </a:rPr>
              <a:t>Kanäle und </a:t>
            </a:r>
            <a:r>
              <a:rPr lang="de-DE" sz="3000">
                <a:solidFill>
                  <a:schemeClr val="bg1"/>
                </a:solidFill>
              </a:rPr>
              <a:t>Kennzahlen festlegen</a:t>
            </a:r>
            <a:endParaRPr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6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4772" y="4028886"/>
            <a:ext cx="3944407" cy="577800"/>
          </a:xfrm>
        </p:spPr>
        <p:txBody>
          <a:bodyPr/>
          <a:lstStyle/>
          <a:p>
            <a:pPr algn="r"/>
            <a:r>
              <a:rPr lang="de-DE" dirty="0"/>
              <a:t>Kanalauswahl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4601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Wie geht man vor?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Zielgruppendefinition/-analyse: Wo ist meine Zielgruppe?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Welches Netzwerk können wir optimal bespielen?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Welches Netzwerk soll (ggf. später) ergänzen?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379277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4772" y="4028886"/>
            <a:ext cx="3944407" cy="577800"/>
          </a:xfrm>
        </p:spPr>
        <p:txBody>
          <a:bodyPr/>
          <a:lstStyle/>
          <a:p>
            <a:pPr algn="r"/>
            <a:r>
              <a:rPr lang="de-DE" dirty="0"/>
              <a:t>Neue Kanäle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23B4F-847F-45B7-B073-993EB3B8647D}"/>
              </a:ext>
            </a:extLst>
          </p:cNvPr>
          <p:cNvSpPr txBox="1"/>
          <p:nvPr/>
        </p:nvSpPr>
        <p:spPr>
          <a:xfrm>
            <a:off x="191386" y="626540"/>
            <a:ext cx="4601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Wie geht man vor?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Regelmäßig nach neuen Netzwerken, Apps. Tools suchen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Test-Account anlegen und Kanal auf Herz und Nieren Prüfen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Demografischen Daten checken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Eignet sich der Kanal, um mit Kunden in Kontakt zu treten?</a:t>
            </a:r>
          </a:p>
        </p:txBody>
      </p:sp>
    </p:spTree>
    <p:extLst>
      <p:ext uri="{BB962C8B-B14F-4D97-AF65-F5344CB8AC3E}">
        <p14:creationId xmlns:p14="http://schemas.microsoft.com/office/powerpoint/2010/main" val="28280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3"/>
          <p:cNvSpPr txBox="1">
            <a:spLocks noGrp="1"/>
          </p:cNvSpPr>
          <p:nvPr>
            <p:ph type="title"/>
          </p:nvPr>
        </p:nvSpPr>
        <p:spPr>
          <a:xfrm>
            <a:off x="3327447" y="375875"/>
            <a:ext cx="2504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Ziele festlegen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844" name="Google Shape;844;p53"/>
          <p:cNvCxnSpPr/>
          <p:nvPr/>
        </p:nvCxnSpPr>
        <p:spPr>
          <a:xfrm>
            <a:off x="454230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5" name="Google Shape;845;p53"/>
          <p:cNvSpPr txBox="1">
            <a:spLocks noGrp="1"/>
          </p:cNvSpPr>
          <p:nvPr>
            <p:ph type="subTitle" idx="1"/>
          </p:nvPr>
        </p:nvSpPr>
        <p:spPr>
          <a:xfrm>
            <a:off x="797075" y="23838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Markenbekanntheit steigern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46" name="Google Shape;846;p53"/>
          <p:cNvSpPr txBox="1">
            <a:spLocks noGrp="1"/>
          </p:cNvSpPr>
          <p:nvPr>
            <p:ph type="subTitle" idx="2"/>
          </p:nvPr>
        </p:nvSpPr>
        <p:spPr>
          <a:xfrm>
            <a:off x="353716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Steigerung der Interaktion mit der Marke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47" name="Google Shape;847;p53"/>
          <p:cNvSpPr txBox="1">
            <a:spLocks noGrp="1"/>
          </p:cNvSpPr>
          <p:nvPr>
            <p:ph type="subTitle" idx="3"/>
          </p:nvPr>
        </p:nvSpPr>
        <p:spPr>
          <a:xfrm>
            <a:off x="797150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Kundenzufriedenheit erhöhen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48" name="Google Shape;848;p53"/>
          <p:cNvSpPr txBox="1">
            <a:spLocks noGrp="1"/>
          </p:cNvSpPr>
          <p:nvPr>
            <p:ph type="subTitle" idx="4"/>
          </p:nvPr>
        </p:nvSpPr>
        <p:spPr>
          <a:xfrm>
            <a:off x="973975" y="212469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Branding/Brand Awareness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49" name="Google Shape;849;p53"/>
          <p:cNvSpPr txBox="1">
            <a:spLocks noGrp="1"/>
          </p:cNvSpPr>
          <p:nvPr>
            <p:ph type="subTitle" idx="5"/>
          </p:nvPr>
        </p:nvSpPr>
        <p:spPr>
          <a:xfrm>
            <a:off x="3714012" y="212337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>
                <a:solidFill>
                  <a:srgbClr val="F3F3F3"/>
                </a:solidFill>
              </a:rPr>
              <a:t>Social</a:t>
            </a:r>
            <a:r>
              <a:rPr lang="de-DE" dirty="0">
                <a:solidFill>
                  <a:srgbClr val="F3F3F3"/>
                </a:solidFill>
              </a:rPr>
              <a:t> Engagement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0" name="Google Shape;850;p53"/>
          <p:cNvSpPr txBox="1">
            <a:spLocks noGrp="1"/>
          </p:cNvSpPr>
          <p:nvPr>
            <p:ph type="subTitle" idx="6"/>
          </p:nvPr>
        </p:nvSpPr>
        <p:spPr>
          <a:xfrm>
            <a:off x="973987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>
                <a:solidFill>
                  <a:srgbClr val="F3F3F3"/>
                </a:solidFill>
              </a:rPr>
              <a:t>Social</a:t>
            </a:r>
            <a:r>
              <a:rPr lang="de-DE" dirty="0">
                <a:solidFill>
                  <a:srgbClr val="F3F3F3"/>
                </a:solidFill>
              </a:rPr>
              <a:t> CRM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1" name="Google Shape;851;p53"/>
          <p:cNvSpPr txBox="1">
            <a:spLocks noGrp="1"/>
          </p:cNvSpPr>
          <p:nvPr>
            <p:ph type="subTitle" idx="7"/>
          </p:nvPr>
        </p:nvSpPr>
        <p:spPr>
          <a:xfrm>
            <a:off x="3537133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Kundenservice verbessern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2" name="Google Shape;852;p53"/>
          <p:cNvSpPr txBox="1">
            <a:spLocks noGrp="1"/>
          </p:cNvSpPr>
          <p:nvPr>
            <p:ph type="subTitle" idx="8"/>
          </p:nvPr>
        </p:nvSpPr>
        <p:spPr>
          <a:xfrm>
            <a:off x="3714000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>
                <a:solidFill>
                  <a:srgbClr val="F3F3F3"/>
                </a:solidFill>
              </a:rPr>
              <a:t>Social</a:t>
            </a:r>
            <a:r>
              <a:rPr lang="de-DE" dirty="0">
                <a:solidFill>
                  <a:srgbClr val="F3F3F3"/>
                </a:solidFill>
              </a:rPr>
              <a:t> Service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3" name="Google Shape;853;p53"/>
          <p:cNvSpPr txBox="1">
            <a:spLocks noGrp="1"/>
          </p:cNvSpPr>
          <p:nvPr>
            <p:ph type="subTitle" idx="9"/>
          </p:nvPr>
        </p:nvSpPr>
        <p:spPr>
          <a:xfrm>
            <a:off x="6295109" y="2405164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Unternehmensimage verbessern, Krisen abwenden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4" name="Google Shape;854;p53"/>
          <p:cNvSpPr txBox="1">
            <a:spLocks noGrp="1"/>
          </p:cNvSpPr>
          <p:nvPr>
            <p:ph type="subTitle" idx="13"/>
          </p:nvPr>
        </p:nvSpPr>
        <p:spPr>
          <a:xfrm>
            <a:off x="6454037" y="2123369"/>
            <a:ext cx="1716000" cy="4483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Online Reputation Management</a:t>
            </a:r>
          </a:p>
        </p:txBody>
      </p:sp>
      <p:sp>
        <p:nvSpPr>
          <p:cNvPr id="855" name="Google Shape;855;p53"/>
          <p:cNvSpPr txBox="1">
            <a:spLocks noGrp="1"/>
          </p:cNvSpPr>
          <p:nvPr>
            <p:ph type="subTitle" idx="14"/>
          </p:nvPr>
        </p:nvSpPr>
        <p:spPr>
          <a:xfrm>
            <a:off x="6277178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Beziehungen zu Multiplikatoren pflegen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6" name="Google Shape;856;p53"/>
          <p:cNvSpPr txBox="1">
            <a:spLocks noGrp="1"/>
          </p:cNvSpPr>
          <p:nvPr>
            <p:ph type="subTitle" idx="15"/>
          </p:nvPr>
        </p:nvSpPr>
        <p:spPr>
          <a:xfrm>
            <a:off x="6454025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>
                <a:solidFill>
                  <a:srgbClr val="F3F3F3"/>
                </a:solidFill>
              </a:rPr>
              <a:t>Social</a:t>
            </a:r>
            <a:r>
              <a:rPr lang="de-DE" dirty="0">
                <a:solidFill>
                  <a:srgbClr val="F3F3F3"/>
                </a:solidFill>
              </a:rPr>
              <a:t> PR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863" name="Google Shape;863;p53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1372;p68">
            <a:extLst>
              <a:ext uri="{FF2B5EF4-FFF2-40B4-BE49-F238E27FC236}">
                <a16:creationId xmlns:a16="http://schemas.microsoft.com/office/drawing/2014/main" id="{06B47906-AD8A-4A16-BB98-0F82D7530428}"/>
              </a:ext>
            </a:extLst>
          </p:cNvPr>
          <p:cNvSpPr/>
          <p:nvPr/>
        </p:nvSpPr>
        <p:spPr>
          <a:xfrm>
            <a:off x="4380922" y="3236077"/>
            <a:ext cx="382121" cy="379493"/>
          </a:xfrm>
          <a:custGeom>
            <a:avLst/>
            <a:gdLst/>
            <a:ahLst/>
            <a:cxnLst/>
            <a:rect l="l" t="t" r="r" b="b"/>
            <a:pathLst>
              <a:path w="14831" h="14729" extrusionOk="0">
                <a:moveTo>
                  <a:pt x="762" y="434"/>
                </a:moveTo>
                <a:cubicBezTo>
                  <a:pt x="765" y="434"/>
                  <a:pt x="768" y="434"/>
                  <a:pt x="771" y="435"/>
                </a:cubicBezTo>
                <a:lnTo>
                  <a:pt x="1148" y="435"/>
                </a:lnTo>
                <a:cubicBezTo>
                  <a:pt x="1104" y="562"/>
                  <a:pt x="1104" y="701"/>
                  <a:pt x="1148" y="828"/>
                </a:cubicBezTo>
                <a:cubicBezTo>
                  <a:pt x="1118" y="825"/>
                  <a:pt x="1088" y="824"/>
                  <a:pt x="1058" y="824"/>
                </a:cubicBezTo>
                <a:cubicBezTo>
                  <a:pt x="972" y="824"/>
                  <a:pt x="886" y="836"/>
                  <a:pt x="804" y="856"/>
                </a:cubicBezTo>
                <a:cubicBezTo>
                  <a:pt x="743" y="878"/>
                  <a:pt x="688" y="900"/>
                  <a:pt x="638" y="939"/>
                </a:cubicBezTo>
                <a:lnTo>
                  <a:pt x="638" y="562"/>
                </a:lnTo>
                <a:cubicBezTo>
                  <a:pt x="638" y="493"/>
                  <a:pt x="694" y="434"/>
                  <a:pt x="762" y="434"/>
                </a:cubicBezTo>
                <a:close/>
                <a:moveTo>
                  <a:pt x="14215" y="590"/>
                </a:moveTo>
                <a:cubicBezTo>
                  <a:pt x="14287" y="590"/>
                  <a:pt x="14348" y="645"/>
                  <a:pt x="14348" y="717"/>
                </a:cubicBezTo>
                <a:lnTo>
                  <a:pt x="14348" y="1100"/>
                </a:lnTo>
                <a:cubicBezTo>
                  <a:pt x="14281" y="1078"/>
                  <a:pt x="14213" y="1067"/>
                  <a:pt x="14146" y="1067"/>
                </a:cubicBezTo>
                <a:cubicBezTo>
                  <a:pt x="14079" y="1067"/>
                  <a:pt x="14012" y="1078"/>
                  <a:pt x="13949" y="1100"/>
                </a:cubicBezTo>
                <a:cubicBezTo>
                  <a:pt x="13954" y="1000"/>
                  <a:pt x="13949" y="900"/>
                  <a:pt x="13932" y="806"/>
                </a:cubicBezTo>
                <a:cubicBezTo>
                  <a:pt x="13926" y="773"/>
                  <a:pt x="13921" y="756"/>
                  <a:pt x="13921" y="756"/>
                </a:cubicBezTo>
                <a:cubicBezTo>
                  <a:pt x="13904" y="695"/>
                  <a:pt x="13877" y="640"/>
                  <a:pt x="13843" y="590"/>
                </a:cubicBezTo>
                <a:close/>
                <a:moveTo>
                  <a:pt x="11138" y="590"/>
                </a:moveTo>
                <a:cubicBezTo>
                  <a:pt x="11071" y="695"/>
                  <a:pt x="11033" y="817"/>
                  <a:pt x="11033" y="945"/>
                </a:cubicBezTo>
                <a:lnTo>
                  <a:pt x="11033" y="3140"/>
                </a:lnTo>
                <a:lnTo>
                  <a:pt x="10606" y="2586"/>
                </a:lnTo>
                <a:lnTo>
                  <a:pt x="10606" y="723"/>
                </a:lnTo>
                <a:cubicBezTo>
                  <a:pt x="10606" y="654"/>
                  <a:pt x="10662" y="595"/>
                  <a:pt x="10730" y="595"/>
                </a:cubicBezTo>
                <a:cubicBezTo>
                  <a:pt x="10733" y="595"/>
                  <a:pt x="10736" y="595"/>
                  <a:pt x="10739" y="596"/>
                </a:cubicBezTo>
                <a:lnTo>
                  <a:pt x="10739" y="590"/>
                </a:lnTo>
                <a:close/>
                <a:moveTo>
                  <a:pt x="10173" y="1050"/>
                </a:moveTo>
                <a:lnTo>
                  <a:pt x="10173" y="2331"/>
                </a:lnTo>
                <a:cubicBezTo>
                  <a:pt x="10143" y="2327"/>
                  <a:pt x="10114" y="2325"/>
                  <a:pt x="10085" y="2325"/>
                </a:cubicBezTo>
                <a:cubicBezTo>
                  <a:pt x="9637" y="2325"/>
                  <a:pt x="9321" y="2791"/>
                  <a:pt x="9514" y="3218"/>
                </a:cubicBezTo>
                <a:lnTo>
                  <a:pt x="9552" y="3312"/>
                </a:lnTo>
                <a:lnTo>
                  <a:pt x="6930" y="3312"/>
                </a:lnTo>
                <a:lnTo>
                  <a:pt x="6930" y="1050"/>
                </a:lnTo>
                <a:close/>
                <a:moveTo>
                  <a:pt x="643" y="3639"/>
                </a:moveTo>
                <a:cubicBezTo>
                  <a:pt x="788" y="3733"/>
                  <a:pt x="829" y="3749"/>
                  <a:pt x="1485" y="3749"/>
                </a:cubicBezTo>
                <a:cubicBezTo>
                  <a:pt x="1839" y="3749"/>
                  <a:pt x="2371" y="3744"/>
                  <a:pt x="3194" y="3744"/>
                </a:cubicBezTo>
                <a:lnTo>
                  <a:pt x="2634" y="4171"/>
                </a:lnTo>
                <a:lnTo>
                  <a:pt x="771" y="4171"/>
                </a:lnTo>
                <a:cubicBezTo>
                  <a:pt x="699" y="4171"/>
                  <a:pt x="643" y="4110"/>
                  <a:pt x="643" y="4044"/>
                </a:cubicBezTo>
                <a:lnTo>
                  <a:pt x="643" y="3639"/>
                </a:lnTo>
                <a:close/>
                <a:moveTo>
                  <a:pt x="4924" y="433"/>
                </a:moveTo>
                <a:cubicBezTo>
                  <a:pt x="5059" y="433"/>
                  <a:pt x="5191" y="477"/>
                  <a:pt x="5306" y="557"/>
                </a:cubicBezTo>
                <a:cubicBezTo>
                  <a:pt x="5817" y="1028"/>
                  <a:pt x="5862" y="1050"/>
                  <a:pt x="6332" y="1050"/>
                </a:cubicBezTo>
                <a:cubicBezTo>
                  <a:pt x="6382" y="1050"/>
                  <a:pt x="6437" y="1050"/>
                  <a:pt x="6498" y="1050"/>
                </a:cubicBezTo>
                <a:lnTo>
                  <a:pt x="6498" y="3312"/>
                </a:lnTo>
                <a:cubicBezTo>
                  <a:pt x="5749" y="3312"/>
                  <a:pt x="5738" y="3378"/>
                  <a:pt x="5322" y="3800"/>
                </a:cubicBezTo>
                <a:cubicBezTo>
                  <a:pt x="5018" y="4105"/>
                  <a:pt x="4363" y="4282"/>
                  <a:pt x="3088" y="4870"/>
                </a:cubicBezTo>
                <a:cubicBezTo>
                  <a:pt x="3062" y="4882"/>
                  <a:pt x="3034" y="4888"/>
                  <a:pt x="3007" y="4888"/>
                </a:cubicBezTo>
                <a:cubicBezTo>
                  <a:pt x="2838" y="4888"/>
                  <a:pt x="2694" y="4669"/>
                  <a:pt x="2933" y="4487"/>
                </a:cubicBezTo>
                <a:lnTo>
                  <a:pt x="3964" y="3700"/>
                </a:lnTo>
                <a:cubicBezTo>
                  <a:pt x="4125" y="3573"/>
                  <a:pt x="4036" y="3312"/>
                  <a:pt x="3831" y="3312"/>
                </a:cubicBezTo>
                <a:lnTo>
                  <a:pt x="993" y="3312"/>
                </a:lnTo>
                <a:cubicBezTo>
                  <a:pt x="727" y="3312"/>
                  <a:pt x="727" y="2918"/>
                  <a:pt x="993" y="2918"/>
                </a:cubicBezTo>
                <a:lnTo>
                  <a:pt x="3465" y="2918"/>
                </a:lnTo>
                <a:cubicBezTo>
                  <a:pt x="3748" y="2918"/>
                  <a:pt x="3748" y="2486"/>
                  <a:pt x="3465" y="2486"/>
                </a:cubicBezTo>
                <a:lnTo>
                  <a:pt x="677" y="2486"/>
                </a:lnTo>
                <a:cubicBezTo>
                  <a:pt x="666" y="2486"/>
                  <a:pt x="655" y="2486"/>
                  <a:pt x="638" y="2480"/>
                </a:cubicBezTo>
                <a:lnTo>
                  <a:pt x="621" y="2480"/>
                </a:lnTo>
                <a:lnTo>
                  <a:pt x="605" y="2475"/>
                </a:lnTo>
                <a:lnTo>
                  <a:pt x="594" y="2469"/>
                </a:lnTo>
                <a:cubicBezTo>
                  <a:pt x="577" y="2458"/>
                  <a:pt x="566" y="2453"/>
                  <a:pt x="555" y="2447"/>
                </a:cubicBezTo>
                <a:cubicBezTo>
                  <a:pt x="433" y="2347"/>
                  <a:pt x="466" y="2159"/>
                  <a:pt x="610" y="2103"/>
                </a:cubicBezTo>
                <a:cubicBezTo>
                  <a:pt x="632" y="2092"/>
                  <a:pt x="655" y="2092"/>
                  <a:pt x="682" y="2092"/>
                </a:cubicBezTo>
                <a:lnTo>
                  <a:pt x="3465" y="2092"/>
                </a:lnTo>
                <a:cubicBezTo>
                  <a:pt x="3748" y="2092"/>
                  <a:pt x="3748" y="1660"/>
                  <a:pt x="3465" y="1660"/>
                </a:cubicBezTo>
                <a:lnTo>
                  <a:pt x="993" y="1660"/>
                </a:lnTo>
                <a:cubicBezTo>
                  <a:pt x="987" y="1660"/>
                  <a:pt x="982" y="1660"/>
                  <a:pt x="977" y="1660"/>
                </a:cubicBezTo>
                <a:cubicBezTo>
                  <a:pt x="715" y="1660"/>
                  <a:pt x="715" y="1260"/>
                  <a:pt x="977" y="1260"/>
                </a:cubicBezTo>
                <a:cubicBezTo>
                  <a:pt x="982" y="1260"/>
                  <a:pt x="987" y="1260"/>
                  <a:pt x="993" y="1261"/>
                </a:cubicBezTo>
                <a:lnTo>
                  <a:pt x="3465" y="1261"/>
                </a:lnTo>
                <a:cubicBezTo>
                  <a:pt x="3748" y="1261"/>
                  <a:pt x="3748" y="828"/>
                  <a:pt x="3465" y="828"/>
                </a:cubicBezTo>
                <a:lnTo>
                  <a:pt x="1747" y="828"/>
                </a:lnTo>
                <a:cubicBezTo>
                  <a:pt x="1481" y="828"/>
                  <a:pt x="1481" y="435"/>
                  <a:pt x="1747" y="435"/>
                </a:cubicBezTo>
                <a:lnTo>
                  <a:pt x="4879" y="435"/>
                </a:lnTo>
                <a:cubicBezTo>
                  <a:pt x="4894" y="434"/>
                  <a:pt x="4909" y="433"/>
                  <a:pt x="4924" y="433"/>
                </a:cubicBezTo>
                <a:close/>
                <a:moveTo>
                  <a:pt x="12495" y="439"/>
                </a:moveTo>
                <a:cubicBezTo>
                  <a:pt x="12571" y="439"/>
                  <a:pt x="12648" y="482"/>
                  <a:pt x="12679" y="568"/>
                </a:cubicBezTo>
                <a:cubicBezTo>
                  <a:pt x="12685" y="590"/>
                  <a:pt x="12690" y="612"/>
                  <a:pt x="12690" y="640"/>
                </a:cubicBezTo>
                <a:lnTo>
                  <a:pt x="12690" y="3417"/>
                </a:lnTo>
                <a:cubicBezTo>
                  <a:pt x="12690" y="3561"/>
                  <a:pt x="12798" y="3634"/>
                  <a:pt x="12906" y="3634"/>
                </a:cubicBezTo>
                <a:cubicBezTo>
                  <a:pt x="13014" y="3634"/>
                  <a:pt x="13123" y="3561"/>
                  <a:pt x="13123" y="3417"/>
                </a:cubicBezTo>
                <a:lnTo>
                  <a:pt x="13123" y="945"/>
                </a:lnTo>
                <a:cubicBezTo>
                  <a:pt x="13114" y="803"/>
                  <a:pt x="13217" y="733"/>
                  <a:pt x="13319" y="733"/>
                </a:cubicBezTo>
                <a:cubicBezTo>
                  <a:pt x="13422" y="733"/>
                  <a:pt x="13525" y="803"/>
                  <a:pt x="13516" y="945"/>
                </a:cubicBezTo>
                <a:lnTo>
                  <a:pt x="13516" y="3417"/>
                </a:lnTo>
                <a:cubicBezTo>
                  <a:pt x="13516" y="3561"/>
                  <a:pt x="13624" y="3634"/>
                  <a:pt x="13732" y="3634"/>
                </a:cubicBezTo>
                <a:cubicBezTo>
                  <a:pt x="13840" y="3634"/>
                  <a:pt x="13949" y="3561"/>
                  <a:pt x="13949" y="3417"/>
                </a:cubicBezTo>
                <a:lnTo>
                  <a:pt x="13949" y="1699"/>
                </a:lnTo>
                <a:cubicBezTo>
                  <a:pt x="13949" y="1566"/>
                  <a:pt x="14048" y="1499"/>
                  <a:pt x="14148" y="1499"/>
                </a:cubicBezTo>
                <a:cubicBezTo>
                  <a:pt x="14248" y="1499"/>
                  <a:pt x="14348" y="1566"/>
                  <a:pt x="14348" y="1699"/>
                </a:cubicBezTo>
                <a:lnTo>
                  <a:pt x="14348" y="4831"/>
                </a:lnTo>
                <a:cubicBezTo>
                  <a:pt x="14353" y="4981"/>
                  <a:pt x="14309" y="5130"/>
                  <a:pt x="14220" y="5258"/>
                </a:cubicBezTo>
                <a:cubicBezTo>
                  <a:pt x="13699" y="5823"/>
                  <a:pt x="13732" y="5818"/>
                  <a:pt x="13732" y="6455"/>
                </a:cubicBezTo>
                <a:lnTo>
                  <a:pt x="11465" y="6455"/>
                </a:lnTo>
                <a:cubicBezTo>
                  <a:pt x="11465" y="5690"/>
                  <a:pt x="11398" y="5685"/>
                  <a:pt x="10983" y="5274"/>
                </a:cubicBezTo>
                <a:lnTo>
                  <a:pt x="10977" y="5274"/>
                </a:lnTo>
                <a:cubicBezTo>
                  <a:pt x="10672" y="4970"/>
                  <a:pt x="10495" y="4315"/>
                  <a:pt x="9907" y="3040"/>
                </a:cubicBezTo>
                <a:cubicBezTo>
                  <a:pt x="9902" y="3029"/>
                  <a:pt x="9896" y="3018"/>
                  <a:pt x="9896" y="3007"/>
                </a:cubicBezTo>
                <a:cubicBezTo>
                  <a:pt x="9865" y="2871"/>
                  <a:pt x="9970" y="2760"/>
                  <a:pt x="10091" y="2760"/>
                </a:cubicBezTo>
                <a:cubicBezTo>
                  <a:pt x="10124" y="2760"/>
                  <a:pt x="10157" y="2768"/>
                  <a:pt x="10190" y="2785"/>
                </a:cubicBezTo>
                <a:lnTo>
                  <a:pt x="10190" y="2780"/>
                </a:lnTo>
                <a:cubicBezTo>
                  <a:pt x="10301" y="2846"/>
                  <a:pt x="11038" y="3894"/>
                  <a:pt x="11121" y="3961"/>
                </a:cubicBezTo>
                <a:cubicBezTo>
                  <a:pt x="11143" y="3972"/>
                  <a:pt x="11160" y="3983"/>
                  <a:pt x="11182" y="3988"/>
                </a:cubicBezTo>
                <a:cubicBezTo>
                  <a:pt x="11204" y="3995"/>
                  <a:pt x="11226" y="3999"/>
                  <a:pt x="11248" y="3999"/>
                </a:cubicBezTo>
                <a:cubicBezTo>
                  <a:pt x="11364" y="3999"/>
                  <a:pt x="11470" y="3905"/>
                  <a:pt x="11465" y="3783"/>
                </a:cubicBezTo>
                <a:cubicBezTo>
                  <a:pt x="11465" y="745"/>
                  <a:pt x="11459" y="923"/>
                  <a:pt x="11476" y="884"/>
                </a:cubicBezTo>
                <a:cubicBezTo>
                  <a:pt x="11505" y="789"/>
                  <a:pt x="11583" y="745"/>
                  <a:pt x="11661" y="745"/>
                </a:cubicBezTo>
                <a:cubicBezTo>
                  <a:pt x="11760" y="745"/>
                  <a:pt x="11859" y="815"/>
                  <a:pt x="11859" y="939"/>
                </a:cubicBezTo>
                <a:lnTo>
                  <a:pt x="11859" y="3417"/>
                </a:lnTo>
                <a:cubicBezTo>
                  <a:pt x="11859" y="3561"/>
                  <a:pt x="11967" y="3634"/>
                  <a:pt x="12075" y="3634"/>
                </a:cubicBezTo>
                <a:cubicBezTo>
                  <a:pt x="12183" y="3634"/>
                  <a:pt x="12291" y="3561"/>
                  <a:pt x="12291" y="3417"/>
                </a:cubicBezTo>
                <a:lnTo>
                  <a:pt x="12291" y="1216"/>
                </a:lnTo>
                <a:cubicBezTo>
                  <a:pt x="12297" y="906"/>
                  <a:pt x="12285" y="640"/>
                  <a:pt x="12297" y="590"/>
                </a:cubicBezTo>
                <a:cubicBezTo>
                  <a:pt x="12302" y="579"/>
                  <a:pt x="12308" y="562"/>
                  <a:pt x="12313" y="551"/>
                </a:cubicBezTo>
                <a:cubicBezTo>
                  <a:pt x="12351" y="476"/>
                  <a:pt x="12423" y="439"/>
                  <a:pt x="12495" y="439"/>
                </a:cubicBezTo>
                <a:close/>
                <a:moveTo>
                  <a:pt x="2379" y="4604"/>
                </a:moveTo>
                <a:cubicBezTo>
                  <a:pt x="2329" y="4981"/>
                  <a:pt x="2623" y="5313"/>
                  <a:pt x="3005" y="5324"/>
                </a:cubicBezTo>
                <a:lnTo>
                  <a:pt x="3000" y="5319"/>
                </a:lnTo>
                <a:lnTo>
                  <a:pt x="3072" y="5319"/>
                </a:lnTo>
                <a:cubicBezTo>
                  <a:pt x="3171" y="5302"/>
                  <a:pt x="3271" y="5269"/>
                  <a:pt x="3360" y="5219"/>
                </a:cubicBezTo>
                <a:lnTo>
                  <a:pt x="3360" y="7747"/>
                </a:lnTo>
                <a:lnTo>
                  <a:pt x="1098" y="7747"/>
                </a:lnTo>
                <a:lnTo>
                  <a:pt x="1098" y="4604"/>
                </a:lnTo>
                <a:close/>
                <a:moveTo>
                  <a:pt x="14054" y="10558"/>
                </a:moveTo>
                <a:cubicBezTo>
                  <a:pt x="14126" y="10558"/>
                  <a:pt x="14187" y="10613"/>
                  <a:pt x="14187" y="10685"/>
                </a:cubicBezTo>
                <a:lnTo>
                  <a:pt x="14187" y="11090"/>
                </a:lnTo>
                <a:cubicBezTo>
                  <a:pt x="14093" y="11029"/>
                  <a:pt x="13987" y="10990"/>
                  <a:pt x="13877" y="10985"/>
                </a:cubicBezTo>
                <a:lnTo>
                  <a:pt x="11631" y="10985"/>
                </a:lnTo>
                <a:lnTo>
                  <a:pt x="12197" y="10558"/>
                </a:lnTo>
                <a:close/>
                <a:moveTo>
                  <a:pt x="9746" y="3744"/>
                </a:moveTo>
                <a:cubicBezTo>
                  <a:pt x="10317" y="5064"/>
                  <a:pt x="10389" y="5302"/>
                  <a:pt x="10678" y="5579"/>
                </a:cubicBezTo>
                <a:lnTo>
                  <a:pt x="10938" y="5840"/>
                </a:lnTo>
                <a:cubicBezTo>
                  <a:pt x="11055" y="5956"/>
                  <a:pt x="11033" y="6289"/>
                  <a:pt x="11033" y="6455"/>
                </a:cubicBezTo>
                <a:cubicBezTo>
                  <a:pt x="10678" y="6455"/>
                  <a:pt x="10728" y="6888"/>
                  <a:pt x="10994" y="6888"/>
                </a:cubicBezTo>
                <a:lnTo>
                  <a:pt x="11033" y="6888"/>
                </a:lnTo>
                <a:lnTo>
                  <a:pt x="11033" y="9698"/>
                </a:lnTo>
                <a:lnTo>
                  <a:pt x="9702" y="10281"/>
                </a:lnTo>
                <a:lnTo>
                  <a:pt x="9697" y="10281"/>
                </a:lnTo>
                <a:cubicBezTo>
                  <a:pt x="9514" y="10364"/>
                  <a:pt x="9347" y="10486"/>
                  <a:pt x="9203" y="10624"/>
                </a:cubicBezTo>
                <a:lnTo>
                  <a:pt x="8943" y="10885"/>
                </a:lnTo>
                <a:cubicBezTo>
                  <a:pt x="8847" y="10980"/>
                  <a:pt x="8611" y="10985"/>
                  <a:pt x="8473" y="10985"/>
                </a:cubicBezTo>
                <a:cubicBezTo>
                  <a:pt x="8458" y="10985"/>
                  <a:pt x="8445" y="10985"/>
                  <a:pt x="8433" y="10985"/>
                </a:cubicBezTo>
                <a:lnTo>
                  <a:pt x="8433" y="10946"/>
                </a:lnTo>
                <a:cubicBezTo>
                  <a:pt x="8430" y="10811"/>
                  <a:pt x="8319" y="10730"/>
                  <a:pt x="8210" y="10730"/>
                </a:cubicBezTo>
                <a:cubicBezTo>
                  <a:pt x="8104" y="10730"/>
                  <a:pt x="8000" y="10807"/>
                  <a:pt x="8000" y="10985"/>
                </a:cubicBezTo>
                <a:lnTo>
                  <a:pt x="6930" y="10985"/>
                </a:lnTo>
                <a:cubicBezTo>
                  <a:pt x="6642" y="10985"/>
                  <a:pt x="6642" y="11417"/>
                  <a:pt x="6930" y="11417"/>
                </a:cubicBezTo>
                <a:lnTo>
                  <a:pt x="8000" y="11417"/>
                </a:lnTo>
                <a:lnTo>
                  <a:pt x="8000" y="13679"/>
                </a:lnTo>
                <a:lnTo>
                  <a:pt x="4652" y="13679"/>
                </a:lnTo>
                <a:lnTo>
                  <a:pt x="4652" y="12398"/>
                </a:lnTo>
                <a:cubicBezTo>
                  <a:pt x="4681" y="12402"/>
                  <a:pt x="4709" y="12404"/>
                  <a:pt x="4737" y="12404"/>
                </a:cubicBezTo>
                <a:cubicBezTo>
                  <a:pt x="5161" y="12404"/>
                  <a:pt x="5474" y="11988"/>
                  <a:pt x="5334" y="11567"/>
                </a:cubicBezTo>
                <a:cubicBezTo>
                  <a:pt x="5328" y="11539"/>
                  <a:pt x="5322" y="11533"/>
                  <a:pt x="5273" y="11417"/>
                </a:cubicBezTo>
                <a:lnTo>
                  <a:pt x="5921" y="11417"/>
                </a:lnTo>
                <a:cubicBezTo>
                  <a:pt x="6209" y="11417"/>
                  <a:pt x="6209" y="10985"/>
                  <a:pt x="5921" y="10985"/>
                </a:cubicBezTo>
                <a:lnTo>
                  <a:pt x="5084" y="10985"/>
                </a:lnTo>
                <a:cubicBezTo>
                  <a:pt x="4507" y="9671"/>
                  <a:pt x="4435" y="9427"/>
                  <a:pt x="4153" y="9150"/>
                </a:cubicBezTo>
                <a:lnTo>
                  <a:pt x="3892" y="8889"/>
                </a:lnTo>
                <a:cubicBezTo>
                  <a:pt x="3765" y="8762"/>
                  <a:pt x="3792" y="8373"/>
                  <a:pt x="3792" y="8179"/>
                </a:cubicBezTo>
                <a:cubicBezTo>
                  <a:pt x="4153" y="8179"/>
                  <a:pt x="4103" y="7747"/>
                  <a:pt x="3831" y="7747"/>
                </a:cubicBezTo>
                <a:lnTo>
                  <a:pt x="3792" y="7747"/>
                </a:lnTo>
                <a:lnTo>
                  <a:pt x="3792" y="5036"/>
                </a:lnTo>
                <a:cubicBezTo>
                  <a:pt x="5112" y="4460"/>
                  <a:pt x="5350" y="4387"/>
                  <a:pt x="5627" y="4105"/>
                </a:cubicBezTo>
                <a:cubicBezTo>
                  <a:pt x="5982" y="3744"/>
                  <a:pt x="5905" y="3744"/>
                  <a:pt x="6503" y="3744"/>
                </a:cubicBezTo>
                <a:cubicBezTo>
                  <a:pt x="6528" y="3858"/>
                  <a:pt x="6622" y="3915"/>
                  <a:pt x="6716" y="3915"/>
                </a:cubicBezTo>
                <a:cubicBezTo>
                  <a:pt x="6810" y="3915"/>
                  <a:pt x="6902" y="3858"/>
                  <a:pt x="6925" y="3744"/>
                </a:cubicBezTo>
                <a:close/>
                <a:moveTo>
                  <a:pt x="483" y="13629"/>
                </a:moveTo>
                <a:cubicBezTo>
                  <a:pt x="546" y="13648"/>
                  <a:pt x="613" y="13658"/>
                  <a:pt x="679" y="13658"/>
                </a:cubicBezTo>
                <a:cubicBezTo>
                  <a:pt x="746" y="13658"/>
                  <a:pt x="813" y="13648"/>
                  <a:pt x="876" y="13629"/>
                </a:cubicBezTo>
                <a:lnTo>
                  <a:pt x="876" y="13629"/>
                </a:lnTo>
                <a:cubicBezTo>
                  <a:pt x="876" y="13768"/>
                  <a:pt x="860" y="13945"/>
                  <a:pt x="987" y="14133"/>
                </a:cubicBezTo>
                <a:lnTo>
                  <a:pt x="610" y="14133"/>
                </a:lnTo>
                <a:cubicBezTo>
                  <a:pt x="538" y="14133"/>
                  <a:pt x="483" y="14078"/>
                  <a:pt x="483" y="14006"/>
                </a:cubicBezTo>
                <a:lnTo>
                  <a:pt x="483" y="13629"/>
                </a:lnTo>
                <a:close/>
                <a:moveTo>
                  <a:pt x="3792" y="11583"/>
                </a:moveTo>
                <a:lnTo>
                  <a:pt x="4219" y="12143"/>
                </a:lnTo>
                <a:cubicBezTo>
                  <a:pt x="4219" y="12354"/>
                  <a:pt x="4219" y="13812"/>
                  <a:pt x="4219" y="14006"/>
                </a:cubicBezTo>
                <a:cubicBezTo>
                  <a:pt x="4219" y="14078"/>
                  <a:pt x="4164" y="14133"/>
                  <a:pt x="4092" y="14133"/>
                </a:cubicBezTo>
                <a:lnTo>
                  <a:pt x="3687" y="14133"/>
                </a:lnTo>
                <a:cubicBezTo>
                  <a:pt x="3693" y="14128"/>
                  <a:pt x="3709" y="14106"/>
                  <a:pt x="3715" y="14089"/>
                </a:cubicBezTo>
                <a:cubicBezTo>
                  <a:pt x="3726" y="14072"/>
                  <a:pt x="3731" y="14056"/>
                  <a:pt x="3742" y="14034"/>
                </a:cubicBezTo>
                <a:cubicBezTo>
                  <a:pt x="3748" y="14012"/>
                  <a:pt x="3759" y="13989"/>
                  <a:pt x="3765" y="13967"/>
                </a:cubicBezTo>
                <a:cubicBezTo>
                  <a:pt x="3770" y="13956"/>
                  <a:pt x="3776" y="13934"/>
                  <a:pt x="3781" y="13912"/>
                </a:cubicBezTo>
                <a:cubicBezTo>
                  <a:pt x="3781" y="13895"/>
                  <a:pt x="3787" y="13878"/>
                  <a:pt x="3787" y="13856"/>
                </a:cubicBezTo>
                <a:cubicBezTo>
                  <a:pt x="3792" y="13834"/>
                  <a:pt x="3792" y="13806"/>
                  <a:pt x="3792" y="13784"/>
                </a:cubicBezTo>
                <a:lnTo>
                  <a:pt x="3792" y="11583"/>
                </a:lnTo>
                <a:close/>
                <a:moveTo>
                  <a:pt x="3360" y="8185"/>
                </a:moveTo>
                <a:cubicBezTo>
                  <a:pt x="3360" y="8490"/>
                  <a:pt x="3316" y="8939"/>
                  <a:pt x="3582" y="9199"/>
                </a:cubicBezTo>
                <a:cubicBezTo>
                  <a:pt x="4153" y="9765"/>
                  <a:pt x="3948" y="9471"/>
                  <a:pt x="4918" y="11689"/>
                </a:cubicBezTo>
                <a:cubicBezTo>
                  <a:pt x="4968" y="11788"/>
                  <a:pt x="4923" y="11910"/>
                  <a:pt x="4823" y="11955"/>
                </a:cubicBezTo>
                <a:cubicBezTo>
                  <a:pt x="4790" y="11971"/>
                  <a:pt x="4751" y="11977"/>
                  <a:pt x="4718" y="11977"/>
                </a:cubicBezTo>
                <a:cubicBezTo>
                  <a:pt x="4591" y="11960"/>
                  <a:pt x="4585" y="11910"/>
                  <a:pt x="3748" y="10813"/>
                </a:cubicBezTo>
                <a:cubicBezTo>
                  <a:pt x="3704" y="10753"/>
                  <a:pt x="3642" y="10726"/>
                  <a:pt x="3580" y="10726"/>
                </a:cubicBezTo>
                <a:cubicBezTo>
                  <a:pt x="3470" y="10726"/>
                  <a:pt x="3362" y="10811"/>
                  <a:pt x="3365" y="10946"/>
                </a:cubicBezTo>
                <a:cubicBezTo>
                  <a:pt x="3365" y="14045"/>
                  <a:pt x="3382" y="13845"/>
                  <a:pt x="3304" y="13923"/>
                </a:cubicBezTo>
                <a:cubicBezTo>
                  <a:pt x="3271" y="13962"/>
                  <a:pt x="3221" y="13984"/>
                  <a:pt x="3166" y="13984"/>
                </a:cubicBezTo>
                <a:cubicBezTo>
                  <a:pt x="3055" y="13984"/>
                  <a:pt x="2966" y="13895"/>
                  <a:pt x="2966" y="13784"/>
                </a:cubicBezTo>
                <a:lnTo>
                  <a:pt x="2966" y="11317"/>
                </a:lnTo>
                <a:cubicBezTo>
                  <a:pt x="2966" y="11173"/>
                  <a:pt x="2860" y="11101"/>
                  <a:pt x="2753" y="11101"/>
                </a:cubicBezTo>
                <a:cubicBezTo>
                  <a:pt x="2646" y="11101"/>
                  <a:pt x="2539" y="11173"/>
                  <a:pt x="2539" y="11317"/>
                </a:cubicBezTo>
                <a:cubicBezTo>
                  <a:pt x="2539" y="11545"/>
                  <a:pt x="2545" y="14111"/>
                  <a:pt x="2528" y="14161"/>
                </a:cubicBezTo>
                <a:cubicBezTo>
                  <a:pt x="2523" y="14167"/>
                  <a:pt x="2523" y="14178"/>
                  <a:pt x="2517" y="14189"/>
                </a:cubicBezTo>
                <a:cubicBezTo>
                  <a:pt x="2480" y="14263"/>
                  <a:pt x="2410" y="14299"/>
                  <a:pt x="2340" y="14299"/>
                </a:cubicBezTo>
                <a:cubicBezTo>
                  <a:pt x="2262" y="14299"/>
                  <a:pt x="2183" y="14254"/>
                  <a:pt x="2151" y="14167"/>
                </a:cubicBezTo>
                <a:cubicBezTo>
                  <a:pt x="2140" y="14145"/>
                  <a:pt x="2140" y="14122"/>
                  <a:pt x="2140" y="14100"/>
                </a:cubicBezTo>
                <a:lnTo>
                  <a:pt x="2140" y="11317"/>
                </a:lnTo>
                <a:cubicBezTo>
                  <a:pt x="2140" y="11173"/>
                  <a:pt x="2032" y="11101"/>
                  <a:pt x="1924" y="11101"/>
                </a:cubicBezTo>
                <a:cubicBezTo>
                  <a:pt x="1816" y="11101"/>
                  <a:pt x="1708" y="11173"/>
                  <a:pt x="1708" y="11317"/>
                </a:cubicBezTo>
                <a:lnTo>
                  <a:pt x="1708" y="13790"/>
                </a:lnTo>
                <a:cubicBezTo>
                  <a:pt x="1716" y="13928"/>
                  <a:pt x="1612" y="13998"/>
                  <a:pt x="1508" y="13998"/>
                </a:cubicBezTo>
                <a:cubicBezTo>
                  <a:pt x="1404" y="13998"/>
                  <a:pt x="1300" y="13928"/>
                  <a:pt x="1309" y="13790"/>
                </a:cubicBezTo>
                <a:lnTo>
                  <a:pt x="1309" y="11317"/>
                </a:lnTo>
                <a:cubicBezTo>
                  <a:pt x="1309" y="11173"/>
                  <a:pt x="1201" y="11101"/>
                  <a:pt x="1093" y="11101"/>
                </a:cubicBezTo>
                <a:cubicBezTo>
                  <a:pt x="984" y="11101"/>
                  <a:pt x="876" y="11173"/>
                  <a:pt x="876" y="11317"/>
                </a:cubicBezTo>
                <a:lnTo>
                  <a:pt x="876" y="13036"/>
                </a:lnTo>
                <a:cubicBezTo>
                  <a:pt x="876" y="13166"/>
                  <a:pt x="778" y="13231"/>
                  <a:pt x="679" y="13231"/>
                </a:cubicBezTo>
                <a:cubicBezTo>
                  <a:pt x="581" y="13231"/>
                  <a:pt x="483" y="13166"/>
                  <a:pt x="483" y="13036"/>
                </a:cubicBezTo>
                <a:lnTo>
                  <a:pt x="483" y="9904"/>
                </a:lnTo>
                <a:cubicBezTo>
                  <a:pt x="472" y="9748"/>
                  <a:pt x="516" y="9599"/>
                  <a:pt x="605" y="9477"/>
                </a:cubicBezTo>
                <a:cubicBezTo>
                  <a:pt x="1137" y="8900"/>
                  <a:pt x="1098" y="8933"/>
                  <a:pt x="1098" y="8185"/>
                </a:cubicBezTo>
                <a:close/>
                <a:moveTo>
                  <a:pt x="14187" y="13795"/>
                </a:moveTo>
                <a:lnTo>
                  <a:pt x="14187" y="14167"/>
                </a:lnTo>
                <a:cubicBezTo>
                  <a:pt x="14187" y="14239"/>
                  <a:pt x="14126" y="14300"/>
                  <a:pt x="14054" y="14300"/>
                </a:cubicBezTo>
                <a:lnTo>
                  <a:pt x="13677" y="14300"/>
                </a:lnTo>
                <a:cubicBezTo>
                  <a:pt x="13721" y="14167"/>
                  <a:pt x="13721" y="14028"/>
                  <a:pt x="13677" y="13901"/>
                </a:cubicBezTo>
                <a:cubicBezTo>
                  <a:pt x="13720" y="13901"/>
                  <a:pt x="13759" y="13901"/>
                  <a:pt x="13795" y="13901"/>
                </a:cubicBezTo>
                <a:cubicBezTo>
                  <a:pt x="13930" y="13901"/>
                  <a:pt x="14035" y="13891"/>
                  <a:pt x="14187" y="13795"/>
                </a:cubicBezTo>
                <a:close/>
                <a:moveTo>
                  <a:pt x="11843" y="9837"/>
                </a:moveTo>
                <a:cubicBezTo>
                  <a:pt x="11865" y="9837"/>
                  <a:pt x="11877" y="9845"/>
                  <a:pt x="11897" y="9854"/>
                </a:cubicBezTo>
                <a:cubicBezTo>
                  <a:pt x="11997" y="9898"/>
                  <a:pt x="12042" y="10014"/>
                  <a:pt x="12008" y="10114"/>
                </a:cubicBezTo>
                <a:cubicBezTo>
                  <a:pt x="11969" y="10203"/>
                  <a:pt x="12008" y="10159"/>
                  <a:pt x="10861" y="11029"/>
                </a:cubicBezTo>
                <a:cubicBezTo>
                  <a:pt x="10700" y="11156"/>
                  <a:pt x="10789" y="11417"/>
                  <a:pt x="10994" y="11417"/>
                </a:cubicBezTo>
                <a:lnTo>
                  <a:pt x="13832" y="11417"/>
                </a:lnTo>
                <a:cubicBezTo>
                  <a:pt x="14098" y="11417"/>
                  <a:pt x="14098" y="11811"/>
                  <a:pt x="13832" y="11811"/>
                </a:cubicBezTo>
                <a:lnTo>
                  <a:pt x="11365" y="11811"/>
                </a:lnTo>
                <a:cubicBezTo>
                  <a:pt x="11077" y="11811"/>
                  <a:pt x="11077" y="12243"/>
                  <a:pt x="11365" y="12243"/>
                </a:cubicBezTo>
                <a:cubicBezTo>
                  <a:pt x="12224" y="12243"/>
                  <a:pt x="12821" y="12243"/>
                  <a:pt x="13238" y="12243"/>
                </a:cubicBezTo>
                <a:cubicBezTo>
                  <a:pt x="14279" y="12243"/>
                  <a:pt x="14192" y="12245"/>
                  <a:pt x="14231" y="12265"/>
                </a:cubicBezTo>
                <a:cubicBezTo>
                  <a:pt x="14381" y="12332"/>
                  <a:pt x="14381" y="12548"/>
                  <a:pt x="14231" y="12620"/>
                </a:cubicBezTo>
                <a:cubicBezTo>
                  <a:pt x="14196" y="12640"/>
                  <a:pt x="14177" y="12643"/>
                  <a:pt x="14048" y="12643"/>
                </a:cubicBezTo>
                <a:cubicBezTo>
                  <a:pt x="13996" y="12643"/>
                  <a:pt x="13927" y="12642"/>
                  <a:pt x="13832" y="12642"/>
                </a:cubicBezTo>
                <a:lnTo>
                  <a:pt x="11365" y="12642"/>
                </a:lnTo>
                <a:cubicBezTo>
                  <a:pt x="11077" y="12642"/>
                  <a:pt x="11077" y="13075"/>
                  <a:pt x="11365" y="13075"/>
                </a:cubicBezTo>
                <a:lnTo>
                  <a:pt x="13832" y="13075"/>
                </a:lnTo>
                <a:cubicBezTo>
                  <a:pt x="13838" y="13074"/>
                  <a:pt x="13843" y="13074"/>
                  <a:pt x="13848" y="13074"/>
                </a:cubicBezTo>
                <a:cubicBezTo>
                  <a:pt x="14110" y="13074"/>
                  <a:pt x="14110" y="13469"/>
                  <a:pt x="13848" y="13469"/>
                </a:cubicBezTo>
                <a:cubicBezTo>
                  <a:pt x="13843" y="13469"/>
                  <a:pt x="13838" y="13469"/>
                  <a:pt x="13832" y="13468"/>
                </a:cubicBezTo>
                <a:lnTo>
                  <a:pt x="11365" y="13468"/>
                </a:lnTo>
                <a:cubicBezTo>
                  <a:pt x="11077" y="13468"/>
                  <a:pt x="11077" y="13901"/>
                  <a:pt x="11365" y="13901"/>
                </a:cubicBezTo>
                <a:lnTo>
                  <a:pt x="13078" y="13901"/>
                </a:lnTo>
                <a:cubicBezTo>
                  <a:pt x="13344" y="13901"/>
                  <a:pt x="13344" y="14300"/>
                  <a:pt x="13078" y="14300"/>
                </a:cubicBezTo>
                <a:lnTo>
                  <a:pt x="9946" y="14300"/>
                </a:lnTo>
                <a:cubicBezTo>
                  <a:pt x="9938" y="14300"/>
                  <a:pt x="9929" y="14300"/>
                  <a:pt x="9921" y="14300"/>
                </a:cubicBezTo>
                <a:cubicBezTo>
                  <a:pt x="9780" y="14300"/>
                  <a:pt x="9640" y="14256"/>
                  <a:pt x="9519" y="14172"/>
                </a:cubicBezTo>
                <a:cubicBezTo>
                  <a:pt x="9242" y="13917"/>
                  <a:pt x="9048" y="13684"/>
                  <a:pt x="8660" y="13684"/>
                </a:cubicBezTo>
                <a:lnTo>
                  <a:pt x="8427" y="13684"/>
                </a:lnTo>
                <a:lnTo>
                  <a:pt x="8427" y="11417"/>
                </a:lnTo>
                <a:cubicBezTo>
                  <a:pt x="9430" y="11417"/>
                  <a:pt x="9209" y="10996"/>
                  <a:pt x="9868" y="10674"/>
                </a:cubicBezTo>
                <a:cubicBezTo>
                  <a:pt x="11492" y="9965"/>
                  <a:pt x="11752" y="9837"/>
                  <a:pt x="11843" y="9837"/>
                </a:cubicBezTo>
                <a:close/>
                <a:moveTo>
                  <a:pt x="12493" y="1"/>
                </a:moveTo>
                <a:cubicBezTo>
                  <a:pt x="12344" y="1"/>
                  <a:pt x="12194" y="55"/>
                  <a:pt x="12075" y="163"/>
                </a:cubicBezTo>
                <a:lnTo>
                  <a:pt x="10739" y="163"/>
                </a:lnTo>
                <a:cubicBezTo>
                  <a:pt x="10473" y="163"/>
                  <a:pt x="10240" y="352"/>
                  <a:pt x="10190" y="618"/>
                </a:cubicBezTo>
                <a:lnTo>
                  <a:pt x="6936" y="618"/>
                </a:lnTo>
                <a:cubicBezTo>
                  <a:pt x="6936" y="474"/>
                  <a:pt x="6828" y="401"/>
                  <a:pt x="6719" y="401"/>
                </a:cubicBezTo>
                <a:cubicBezTo>
                  <a:pt x="6611" y="401"/>
                  <a:pt x="6503" y="474"/>
                  <a:pt x="6503" y="618"/>
                </a:cubicBezTo>
                <a:cubicBezTo>
                  <a:pt x="6425" y="618"/>
                  <a:pt x="6360" y="618"/>
                  <a:pt x="6305" y="618"/>
                </a:cubicBezTo>
                <a:cubicBezTo>
                  <a:pt x="5958" y="618"/>
                  <a:pt x="5986" y="594"/>
                  <a:pt x="5594" y="235"/>
                </a:cubicBezTo>
                <a:lnTo>
                  <a:pt x="5583" y="224"/>
                </a:lnTo>
                <a:cubicBezTo>
                  <a:pt x="5395" y="83"/>
                  <a:pt x="5163" y="1"/>
                  <a:pt x="4924" y="1"/>
                </a:cubicBezTo>
                <a:cubicBezTo>
                  <a:pt x="4909" y="1"/>
                  <a:pt x="4894" y="2"/>
                  <a:pt x="4879" y="2"/>
                </a:cubicBezTo>
                <a:lnTo>
                  <a:pt x="777" y="2"/>
                </a:lnTo>
                <a:cubicBezTo>
                  <a:pt x="466" y="2"/>
                  <a:pt x="217" y="252"/>
                  <a:pt x="217" y="562"/>
                </a:cubicBezTo>
                <a:lnTo>
                  <a:pt x="217" y="1871"/>
                </a:lnTo>
                <a:cubicBezTo>
                  <a:pt x="0" y="2109"/>
                  <a:pt x="0" y="2469"/>
                  <a:pt x="217" y="2708"/>
                </a:cubicBezTo>
                <a:lnTo>
                  <a:pt x="217" y="4044"/>
                </a:lnTo>
                <a:cubicBezTo>
                  <a:pt x="217" y="4310"/>
                  <a:pt x="405" y="4543"/>
                  <a:pt x="671" y="4593"/>
                </a:cubicBezTo>
                <a:lnTo>
                  <a:pt x="671" y="7747"/>
                </a:lnTo>
                <a:cubicBezTo>
                  <a:pt x="344" y="7747"/>
                  <a:pt x="344" y="8179"/>
                  <a:pt x="671" y="8179"/>
                </a:cubicBezTo>
                <a:lnTo>
                  <a:pt x="671" y="8612"/>
                </a:lnTo>
                <a:cubicBezTo>
                  <a:pt x="671" y="9033"/>
                  <a:pt x="56" y="9072"/>
                  <a:pt x="56" y="9898"/>
                </a:cubicBezTo>
                <a:lnTo>
                  <a:pt x="56" y="11622"/>
                </a:lnTo>
                <a:cubicBezTo>
                  <a:pt x="56" y="11628"/>
                  <a:pt x="56" y="11639"/>
                  <a:pt x="56" y="11644"/>
                </a:cubicBezTo>
                <a:lnTo>
                  <a:pt x="56" y="14006"/>
                </a:lnTo>
                <a:cubicBezTo>
                  <a:pt x="56" y="14316"/>
                  <a:pt x="305" y="14566"/>
                  <a:pt x="616" y="14566"/>
                </a:cubicBezTo>
                <a:lnTo>
                  <a:pt x="1924" y="14566"/>
                </a:lnTo>
                <a:cubicBezTo>
                  <a:pt x="2043" y="14674"/>
                  <a:pt x="2193" y="14728"/>
                  <a:pt x="2343" y="14728"/>
                </a:cubicBezTo>
                <a:cubicBezTo>
                  <a:pt x="2492" y="14728"/>
                  <a:pt x="2642" y="14674"/>
                  <a:pt x="2761" y="14566"/>
                </a:cubicBezTo>
                <a:lnTo>
                  <a:pt x="4097" y="14566"/>
                </a:lnTo>
                <a:cubicBezTo>
                  <a:pt x="4363" y="14566"/>
                  <a:pt x="4596" y="14377"/>
                  <a:pt x="4646" y="14111"/>
                </a:cubicBezTo>
                <a:lnTo>
                  <a:pt x="8000" y="14111"/>
                </a:lnTo>
                <a:cubicBezTo>
                  <a:pt x="8017" y="14239"/>
                  <a:pt x="8117" y="14303"/>
                  <a:pt x="8216" y="14303"/>
                </a:cubicBezTo>
                <a:cubicBezTo>
                  <a:pt x="8316" y="14303"/>
                  <a:pt x="8416" y="14239"/>
                  <a:pt x="8433" y="14111"/>
                </a:cubicBezTo>
                <a:cubicBezTo>
                  <a:pt x="8485" y="14111"/>
                  <a:pt x="8533" y="14110"/>
                  <a:pt x="8579" y="14110"/>
                </a:cubicBezTo>
                <a:cubicBezTo>
                  <a:pt x="8721" y="14110"/>
                  <a:pt x="8835" y="14123"/>
                  <a:pt x="8948" y="14228"/>
                </a:cubicBezTo>
                <a:cubicBezTo>
                  <a:pt x="9186" y="14449"/>
                  <a:pt x="9392" y="14727"/>
                  <a:pt x="9952" y="14727"/>
                </a:cubicBezTo>
                <a:lnTo>
                  <a:pt x="14059" y="14727"/>
                </a:lnTo>
                <a:cubicBezTo>
                  <a:pt x="14370" y="14727"/>
                  <a:pt x="14619" y="14477"/>
                  <a:pt x="14619" y="14167"/>
                </a:cubicBezTo>
                <a:lnTo>
                  <a:pt x="14619" y="12858"/>
                </a:lnTo>
                <a:cubicBezTo>
                  <a:pt x="14830" y="12620"/>
                  <a:pt x="14830" y="12260"/>
                  <a:pt x="14619" y="12021"/>
                </a:cubicBezTo>
                <a:lnTo>
                  <a:pt x="14619" y="10685"/>
                </a:lnTo>
                <a:cubicBezTo>
                  <a:pt x="14619" y="10419"/>
                  <a:pt x="14431" y="10186"/>
                  <a:pt x="14165" y="10136"/>
                </a:cubicBezTo>
                <a:lnTo>
                  <a:pt x="14165" y="8972"/>
                </a:lnTo>
                <a:cubicBezTo>
                  <a:pt x="14165" y="8828"/>
                  <a:pt x="14057" y="8756"/>
                  <a:pt x="13949" y="8756"/>
                </a:cubicBezTo>
                <a:cubicBezTo>
                  <a:pt x="13840" y="8756"/>
                  <a:pt x="13732" y="8828"/>
                  <a:pt x="13732" y="8972"/>
                </a:cubicBezTo>
                <a:lnTo>
                  <a:pt x="13732" y="10125"/>
                </a:lnTo>
                <a:lnTo>
                  <a:pt x="12452" y="10125"/>
                </a:lnTo>
                <a:cubicBezTo>
                  <a:pt x="12505" y="9765"/>
                  <a:pt x="12216" y="9405"/>
                  <a:pt x="11832" y="9405"/>
                </a:cubicBezTo>
                <a:cubicBezTo>
                  <a:pt x="11773" y="9405"/>
                  <a:pt x="11711" y="9414"/>
                  <a:pt x="11648" y="9432"/>
                </a:cubicBezTo>
                <a:cubicBezTo>
                  <a:pt x="11587" y="9455"/>
                  <a:pt x="11526" y="9477"/>
                  <a:pt x="11471" y="9504"/>
                </a:cubicBezTo>
                <a:lnTo>
                  <a:pt x="11471" y="6888"/>
                </a:lnTo>
                <a:lnTo>
                  <a:pt x="13732" y="6888"/>
                </a:lnTo>
                <a:lnTo>
                  <a:pt x="13732" y="7963"/>
                </a:lnTo>
                <a:cubicBezTo>
                  <a:pt x="13732" y="8107"/>
                  <a:pt x="13840" y="8179"/>
                  <a:pt x="13949" y="8179"/>
                </a:cubicBezTo>
                <a:cubicBezTo>
                  <a:pt x="14057" y="8179"/>
                  <a:pt x="14165" y="8107"/>
                  <a:pt x="14165" y="7963"/>
                </a:cubicBezTo>
                <a:lnTo>
                  <a:pt x="14165" y="6882"/>
                </a:lnTo>
                <a:cubicBezTo>
                  <a:pt x="14453" y="6882"/>
                  <a:pt x="14453" y="6450"/>
                  <a:pt x="14165" y="6450"/>
                </a:cubicBezTo>
                <a:cubicBezTo>
                  <a:pt x="14165" y="6128"/>
                  <a:pt x="14137" y="5984"/>
                  <a:pt x="14281" y="5829"/>
                </a:cubicBezTo>
                <a:cubicBezTo>
                  <a:pt x="14520" y="5574"/>
                  <a:pt x="14780" y="5363"/>
                  <a:pt x="14780" y="4825"/>
                </a:cubicBezTo>
                <a:lnTo>
                  <a:pt x="14780" y="723"/>
                </a:lnTo>
                <a:cubicBezTo>
                  <a:pt x="14780" y="413"/>
                  <a:pt x="14531" y="163"/>
                  <a:pt x="14220" y="163"/>
                </a:cubicBezTo>
                <a:lnTo>
                  <a:pt x="12912" y="163"/>
                </a:lnTo>
                <a:cubicBezTo>
                  <a:pt x="12793" y="55"/>
                  <a:pt x="12643" y="1"/>
                  <a:pt x="12493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6623;p79">
            <a:extLst>
              <a:ext uri="{FF2B5EF4-FFF2-40B4-BE49-F238E27FC236}">
                <a16:creationId xmlns:a16="http://schemas.microsoft.com/office/drawing/2014/main" id="{35F59555-D268-4474-ACF0-6C78149CBA72}"/>
              </a:ext>
            </a:extLst>
          </p:cNvPr>
          <p:cNvGrpSpPr/>
          <p:nvPr/>
        </p:nvGrpSpPr>
        <p:grpSpPr>
          <a:xfrm>
            <a:off x="4416496" y="1707782"/>
            <a:ext cx="382758" cy="356595"/>
            <a:chOff x="2185128" y="2427549"/>
            <a:chExt cx="382758" cy="356595"/>
          </a:xfrm>
          <a:solidFill>
            <a:schemeClr val="bg1"/>
          </a:solidFill>
        </p:grpSpPr>
        <p:sp>
          <p:nvSpPr>
            <p:cNvPr id="51" name="Google Shape;6624;p79">
              <a:extLst>
                <a:ext uri="{FF2B5EF4-FFF2-40B4-BE49-F238E27FC236}">
                  <a16:creationId xmlns:a16="http://schemas.microsoft.com/office/drawing/2014/main" id="{CD718B78-D9E4-4A4A-8F30-3BF0E096EBD5}"/>
                </a:ext>
              </a:extLst>
            </p:cNvPr>
            <p:cNvSpPr/>
            <p:nvPr/>
          </p:nvSpPr>
          <p:spPr>
            <a:xfrm>
              <a:off x="2313584" y="2612467"/>
              <a:ext cx="119417" cy="103853"/>
            </a:xfrm>
            <a:custGeom>
              <a:avLst/>
              <a:gdLst/>
              <a:ahLst/>
              <a:cxnLst/>
              <a:rect l="l" t="t" r="r" b="b"/>
              <a:pathLst>
                <a:path w="3752" h="3263" extrusionOk="0">
                  <a:moveTo>
                    <a:pt x="1882" y="0"/>
                  </a:moveTo>
                  <a:cubicBezTo>
                    <a:pt x="1775" y="0"/>
                    <a:pt x="1692" y="96"/>
                    <a:pt x="1692" y="203"/>
                  </a:cubicBezTo>
                  <a:lnTo>
                    <a:pt x="1692" y="2013"/>
                  </a:lnTo>
                  <a:lnTo>
                    <a:pt x="120" y="2917"/>
                  </a:lnTo>
                  <a:cubicBezTo>
                    <a:pt x="37" y="2977"/>
                    <a:pt x="1" y="3084"/>
                    <a:pt x="48" y="3179"/>
                  </a:cubicBezTo>
                  <a:cubicBezTo>
                    <a:pt x="84" y="3239"/>
                    <a:pt x="156" y="3263"/>
                    <a:pt x="215" y="3263"/>
                  </a:cubicBezTo>
                  <a:cubicBezTo>
                    <a:pt x="239" y="3263"/>
                    <a:pt x="275" y="3251"/>
                    <a:pt x="298" y="3239"/>
                  </a:cubicBezTo>
                  <a:lnTo>
                    <a:pt x="1870" y="2322"/>
                  </a:lnTo>
                  <a:lnTo>
                    <a:pt x="3430" y="3239"/>
                  </a:lnTo>
                  <a:cubicBezTo>
                    <a:pt x="3454" y="3251"/>
                    <a:pt x="3489" y="3263"/>
                    <a:pt x="3513" y="3263"/>
                  </a:cubicBezTo>
                  <a:cubicBezTo>
                    <a:pt x="3573" y="3263"/>
                    <a:pt x="3656" y="3239"/>
                    <a:pt x="3680" y="3179"/>
                  </a:cubicBezTo>
                  <a:cubicBezTo>
                    <a:pt x="3751" y="3072"/>
                    <a:pt x="3727" y="2965"/>
                    <a:pt x="3632" y="2906"/>
                  </a:cubicBezTo>
                  <a:lnTo>
                    <a:pt x="2073" y="2001"/>
                  </a:lnTo>
                  <a:lnTo>
                    <a:pt x="2073" y="203"/>
                  </a:lnTo>
                  <a:cubicBezTo>
                    <a:pt x="2073" y="96"/>
                    <a:pt x="1989" y="0"/>
                    <a:pt x="1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625;p79">
              <a:extLst>
                <a:ext uri="{FF2B5EF4-FFF2-40B4-BE49-F238E27FC236}">
                  <a16:creationId xmlns:a16="http://schemas.microsoft.com/office/drawing/2014/main" id="{1A92540B-A434-4443-8776-681F722BB4F0}"/>
                </a:ext>
              </a:extLst>
            </p:cNvPr>
            <p:cNvSpPr/>
            <p:nvPr/>
          </p:nvSpPr>
          <p:spPr>
            <a:xfrm>
              <a:off x="2311706" y="2427549"/>
              <a:ext cx="129633" cy="171327"/>
            </a:xfrm>
            <a:custGeom>
              <a:avLst/>
              <a:gdLst/>
              <a:ahLst/>
              <a:cxnLst/>
              <a:rect l="l" t="t" r="r" b="b"/>
              <a:pathLst>
                <a:path w="4073" h="5383" extrusionOk="0">
                  <a:moveTo>
                    <a:pt x="2084" y="369"/>
                  </a:moveTo>
                  <a:cubicBezTo>
                    <a:pt x="2584" y="369"/>
                    <a:pt x="2977" y="774"/>
                    <a:pt x="2977" y="1262"/>
                  </a:cubicBezTo>
                  <a:lnTo>
                    <a:pt x="2977" y="1381"/>
                  </a:lnTo>
                  <a:lnTo>
                    <a:pt x="2965" y="1381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3"/>
                    <a:pt x="2548" y="834"/>
                    <a:pt x="2477" y="810"/>
                  </a:cubicBezTo>
                  <a:cubicBezTo>
                    <a:pt x="2468" y="808"/>
                    <a:pt x="2458" y="807"/>
                    <a:pt x="2449" y="807"/>
                  </a:cubicBezTo>
                  <a:cubicBezTo>
                    <a:pt x="2385" y="807"/>
                    <a:pt x="2317" y="841"/>
                    <a:pt x="2286" y="893"/>
                  </a:cubicBezTo>
                  <a:cubicBezTo>
                    <a:pt x="1941" y="1369"/>
                    <a:pt x="1179" y="1369"/>
                    <a:pt x="1167" y="1369"/>
                  </a:cubicBezTo>
                  <a:cubicBezTo>
                    <a:pt x="1155" y="1369"/>
                    <a:pt x="1119" y="1369"/>
                    <a:pt x="1108" y="1381"/>
                  </a:cubicBezTo>
                  <a:lnTo>
                    <a:pt x="1108" y="1262"/>
                  </a:lnTo>
                  <a:cubicBezTo>
                    <a:pt x="1108" y="774"/>
                    <a:pt x="1512" y="369"/>
                    <a:pt x="2001" y="369"/>
                  </a:cubicBezTo>
                  <a:close/>
                  <a:moveTo>
                    <a:pt x="3132" y="1905"/>
                  </a:moveTo>
                  <a:cubicBezTo>
                    <a:pt x="3155" y="1929"/>
                    <a:pt x="3179" y="1953"/>
                    <a:pt x="3179" y="2000"/>
                  </a:cubicBezTo>
                  <a:cubicBezTo>
                    <a:pt x="3179" y="2048"/>
                    <a:pt x="3144" y="2096"/>
                    <a:pt x="3120" y="2119"/>
                  </a:cubicBezTo>
                  <a:lnTo>
                    <a:pt x="3120" y="1905"/>
                  </a:lnTo>
                  <a:close/>
                  <a:moveTo>
                    <a:pt x="977" y="1881"/>
                  </a:moveTo>
                  <a:lnTo>
                    <a:pt x="977" y="2143"/>
                  </a:lnTo>
                  <a:cubicBezTo>
                    <a:pt x="929" y="2108"/>
                    <a:pt x="893" y="2060"/>
                    <a:pt x="893" y="2000"/>
                  </a:cubicBezTo>
                  <a:cubicBezTo>
                    <a:pt x="893" y="1965"/>
                    <a:pt x="917" y="1929"/>
                    <a:pt x="941" y="1905"/>
                  </a:cubicBezTo>
                  <a:cubicBezTo>
                    <a:pt x="953" y="1905"/>
                    <a:pt x="953" y="1905"/>
                    <a:pt x="977" y="1881"/>
                  </a:cubicBezTo>
                  <a:close/>
                  <a:moveTo>
                    <a:pt x="2358" y="1346"/>
                  </a:moveTo>
                  <a:cubicBezTo>
                    <a:pt x="2429" y="1477"/>
                    <a:pt x="2548" y="1619"/>
                    <a:pt x="2715" y="1691"/>
                  </a:cubicBezTo>
                  <a:lnTo>
                    <a:pt x="2715" y="2227"/>
                  </a:lnTo>
                  <a:cubicBezTo>
                    <a:pt x="2739" y="2572"/>
                    <a:pt x="2465" y="2834"/>
                    <a:pt x="2132" y="2834"/>
                  </a:cubicBezTo>
                  <a:lnTo>
                    <a:pt x="1953" y="2834"/>
                  </a:lnTo>
                  <a:cubicBezTo>
                    <a:pt x="1631" y="2834"/>
                    <a:pt x="1346" y="2572"/>
                    <a:pt x="1346" y="2227"/>
                  </a:cubicBezTo>
                  <a:lnTo>
                    <a:pt x="1346" y="1738"/>
                  </a:lnTo>
                  <a:cubicBezTo>
                    <a:pt x="1596" y="1703"/>
                    <a:pt x="2024" y="1619"/>
                    <a:pt x="2358" y="1346"/>
                  </a:cubicBezTo>
                  <a:close/>
                  <a:moveTo>
                    <a:pt x="2262" y="3215"/>
                  </a:moveTo>
                  <a:lnTo>
                    <a:pt x="2262" y="3310"/>
                  </a:lnTo>
                  <a:lnTo>
                    <a:pt x="2251" y="3310"/>
                  </a:lnTo>
                  <a:lnTo>
                    <a:pt x="2048" y="3536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2001" y="0"/>
                  </a:moveTo>
                  <a:cubicBezTo>
                    <a:pt x="1298" y="0"/>
                    <a:pt x="727" y="560"/>
                    <a:pt x="727" y="1262"/>
                  </a:cubicBezTo>
                  <a:lnTo>
                    <a:pt x="727" y="1584"/>
                  </a:lnTo>
                  <a:cubicBezTo>
                    <a:pt x="608" y="1691"/>
                    <a:pt x="536" y="1846"/>
                    <a:pt x="536" y="2000"/>
                  </a:cubicBezTo>
                  <a:cubicBezTo>
                    <a:pt x="536" y="2286"/>
                    <a:pt x="762" y="2524"/>
                    <a:pt x="1024" y="2536"/>
                  </a:cubicBezTo>
                  <a:cubicBezTo>
                    <a:pt x="1108" y="2762"/>
                    <a:pt x="1262" y="2953"/>
                    <a:pt x="1465" y="3072"/>
                  </a:cubicBezTo>
                  <a:lnTo>
                    <a:pt x="1465" y="3179"/>
                  </a:lnTo>
                  <a:lnTo>
                    <a:pt x="691" y="3477"/>
                  </a:lnTo>
                  <a:cubicBezTo>
                    <a:pt x="608" y="3512"/>
                    <a:pt x="0" y="3751"/>
                    <a:pt x="0" y="4525"/>
                  </a:cubicBezTo>
                  <a:lnTo>
                    <a:pt x="0" y="5191"/>
                  </a:lnTo>
                  <a:cubicBezTo>
                    <a:pt x="0" y="5298"/>
                    <a:pt x="96" y="5382"/>
                    <a:pt x="191" y="5382"/>
                  </a:cubicBezTo>
                  <a:lnTo>
                    <a:pt x="667" y="5382"/>
                  </a:lnTo>
                  <a:cubicBezTo>
                    <a:pt x="774" y="5382"/>
                    <a:pt x="869" y="5298"/>
                    <a:pt x="869" y="5191"/>
                  </a:cubicBezTo>
                  <a:cubicBezTo>
                    <a:pt x="869" y="5084"/>
                    <a:pt x="774" y="5001"/>
                    <a:pt x="667" y="5001"/>
                  </a:cubicBezTo>
                  <a:lnTo>
                    <a:pt x="369" y="5001"/>
                  </a:lnTo>
                  <a:lnTo>
                    <a:pt x="369" y="4501"/>
                  </a:lnTo>
                  <a:cubicBezTo>
                    <a:pt x="369" y="3989"/>
                    <a:pt x="786" y="3834"/>
                    <a:pt x="810" y="3822"/>
                  </a:cubicBezTo>
                  <a:lnTo>
                    <a:pt x="822" y="3822"/>
                  </a:lnTo>
                  <a:lnTo>
                    <a:pt x="1536" y="3536"/>
                  </a:lnTo>
                  <a:lnTo>
                    <a:pt x="1905" y="3905"/>
                  </a:lnTo>
                  <a:cubicBezTo>
                    <a:pt x="1941" y="3941"/>
                    <a:pt x="2001" y="3965"/>
                    <a:pt x="2036" y="3965"/>
                  </a:cubicBezTo>
                  <a:cubicBezTo>
                    <a:pt x="2084" y="3965"/>
                    <a:pt x="2143" y="3953"/>
                    <a:pt x="2179" y="3905"/>
                  </a:cubicBezTo>
                  <a:lnTo>
                    <a:pt x="2536" y="3536"/>
                  </a:lnTo>
                  <a:lnTo>
                    <a:pt x="3251" y="3822"/>
                  </a:lnTo>
                  <a:lnTo>
                    <a:pt x="3263" y="3822"/>
                  </a:lnTo>
                  <a:cubicBezTo>
                    <a:pt x="3275" y="3822"/>
                    <a:pt x="3691" y="3989"/>
                    <a:pt x="3691" y="4501"/>
                  </a:cubicBezTo>
                  <a:lnTo>
                    <a:pt x="3691" y="5001"/>
                  </a:lnTo>
                  <a:lnTo>
                    <a:pt x="1310" y="5001"/>
                  </a:lnTo>
                  <a:cubicBezTo>
                    <a:pt x="1203" y="5001"/>
                    <a:pt x="1119" y="5084"/>
                    <a:pt x="1119" y="5191"/>
                  </a:cubicBezTo>
                  <a:cubicBezTo>
                    <a:pt x="1119" y="5298"/>
                    <a:pt x="1203" y="5382"/>
                    <a:pt x="1310" y="5382"/>
                  </a:cubicBezTo>
                  <a:lnTo>
                    <a:pt x="3882" y="5382"/>
                  </a:lnTo>
                  <a:cubicBezTo>
                    <a:pt x="3888" y="5383"/>
                    <a:pt x="3894" y="5383"/>
                    <a:pt x="3900" y="5383"/>
                  </a:cubicBezTo>
                  <a:cubicBezTo>
                    <a:pt x="3989" y="5383"/>
                    <a:pt x="4072" y="5303"/>
                    <a:pt x="4072" y="5203"/>
                  </a:cubicBezTo>
                  <a:lnTo>
                    <a:pt x="4072" y="4536"/>
                  </a:lnTo>
                  <a:cubicBezTo>
                    <a:pt x="4072" y="3763"/>
                    <a:pt x="3477" y="3524"/>
                    <a:pt x="3382" y="3489"/>
                  </a:cubicBezTo>
                  <a:lnTo>
                    <a:pt x="2620" y="3191"/>
                  </a:lnTo>
                  <a:lnTo>
                    <a:pt x="2620" y="3096"/>
                  </a:lnTo>
                  <a:cubicBezTo>
                    <a:pt x="2834" y="2977"/>
                    <a:pt x="2977" y="2774"/>
                    <a:pt x="3048" y="2536"/>
                  </a:cubicBezTo>
                  <a:cubicBezTo>
                    <a:pt x="3322" y="2524"/>
                    <a:pt x="3548" y="2286"/>
                    <a:pt x="3548" y="2000"/>
                  </a:cubicBezTo>
                  <a:cubicBezTo>
                    <a:pt x="3548" y="1846"/>
                    <a:pt x="3465" y="1691"/>
                    <a:pt x="3346" y="1584"/>
                  </a:cubicBezTo>
                  <a:lnTo>
                    <a:pt x="3346" y="1262"/>
                  </a:lnTo>
                  <a:cubicBezTo>
                    <a:pt x="3346" y="560"/>
                    <a:pt x="2786" y="0"/>
                    <a:pt x="2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626;p79">
              <a:extLst>
                <a:ext uri="{FF2B5EF4-FFF2-40B4-BE49-F238E27FC236}">
                  <a16:creationId xmlns:a16="http://schemas.microsoft.com/office/drawing/2014/main" id="{6BBD36C8-F0D3-42DE-BE96-F116F8154DC2}"/>
                </a:ext>
              </a:extLst>
            </p:cNvPr>
            <p:cNvSpPr/>
            <p:nvPr/>
          </p:nvSpPr>
          <p:spPr>
            <a:xfrm>
              <a:off x="2438252" y="2611703"/>
              <a:ext cx="129633" cy="172441"/>
            </a:xfrm>
            <a:custGeom>
              <a:avLst/>
              <a:gdLst/>
              <a:ahLst/>
              <a:cxnLst/>
              <a:rect l="l" t="t" r="r" b="b"/>
              <a:pathLst>
                <a:path w="4073" h="5418" extrusionOk="0">
                  <a:moveTo>
                    <a:pt x="2085" y="370"/>
                  </a:moveTo>
                  <a:cubicBezTo>
                    <a:pt x="2573" y="370"/>
                    <a:pt x="2978" y="774"/>
                    <a:pt x="2978" y="1263"/>
                  </a:cubicBezTo>
                  <a:lnTo>
                    <a:pt x="2978" y="1382"/>
                  </a:lnTo>
                  <a:lnTo>
                    <a:pt x="2966" y="1382"/>
                  </a:lnTo>
                  <a:cubicBezTo>
                    <a:pt x="2692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66" y="822"/>
                  </a:cubicBezTo>
                  <a:cubicBezTo>
                    <a:pt x="2450" y="817"/>
                    <a:pt x="2435" y="815"/>
                    <a:pt x="2420" y="815"/>
                  </a:cubicBezTo>
                  <a:cubicBezTo>
                    <a:pt x="2365" y="815"/>
                    <a:pt x="2313" y="847"/>
                    <a:pt x="2275" y="894"/>
                  </a:cubicBezTo>
                  <a:cubicBezTo>
                    <a:pt x="1942" y="1370"/>
                    <a:pt x="1180" y="1382"/>
                    <a:pt x="1168" y="1382"/>
                  </a:cubicBezTo>
                  <a:lnTo>
                    <a:pt x="1096" y="1382"/>
                  </a:lnTo>
                  <a:lnTo>
                    <a:pt x="1096" y="1263"/>
                  </a:lnTo>
                  <a:cubicBezTo>
                    <a:pt x="1096" y="774"/>
                    <a:pt x="1501" y="370"/>
                    <a:pt x="1989" y="370"/>
                  </a:cubicBezTo>
                  <a:close/>
                  <a:moveTo>
                    <a:pt x="3132" y="1906"/>
                  </a:moveTo>
                  <a:cubicBezTo>
                    <a:pt x="3156" y="1929"/>
                    <a:pt x="3168" y="1965"/>
                    <a:pt x="3168" y="2013"/>
                  </a:cubicBezTo>
                  <a:cubicBezTo>
                    <a:pt x="3168" y="2048"/>
                    <a:pt x="3144" y="2096"/>
                    <a:pt x="3109" y="2132"/>
                  </a:cubicBezTo>
                  <a:lnTo>
                    <a:pt x="3109" y="1906"/>
                  </a:lnTo>
                  <a:close/>
                  <a:moveTo>
                    <a:pt x="965" y="1894"/>
                  </a:moveTo>
                  <a:lnTo>
                    <a:pt x="965" y="2144"/>
                  </a:lnTo>
                  <a:cubicBezTo>
                    <a:pt x="930" y="2108"/>
                    <a:pt x="894" y="2072"/>
                    <a:pt x="894" y="2013"/>
                  </a:cubicBezTo>
                  <a:cubicBezTo>
                    <a:pt x="894" y="1965"/>
                    <a:pt x="906" y="1929"/>
                    <a:pt x="942" y="1906"/>
                  </a:cubicBezTo>
                  <a:cubicBezTo>
                    <a:pt x="953" y="1906"/>
                    <a:pt x="953" y="1906"/>
                    <a:pt x="965" y="1894"/>
                  </a:cubicBezTo>
                  <a:close/>
                  <a:moveTo>
                    <a:pt x="2347" y="1358"/>
                  </a:moveTo>
                  <a:cubicBezTo>
                    <a:pt x="2430" y="1489"/>
                    <a:pt x="2549" y="1620"/>
                    <a:pt x="2704" y="1691"/>
                  </a:cubicBezTo>
                  <a:lnTo>
                    <a:pt x="2704" y="2227"/>
                  </a:lnTo>
                  <a:cubicBezTo>
                    <a:pt x="2739" y="2572"/>
                    <a:pt x="2454" y="2846"/>
                    <a:pt x="2132" y="2846"/>
                  </a:cubicBezTo>
                  <a:lnTo>
                    <a:pt x="1954" y="2846"/>
                  </a:lnTo>
                  <a:cubicBezTo>
                    <a:pt x="1620" y="2846"/>
                    <a:pt x="1334" y="2572"/>
                    <a:pt x="1334" y="2227"/>
                  </a:cubicBezTo>
                  <a:lnTo>
                    <a:pt x="1334" y="1739"/>
                  </a:lnTo>
                  <a:cubicBezTo>
                    <a:pt x="1596" y="1715"/>
                    <a:pt x="2025" y="1620"/>
                    <a:pt x="2347" y="1358"/>
                  </a:cubicBezTo>
                  <a:close/>
                  <a:moveTo>
                    <a:pt x="2263" y="3215"/>
                  </a:moveTo>
                  <a:lnTo>
                    <a:pt x="2251" y="3322"/>
                  </a:lnTo>
                  <a:lnTo>
                    <a:pt x="2037" y="3537"/>
                  </a:lnTo>
                  <a:lnTo>
                    <a:pt x="1846" y="3346"/>
                  </a:lnTo>
                  <a:lnTo>
                    <a:pt x="1846" y="3215"/>
                  </a:lnTo>
                  <a:close/>
                  <a:moveTo>
                    <a:pt x="1989" y="1"/>
                  </a:moveTo>
                  <a:cubicBezTo>
                    <a:pt x="1299" y="1"/>
                    <a:pt x="727" y="560"/>
                    <a:pt x="727" y="1263"/>
                  </a:cubicBezTo>
                  <a:lnTo>
                    <a:pt x="727" y="1596"/>
                  </a:lnTo>
                  <a:cubicBezTo>
                    <a:pt x="608" y="1691"/>
                    <a:pt x="537" y="1846"/>
                    <a:pt x="537" y="2013"/>
                  </a:cubicBezTo>
                  <a:cubicBezTo>
                    <a:pt x="537" y="2287"/>
                    <a:pt x="763" y="2525"/>
                    <a:pt x="1025" y="2549"/>
                  </a:cubicBezTo>
                  <a:cubicBezTo>
                    <a:pt x="1096" y="2763"/>
                    <a:pt x="1263" y="2965"/>
                    <a:pt x="1454" y="3084"/>
                  </a:cubicBezTo>
                  <a:lnTo>
                    <a:pt x="1454" y="3180"/>
                  </a:lnTo>
                  <a:lnTo>
                    <a:pt x="680" y="3477"/>
                  </a:lnTo>
                  <a:cubicBezTo>
                    <a:pt x="608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84" y="5382"/>
                    <a:pt x="191" y="5382"/>
                  </a:cubicBezTo>
                  <a:lnTo>
                    <a:pt x="668" y="5382"/>
                  </a:lnTo>
                  <a:cubicBezTo>
                    <a:pt x="775" y="5382"/>
                    <a:pt x="858" y="5299"/>
                    <a:pt x="858" y="5192"/>
                  </a:cubicBezTo>
                  <a:cubicBezTo>
                    <a:pt x="858" y="5085"/>
                    <a:pt x="775" y="5001"/>
                    <a:pt x="668" y="5001"/>
                  </a:cubicBezTo>
                  <a:lnTo>
                    <a:pt x="370" y="5001"/>
                  </a:lnTo>
                  <a:lnTo>
                    <a:pt x="370" y="4537"/>
                  </a:lnTo>
                  <a:cubicBezTo>
                    <a:pt x="370" y="4013"/>
                    <a:pt x="787" y="3870"/>
                    <a:pt x="799" y="3858"/>
                  </a:cubicBezTo>
                  <a:lnTo>
                    <a:pt x="823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30" y="3977"/>
                    <a:pt x="1989" y="4001"/>
                    <a:pt x="2037" y="4001"/>
                  </a:cubicBezTo>
                  <a:cubicBezTo>
                    <a:pt x="2085" y="4001"/>
                    <a:pt x="2144" y="3989"/>
                    <a:pt x="2168" y="3942"/>
                  </a:cubicBezTo>
                  <a:lnTo>
                    <a:pt x="2525" y="3572"/>
                  </a:lnTo>
                  <a:lnTo>
                    <a:pt x="3239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1" y="5025"/>
                  </a:lnTo>
                  <a:cubicBezTo>
                    <a:pt x="1204" y="5025"/>
                    <a:pt x="1120" y="5120"/>
                    <a:pt x="1120" y="5215"/>
                  </a:cubicBezTo>
                  <a:cubicBezTo>
                    <a:pt x="1120" y="5323"/>
                    <a:pt x="1204" y="5418"/>
                    <a:pt x="1311" y="5418"/>
                  </a:cubicBezTo>
                  <a:lnTo>
                    <a:pt x="3882" y="5418"/>
                  </a:lnTo>
                  <a:cubicBezTo>
                    <a:pt x="3990" y="5418"/>
                    <a:pt x="4073" y="5323"/>
                    <a:pt x="4073" y="5215"/>
                  </a:cubicBezTo>
                  <a:lnTo>
                    <a:pt x="4073" y="4537"/>
                  </a:lnTo>
                  <a:cubicBezTo>
                    <a:pt x="4061" y="3763"/>
                    <a:pt x="3454" y="3525"/>
                    <a:pt x="3382" y="3501"/>
                  </a:cubicBezTo>
                  <a:lnTo>
                    <a:pt x="2620" y="3203"/>
                  </a:lnTo>
                  <a:lnTo>
                    <a:pt x="2620" y="3096"/>
                  </a:lnTo>
                  <a:cubicBezTo>
                    <a:pt x="2823" y="2977"/>
                    <a:pt x="2978" y="2787"/>
                    <a:pt x="3049" y="2560"/>
                  </a:cubicBezTo>
                  <a:cubicBezTo>
                    <a:pt x="3323" y="2549"/>
                    <a:pt x="3537" y="2310"/>
                    <a:pt x="3537" y="2025"/>
                  </a:cubicBezTo>
                  <a:cubicBezTo>
                    <a:pt x="3537" y="1858"/>
                    <a:pt x="3466" y="1703"/>
                    <a:pt x="3347" y="1608"/>
                  </a:cubicBezTo>
                  <a:lnTo>
                    <a:pt x="3347" y="1263"/>
                  </a:lnTo>
                  <a:cubicBezTo>
                    <a:pt x="3347" y="560"/>
                    <a:pt x="2787" y="1"/>
                    <a:pt x="2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627;p79">
              <a:extLst>
                <a:ext uri="{FF2B5EF4-FFF2-40B4-BE49-F238E27FC236}">
                  <a16:creationId xmlns:a16="http://schemas.microsoft.com/office/drawing/2014/main" id="{061C9093-9613-4997-B16E-0EFC338C391F}"/>
                </a:ext>
              </a:extLst>
            </p:cNvPr>
            <p:cNvSpPr/>
            <p:nvPr/>
          </p:nvSpPr>
          <p:spPr>
            <a:xfrm>
              <a:off x="2185128" y="2611703"/>
              <a:ext cx="130015" cy="172441"/>
            </a:xfrm>
            <a:custGeom>
              <a:avLst/>
              <a:gdLst/>
              <a:ahLst/>
              <a:cxnLst/>
              <a:rect l="l" t="t" r="r" b="b"/>
              <a:pathLst>
                <a:path w="4085" h="5418" extrusionOk="0">
                  <a:moveTo>
                    <a:pt x="2084" y="370"/>
                  </a:moveTo>
                  <a:cubicBezTo>
                    <a:pt x="2584" y="370"/>
                    <a:pt x="2977" y="774"/>
                    <a:pt x="2977" y="1263"/>
                  </a:cubicBezTo>
                  <a:lnTo>
                    <a:pt x="2977" y="1382"/>
                  </a:lnTo>
                  <a:lnTo>
                    <a:pt x="2965" y="1382"/>
                  </a:lnTo>
                  <a:cubicBezTo>
                    <a:pt x="2703" y="1322"/>
                    <a:pt x="2620" y="965"/>
                    <a:pt x="2620" y="965"/>
                  </a:cubicBezTo>
                  <a:cubicBezTo>
                    <a:pt x="2608" y="894"/>
                    <a:pt x="2549" y="834"/>
                    <a:pt x="2477" y="822"/>
                  </a:cubicBezTo>
                  <a:cubicBezTo>
                    <a:pt x="2462" y="817"/>
                    <a:pt x="2446" y="815"/>
                    <a:pt x="2430" y="815"/>
                  </a:cubicBezTo>
                  <a:cubicBezTo>
                    <a:pt x="2372" y="815"/>
                    <a:pt x="2315" y="847"/>
                    <a:pt x="2287" y="894"/>
                  </a:cubicBezTo>
                  <a:cubicBezTo>
                    <a:pt x="1941" y="1370"/>
                    <a:pt x="1179" y="1382"/>
                    <a:pt x="1167" y="1382"/>
                  </a:cubicBezTo>
                  <a:lnTo>
                    <a:pt x="1108" y="1382"/>
                  </a:lnTo>
                  <a:lnTo>
                    <a:pt x="1108" y="1263"/>
                  </a:lnTo>
                  <a:cubicBezTo>
                    <a:pt x="1108" y="774"/>
                    <a:pt x="1513" y="370"/>
                    <a:pt x="2001" y="370"/>
                  </a:cubicBezTo>
                  <a:close/>
                  <a:moveTo>
                    <a:pt x="3132" y="1906"/>
                  </a:moveTo>
                  <a:cubicBezTo>
                    <a:pt x="3168" y="1929"/>
                    <a:pt x="3180" y="1965"/>
                    <a:pt x="3180" y="2013"/>
                  </a:cubicBezTo>
                  <a:cubicBezTo>
                    <a:pt x="3180" y="2048"/>
                    <a:pt x="3144" y="2096"/>
                    <a:pt x="3120" y="2132"/>
                  </a:cubicBezTo>
                  <a:lnTo>
                    <a:pt x="3120" y="1906"/>
                  </a:lnTo>
                  <a:close/>
                  <a:moveTo>
                    <a:pt x="977" y="1894"/>
                  </a:moveTo>
                  <a:lnTo>
                    <a:pt x="977" y="2144"/>
                  </a:lnTo>
                  <a:cubicBezTo>
                    <a:pt x="929" y="2108"/>
                    <a:pt x="905" y="2072"/>
                    <a:pt x="905" y="2013"/>
                  </a:cubicBezTo>
                  <a:cubicBezTo>
                    <a:pt x="905" y="1965"/>
                    <a:pt x="917" y="1929"/>
                    <a:pt x="941" y="1906"/>
                  </a:cubicBezTo>
                  <a:cubicBezTo>
                    <a:pt x="965" y="1906"/>
                    <a:pt x="965" y="1906"/>
                    <a:pt x="977" y="1894"/>
                  </a:cubicBezTo>
                  <a:close/>
                  <a:moveTo>
                    <a:pt x="2358" y="1358"/>
                  </a:moveTo>
                  <a:cubicBezTo>
                    <a:pt x="2429" y="1489"/>
                    <a:pt x="2549" y="1620"/>
                    <a:pt x="2715" y="1691"/>
                  </a:cubicBezTo>
                  <a:lnTo>
                    <a:pt x="2715" y="2227"/>
                  </a:lnTo>
                  <a:cubicBezTo>
                    <a:pt x="2727" y="2572"/>
                    <a:pt x="2465" y="2846"/>
                    <a:pt x="2132" y="2846"/>
                  </a:cubicBezTo>
                  <a:lnTo>
                    <a:pt x="1953" y="2846"/>
                  </a:lnTo>
                  <a:cubicBezTo>
                    <a:pt x="1632" y="2846"/>
                    <a:pt x="1346" y="2572"/>
                    <a:pt x="1346" y="2227"/>
                  </a:cubicBezTo>
                  <a:lnTo>
                    <a:pt x="1346" y="1739"/>
                  </a:lnTo>
                  <a:cubicBezTo>
                    <a:pt x="1596" y="1715"/>
                    <a:pt x="2037" y="1620"/>
                    <a:pt x="2358" y="1358"/>
                  </a:cubicBezTo>
                  <a:close/>
                  <a:moveTo>
                    <a:pt x="2275" y="3215"/>
                  </a:moveTo>
                  <a:lnTo>
                    <a:pt x="2251" y="3322"/>
                  </a:lnTo>
                  <a:lnTo>
                    <a:pt x="2048" y="3537"/>
                  </a:lnTo>
                  <a:lnTo>
                    <a:pt x="1858" y="3346"/>
                  </a:lnTo>
                  <a:lnTo>
                    <a:pt x="1858" y="3215"/>
                  </a:lnTo>
                  <a:close/>
                  <a:moveTo>
                    <a:pt x="2001" y="1"/>
                  </a:moveTo>
                  <a:cubicBezTo>
                    <a:pt x="1298" y="1"/>
                    <a:pt x="739" y="560"/>
                    <a:pt x="739" y="1263"/>
                  </a:cubicBezTo>
                  <a:lnTo>
                    <a:pt x="739" y="1596"/>
                  </a:lnTo>
                  <a:cubicBezTo>
                    <a:pt x="620" y="1691"/>
                    <a:pt x="536" y="1846"/>
                    <a:pt x="536" y="2013"/>
                  </a:cubicBezTo>
                  <a:cubicBezTo>
                    <a:pt x="536" y="2287"/>
                    <a:pt x="763" y="2525"/>
                    <a:pt x="1036" y="2549"/>
                  </a:cubicBezTo>
                  <a:cubicBezTo>
                    <a:pt x="1108" y="2763"/>
                    <a:pt x="1275" y="2965"/>
                    <a:pt x="1465" y="3084"/>
                  </a:cubicBezTo>
                  <a:lnTo>
                    <a:pt x="1465" y="3180"/>
                  </a:lnTo>
                  <a:lnTo>
                    <a:pt x="691" y="3477"/>
                  </a:lnTo>
                  <a:cubicBezTo>
                    <a:pt x="620" y="3513"/>
                    <a:pt x="1" y="3751"/>
                    <a:pt x="1" y="4525"/>
                  </a:cubicBezTo>
                  <a:lnTo>
                    <a:pt x="1" y="5192"/>
                  </a:lnTo>
                  <a:cubicBezTo>
                    <a:pt x="1" y="5299"/>
                    <a:pt x="96" y="5382"/>
                    <a:pt x="203" y="5382"/>
                  </a:cubicBezTo>
                  <a:lnTo>
                    <a:pt x="679" y="5382"/>
                  </a:lnTo>
                  <a:cubicBezTo>
                    <a:pt x="775" y="5382"/>
                    <a:pt x="870" y="5299"/>
                    <a:pt x="870" y="5192"/>
                  </a:cubicBezTo>
                  <a:cubicBezTo>
                    <a:pt x="870" y="5085"/>
                    <a:pt x="775" y="5001"/>
                    <a:pt x="679" y="5001"/>
                  </a:cubicBezTo>
                  <a:lnTo>
                    <a:pt x="382" y="5001"/>
                  </a:lnTo>
                  <a:lnTo>
                    <a:pt x="382" y="4537"/>
                  </a:lnTo>
                  <a:cubicBezTo>
                    <a:pt x="382" y="4013"/>
                    <a:pt x="798" y="3870"/>
                    <a:pt x="810" y="3858"/>
                  </a:cubicBezTo>
                  <a:lnTo>
                    <a:pt x="822" y="3858"/>
                  </a:lnTo>
                  <a:lnTo>
                    <a:pt x="1537" y="3572"/>
                  </a:lnTo>
                  <a:lnTo>
                    <a:pt x="1906" y="3942"/>
                  </a:lnTo>
                  <a:cubicBezTo>
                    <a:pt x="1941" y="3977"/>
                    <a:pt x="2001" y="4001"/>
                    <a:pt x="2048" y="4001"/>
                  </a:cubicBezTo>
                  <a:cubicBezTo>
                    <a:pt x="2084" y="4001"/>
                    <a:pt x="2144" y="3989"/>
                    <a:pt x="2179" y="3942"/>
                  </a:cubicBezTo>
                  <a:lnTo>
                    <a:pt x="2537" y="3572"/>
                  </a:lnTo>
                  <a:lnTo>
                    <a:pt x="3251" y="3858"/>
                  </a:lnTo>
                  <a:lnTo>
                    <a:pt x="3263" y="3858"/>
                  </a:lnTo>
                  <a:cubicBezTo>
                    <a:pt x="3275" y="3858"/>
                    <a:pt x="3692" y="4013"/>
                    <a:pt x="3692" y="4537"/>
                  </a:cubicBezTo>
                  <a:lnTo>
                    <a:pt x="3692" y="5025"/>
                  </a:lnTo>
                  <a:lnTo>
                    <a:pt x="1310" y="5025"/>
                  </a:lnTo>
                  <a:cubicBezTo>
                    <a:pt x="1215" y="5025"/>
                    <a:pt x="1120" y="5120"/>
                    <a:pt x="1120" y="5215"/>
                  </a:cubicBezTo>
                  <a:cubicBezTo>
                    <a:pt x="1120" y="5323"/>
                    <a:pt x="1215" y="5418"/>
                    <a:pt x="1310" y="5418"/>
                  </a:cubicBezTo>
                  <a:lnTo>
                    <a:pt x="3894" y="5418"/>
                  </a:lnTo>
                  <a:cubicBezTo>
                    <a:pt x="3989" y="5418"/>
                    <a:pt x="4084" y="5323"/>
                    <a:pt x="4084" y="5215"/>
                  </a:cubicBezTo>
                  <a:lnTo>
                    <a:pt x="4084" y="4537"/>
                  </a:lnTo>
                  <a:cubicBezTo>
                    <a:pt x="4061" y="3763"/>
                    <a:pt x="3465" y="3525"/>
                    <a:pt x="3382" y="3501"/>
                  </a:cubicBezTo>
                  <a:lnTo>
                    <a:pt x="2632" y="3203"/>
                  </a:lnTo>
                  <a:lnTo>
                    <a:pt x="2632" y="3096"/>
                  </a:lnTo>
                  <a:cubicBezTo>
                    <a:pt x="2834" y="2977"/>
                    <a:pt x="2977" y="2787"/>
                    <a:pt x="3061" y="2560"/>
                  </a:cubicBezTo>
                  <a:cubicBezTo>
                    <a:pt x="3322" y="2549"/>
                    <a:pt x="3549" y="2310"/>
                    <a:pt x="3549" y="2025"/>
                  </a:cubicBezTo>
                  <a:cubicBezTo>
                    <a:pt x="3549" y="1858"/>
                    <a:pt x="3477" y="1703"/>
                    <a:pt x="3358" y="1608"/>
                  </a:cubicBezTo>
                  <a:lnTo>
                    <a:pt x="3358" y="1263"/>
                  </a:lnTo>
                  <a:cubicBezTo>
                    <a:pt x="3358" y="560"/>
                    <a:pt x="2787" y="1"/>
                    <a:pt x="2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8477;p81">
            <a:extLst>
              <a:ext uri="{FF2B5EF4-FFF2-40B4-BE49-F238E27FC236}">
                <a16:creationId xmlns:a16="http://schemas.microsoft.com/office/drawing/2014/main" id="{A16DCD4B-E3D5-4252-9066-7710A099B8AC}"/>
              </a:ext>
            </a:extLst>
          </p:cNvPr>
          <p:cNvGrpSpPr/>
          <p:nvPr/>
        </p:nvGrpSpPr>
        <p:grpSpPr>
          <a:xfrm>
            <a:off x="1608608" y="1690233"/>
            <a:ext cx="273046" cy="337801"/>
            <a:chOff x="2667821" y="3361108"/>
            <a:chExt cx="273046" cy="337801"/>
          </a:xfrm>
          <a:solidFill>
            <a:schemeClr val="bg1"/>
          </a:solidFill>
        </p:grpSpPr>
        <p:sp>
          <p:nvSpPr>
            <p:cNvPr id="56" name="Google Shape;8478;p81">
              <a:extLst>
                <a:ext uri="{FF2B5EF4-FFF2-40B4-BE49-F238E27FC236}">
                  <a16:creationId xmlns:a16="http://schemas.microsoft.com/office/drawing/2014/main" id="{1AEFF441-357A-4267-83F4-B7137E01B682}"/>
                </a:ext>
              </a:extLst>
            </p:cNvPr>
            <p:cNvSpPr/>
            <p:nvPr/>
          </p:nvSpPr>
          <p:spPr>
            <a:xfrm>
              <a:off x="2799971" y="3361108"/>
              <a:ext cx="10273" cy="36385"/>
            </a:xfrm>
            <a:custGeom>
              <a:avLst/>
              <a:gdLst/>
              <a:ahLst/>
              <a:cxnLst/>
              <a:rect l="l" t="t" r="r" b="b"/>
              <a:pathLst>
                <a:path w="323" h="1144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977"/>
                  </a:lnTo>
                  <a:cubicBezTo>
                    <a:pt x="1" y="1072"/>
                    <a:pt x="72" y="1143"/>
                    <a:pt x="155" y="1143"/>
                  </a:cubicBezTo>
                  <a:cubicBezTo>
                    <a:pt x="251" y="1143"/>
                    <a:pt x="322" y="1072"/>
                    <a:pt x="322" y="977"/>
                  </a:cubicBezTo>
                  <a:lnTo>
                    <a:pt x="322" y="167"/>
                  </a:lnTo>
                  <a:cubicBezTo>
                    <a:pt x="310" y="60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479;p81">
              <a:extLst>
                <a:ext uri="{FF2B5EF4-FFF2-40B4-BE49-F238E27FC236}">
                  <a16:creationId xmlns:a16="http://schemas.microsoft.com/office/drawing/2014/main" id="{880F0FB3-5C9A-4BB3-8744-095D8D0169CE}"/>
                </a:ext>
              </a:extLst>
            </p:cNvPr>
            <p:cNvSpPr/>
            <p:nvPr/>
          </p:nvSpPr>
          <p:spPr>
            <a:xfrm>
              <a:off x="2838964" y="3371063"/>
              <a:ext cx="22009" cy="34381"/>
            </a:xfrm>
            <a:custGeom>
              <a:avLst/>
              <a:gdLst/>
              <a:ahLst/>
              <a:cxnLst/>
              <a:rect l="l" t="t" r="r" b="b"/>
              <a:pathLst>
                <a:path w="692" h="1081" extrusionOk="0">
                  <a:moveTo>
                    <a:pt x="517" y="0"/>
                  </a:moveTo>
                  <a:cubicBezTo>
                    <a:pt x="454" y="0"/>
                    <a:pt x="385" y="31"/>
                    <a:pt x="358" y="104"/>
                  </a:cubicBezTo>
                  <a:lnTo>
                    <a:pt x="49" y="866"/>
                  </a:lnTo>
                  <a:cubicBezTo>
                    <a:pt x="1" y="961"/>
                    <a:pt x="84" y="1080"/>
                    <a:pt x="203" y="1080"/>
                  </a:cubicBezTo>
                  <a:cubicBezTo>
                    <a:pt x="263" y="1080"/>
                    <a:pt x="322" y="1057"/>
                    <a:pt x="346" y="985"/>
                  </a:cubicBezTo>
                  <a:lnTo>
                    <a:pt x="656" y="223"/>
                  </a:lnTo>
                  <a:cubicBezTo>
                    <a:pt x="691" y="152"/>
                    <a:pt x="644" y="45"/>
                    <a:pt x="572" y="9"/>
                  </a:cubicBezTo>
                  <a:cubicBezTo>
                    <a:pt x="556" y="3"/>
                    <a:pt x="537" y="0"/>
                    <a:pt x="5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480;p81">
              <a:extLst>
                <a:ext uri="{FF2B5EF4-FFF2-40B4-BE49-F238E27FC236}">
                  <a16:creationId xmlns:a16="http://schemas.microsoft.com/office/drawing/2014/main" id="{719E8951-A708-4CDA-880C-13985E5EB107}"/>
                </a:ext>
              </a:extLst>
            </p:cNvPr>
            <p:cNvSpPr/>
            <p:nvPr/>
          </p:nvSpPr>
          <p:spPr>
            <a:xfrm>
              <a:off x="2873822" y="3399815"/>
              <a:ext cx="29197" cy="28338"/>
            </a:xfrm>
            <a:custGeom>
              <a:avLst/>
              <a:gdLst/>
              <a:ahLst/>
              <a:cxnLst/>
              <a:rect l="l" t="t" r="r" b="b"/>
              <a:pathLst>
                <a:path w="918" h="891" extrusionOk="0">
                  <a:moveTo>
                    <a:pt x="744" y="1"/>
                  </a:moveTo>
                  <a:cubicBezTo>
                    <a:pt x="703" y="1"/>
                    <a:pt x="661" y="16"/>
                    <a:pt x="631" y="45"/>
                  </a:cubicBezTo>
                  <a:lnTo>
                    <a:pt x="60" y="629"/>
                  </a:lnTo>
                  <a:cubicBezTo>
                    <a:pt x="0" y="688"/>
                    <a:pt x="0" y="784"/>
                    <a:pt x="60" y="843"/>
                  </a:cubicBezTo>
                  <a:cubicBezTo>
                    <a:pt x="84" y="879"/>
                    <a:pt x="131" y="891"/>
                    <a:pt x="179" y="891"/>
                  </a:cubicBezTo>
                  <a:cubicBezTo>
                    <a:pt x="286" y="891"/>
                    <a:pt x="274" y="831"/>
                    <a:pt x="858" y="272"/>
                  </a:cubicBezTo>
                  <a:cubicBezTo>
                    <a:pt x="917" y="212"/>
                    <a:pt x="917" y="105"/>
                    <a:pt x="858" y="45"/>
                  </a:cubicBezTo>
                  <a:cubicBezTo>
                    <a:pt x="828" y="16"/>
                    <a:pt x="786" y="1"/>
                    <a:pt x="7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481;p81">
              <a:extLst>
                <a:ext uri="{FF2B5EF4-FFF2-40B4-BE49-F238E27FC236}">
                  <a16:creationId xmlns:a16="http://schemas.microsoft.com/office/drawing/2014/main" id="{F9233C06-EBBE-458F-BD7E-7EA8CB72DDD4}"/>
                </a:ext>
              </a:extLst>
            </p:cNvPr>
            <p:cNvSpPr/>
            <p:nvPr/>
          </p:nvSpPr>
          <p:spPr>
            <a:xfrm>
              <a:off x="2894655" y="3442656"/>
              <a:ext cx="37116" cy="19592"/>
            </a:xfrm>
            <a:custGeom>
              <a:avLst/>
              <a:gdLst/>
              <a:ahLst/>
              <a:cxnLst/>
              <a:rect l="l" t="t" r="r" b="b"/>
              <a:pathLst>
                <a:path w="1167" h="616" extrusionOk="0">
                  <a:moveTo>
                    <a:pt x="973" y="1"/>
                  </a:moveTo>
                  <a:cubicBezTo>
                    <a:pt x="955" y="1"/>
                    <a:pt x="936" y="3"/>
                    <a:pt x="917" y="8"/>
                  </a:cubicBezTo>
                  <a:lnTo>
                    <a:pt x="155" y="318"/>
                  </a:lnTo>
                  <a:cubicBezTo>
                    <a:pt x="0" y="377"/>
                    <a:pt x="36" y="615"/>
                    <a:pt x="214" y="615"/>
                  </a:cubicBezTo>
                  <a:cubicBezTo>
                    <a:pt x="274" y="615"/>
                    <a:pt x="238" y="615"/>
                    <a:pt x="1036" y="294"/>
                  </a:cubicBezTo>
                  <a:cubicBezTo>
                    <a:pt x="1131" y="282"/>
                    <a:pt x="1167" y="175"/>
                    <a:pt x="1131" y="103"/>
                  </a:cubicBezTo>
                  <a:cubicBezTo>
                    <a:pt x="1103" y="37"/>
                    <a:pt x="1044" y="1"/>
                    <a:pt x="9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482;p81">
              <a:extLst>
                <a:ext uri="{FF2B5EF4-FFF2-40B4-BE49-F238E27FC236}">
                  <a16:creationId xmlns:a16="http://schemas.microsoft.com/office/drawing/2014/main" id="{44C6653A-7882-4B2E-8715-ECA8171E9169}"/>
                </a:ext>
              </a:extLst>
            </p:cNvPr>
            <p:cNvSpPr/>
            <p:nvPr/>
          </p:nvSpPr>
          <p:spPr>
            <a:xfrm>
              <a:off x="2904482" y="3493258"/>
              <a:ext cx="36385" cy="10273"/>
            </a:xfrm>
            <a:custGeom>
              <a:avLst/>
              <a:gdLst/>
              <a:ahLst/>
              <a:cxnLst/>
              <a:rect l="l" t="t" r="r" b="b"/>
              <a:pathLst>
                <a:path w="1144" h="323" extrusionOk="0">
                  <a:moveTo>
                    <a:pt x="155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977" y="322"/>
                  </a:lnTo>
                  <a:cubicBezTo>
                    <a:pt x="1072" y="322"/>
                    <a:pt x="1144" y="251"/>
                    <a:pt x="1144" y="155"/>
                  </a:cubicBezTo>
                  <a:cubicBezTo>
                    <a:pt x="1144" y="72"/>
                    <a:pt x="107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483;p81">
              <a:extLst>
                <a:ext uri="{FF2B5EF4-FFF2-40B4-BE49-F238E27FC236}">
                  <a16:creationId xmlns:a16="http://schemas.microsoft.com/office/drawing/2014/main" id="{E6196DF5-C1FB-4E30-98AA-7451A1B43C6B}"/>
                </a:ext>
              </a:extLst>
            </p:cNvPr>
            <p:cNvSpPr/>
            <p:nvPr/>
          </p:nvSpPr>
          <p:spPr>
            <a:xfrm>
              <a:off x="2895386" y="3533364"/>
              <a:ext cx="35653" cy="20196"/>
            </a:xfrm>
            <a:custGeom>
              <a:avLst/>
              <a:gdLst/>
              <a:ahLst/>
              <a:cxnLst/>
              <a:rect l="l" t="t" r="r" b="b"/>
              <a:pathLst>
                <a:path w="1121" h="635" extrusionOk="0">
                  <a:moveTo>
                    <a:pt x="179" y="0"/>
                  </a:moveTo>
                  <a:cubicBezTo>
                    <a:pt x="118" y="0"/>
                    <a:pt x="54" y="38"/>
                    <a:pt x="37" y="109"/>
                  </a:cubicBezTo>
                  <a:cubicBezTo>
                    <a:pt x="1" y="180"/>
                    <a:pt x="37" y="288"/>
                    <a:pt x="120" y="311"/>
                  </a:cubicBezTo>
                  <a:lnTo>
                    <a:pt x="882" y="621"/>
                  </a:lnTo>
                  <a:cubicBezTo>
                    <a:pt x="901" y="630"/>
                    <a:pt x="922" y="635"/>
                    <a:pt x="943" y="635"/>
                  </a:cubicBezTo>
                  <a:cubicBezTo>
                    <a:pt x="1004" y="635"/>
                    <a:pt x="1067" y="599"/>
                    <a:pt x="1084" y="538"/>
                  </a:cubicBezTo>
                  <a:cubicBezTo>
                    <a:pt x="1120" y="442"/>
                    <a:pt x="1084" y="359"/>
                    <a:pt x="1001" y="323"/>
                  </a:cubicBezTo>
                  <a:lnTo>
                    <a:pt x="239" y="14"/>
                  </a:lnTo>
                  <a:cubicBezTo>
                    <a:pt x="221" y="5"/>
                    <a:pt x="200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484;p81">
              <a:extLst>
                <a:ext uri="{FF2B5EF4-FFF2-40B4-BE49-F238E27FC236}">
                  <a16:creationId xmlns:a16="http://schemas.microsoft.com/office/drawing/2014/main" id="{B0DA54F7-5EED-4BE5-9141-93F12AC49DAF}"/>
                </a:ext>
              </a:extLst>
            </p:cNvPr>
            <p:cNvSpPr/>
            <p:nvPr/>
          </p:nvSpPr>
          <p:spPr>
            <a:xfrm>
              <a:off x="2872677" y="3567586"/>
              <a:ext cx="30692" cy="28338"/>
            </a:xfrm>
            <a:custGeom>
              <a:avLst/>
              <a:gdLst/>
              <a:ahLst/>
              <a:cxnLst/>
              <a:rect l="l" t="t" r="r" b="b"/>
              <a:pathLst>
                <a:path w="965" h="891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644" y="819"/>
                    <a:pt x="620" y="890"/>
                    <a:pt x="751" y="890"/>
                  </a:cubicBezTo>
                  <a:cubicBezTo>
                    <a:pt x="894" y="890"/>
                    <a:pt x="965" y="712"/>
                    <a:pt x="858" y="616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485;p81">
              <a:extLst>
                <a:ext uri="{FF2B5EF4-FFF2-40B4-BE49-F238E27FC236}">
                  <a16:creationId xmlns:a16="http://schemas.microsoft.com/office/drawing/2014/main" id="{A02CF441-54BC-4C68-A225-835D1A69CB9B}"/>
                </a:ext>
              </a:extLst>
            </p:cNvPr>
            <p:cNvSpPr/>
            <p:nvPr/>
          </p:nvSpPr>
          <p:spPr>
            <a:xfrm>
              <a:off x="2838233" y="3589818"/>
              <a:ext cx="21214" cy="34318"/>
            </a:xfrm>
            <a:custGeom>
              <a:avLst/>
              <a:gdLst/>
              <a:ahLst/>
              <a:cxnLst/>
              <a:rect l="l" t="t" r="r" b="b"/>
              <a:pathLst>
                <a:path w="667" h="1079" extrusionOk="0">
                  <a:moveTo>
                    <a:pt x="179" y="1"/>
                  </a:moveTo>
                  <a:cubicBezTo>
                    <a:pt x="159" y="1"/>
                    <a:pt x="139" y="4"/>
                    <a:pt x="119" y="13"/>
                  </a:cubicBezTo>
                  <a:cubicBezTo>
                    <a:pt x="48" y="37"/>
                    <a:pt x="0" y="132"/>
                    <a:pt x="24" y="215"/>
                  </a:cubicBezTo>
                  <a:lnTo>
                    <a:pt x="345" y="977"/>
                  </a:lnTo>
                  <a:cubicBezTo>
                    <a:pt x="365" y="1036"/>
                    <a:pt x="425" y="1079"/>
                    <a:pt x="499" y="1079"/>
                  </a:cubicBezTo>
                  <a:cubicBezTo>
                    <a:pt x="514" y="1079"/>
                    <a:pt x="531" y="1077"/>
                    <a:pt x="548" y="1072"/>
                  </a:cubicBezTo>
                  <a:cubicBezTo>
                    <a:pt x="643" y="1037"/>
                    <a:pt x="667" y="929"/>
                    <a:pt x="643" y="858"/>
                  </a:cubicBezTo>
                  <a:lnTo>
                    <a:pt x="322" y="96"/>
                  </a:lnTo>
                  <a:cubicBezTo>
                    <a:pt x="303" y="41"/>
                    <a:pt x="243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486;p81">
              <a:extLst>
                <a:ext uri="{FF2B5EF4-FFF2-40B4-BE49-F238E27FC236}">
                  <a16:creationId xmlns:a16="http://schemas.microsoft.com/office/drawing/2014/main" id="{6F9556B0-485C-49C4-87C7-6016B31FB2DA}"/>
                </a:ext>
              </a:extLst>
            </p:cNvPr>
            <p:cNvSpPr/>
            <p:nvPr/>
          </p:nvSpPr>
          <p:spPr>
            <a:xfrm>
              <a:off x="2747334" y="3589754"/>
              <a:ext cx="21627" cy="34572"/>
            </a:xfrm>
            <a:custGeom>
              <a:avLst/>
              <a:gdLst/>
              <a:ahLst/>
              <a:cxnLst/>
              <a:rect l="l" t="t" r="r" b="b"/>
              <a:pathLst>
                <a:path w="680" h="1087" extrusionOk="0">
                  <a:moveTo>
                    <a:pt x="499" y="1"/>
                  </a:moveTo>
                  <a:cubicBezTo>
                    <a:pt x="438" y="1"/>
                    <a:pt x="375" y="36"/>
                    <a:pt x="358" y="98"/>
                  </a:cubicBezTo>
                  <a:lnTo>
                    <a:pt x="36" y="860"/>
                  </a:lnTo>
                  <a:cubicBezTo>
                    <a:pt x="1" y="967"/>
                    <a:pt x="72" y="1086"/>
                    <a:pt x="191" y="1086"/>
                  </a:cubicBezTo>
                  <a:cubicBezTo>
                    <a:pt x="251" y="1086"/>
                    <a:pt x="310" y="1051"/>
                    <a:pt x="334" y="979"/>
                  </a:cubicBezTo>
                  <a:lnTo>
                    <a:pt x="655" y="217"/>
                  </a:lnTo>
                  <a:cubicBezTo>
                    <a:pt x="679" y="134"/>
                    <a:pt x="632" y="39"/>
                    <a:pt x="560" y="15"/>
                  </a:cubicBezTo>
                  <a:cubicBezTo>
                    <a:pt x="542" y="5"/>
                    <a:pt x="520" y="1"/>
                    <a:pt x="4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487;p81">
              <a:extLst>
                <a:ext uri="{FF2B5EF4-FFF2-40B4-BE49-F238E27FC236}">
                  <a16:creationId xmlns:a16="http://schemas.microsoft.com/office/drawing/2014/main" id="{1DB911A8-2525-41AA-8665-8DC6333917B2}"/>
                </a:ext>
              </a:extLst>
            </p:cNvPr>
            <p:cNvSpPr/>
            <p:nvPr/>
          </p:nvSpPr>
          <p:spPr>
            <a:xfrm>
              <a:off x="2705319" y="3566441"/>
              <a:ext cx="29547" cy="28625"/>
            </a:xfrm>
            <a:custGeom>
              <a:avLst/>
              <a:gdLst/>
              <a:ahLst/>
              <a:cxnLst/>
              <a:rect l="l" t="t" r="r" b="b"/>
              <a:pathLst>
                <a:path w="929" h="900" extrusionOk="0">
                  <a:moveTo>
                    <a:pt x="744" y="1"/>
                  </a:moveTo>
                  <a:cubicBezTo>
                    <a:pt x="702" y="1"/>
                    <a:pt x="661" y="15"/>
                    <a:pt x="631" y="45"/>
                  </a:cubicBezTo>
                  <a:lnTo>
                    <a:pt x="60" y="629"/>
                  </a:lnTo>
                  <a:cubicBezTo>
                    <a:pt x="0" y="688"/>
                    <a:pt x="0" y="795"/>
                    <a:pt x="60" y="855"/>
                  </a:cubicBezTo>
                  <a:cubicBezTo>
                    <a:pt x="89" y="885"/>
                    <a:pt x="128" y="899"/>
                    <a:pt x="167" y="899"/>
                  </a:cubicBezTo>
                  <a:cubicBezTo>
                    <a:pt x="205" y="899"/>
                    <a:pt x="244" y="885"/>
                    <a:pt x="274" y="855"/>
                  </a:cubicBezTo>
                  <a:lnTo>
                    <a:pt x="857" y="271"/>
                  </a:lnTo>
                  <a:cubicBezTo>
                    <a:pt x="929" y="212"/>
                    <a:pt x="929" y="105"/>
                    <a:pt x="857" y="45"/>
                  </a:cubicBezTo>
                  <a:cubicBezTo>
                    <a:pt x="827" y="15"/>
                    <a:pt x="786" y="1"/>
                    <a:pt x="7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488;p81">
              <a:extLst>
                <a:ext uri="{FF2B5EF4-FFF2-40B4-BE49-F238E27FC236}">
                  <a16:creationId xmlns:a16="http://schemas.microsoft.com/office/drawing/2014/main" id="{3C7DFCEC-2B91-49F7-9265-8EB1D7ADCFAF}"/>
                </a:ext>
              </a:extLst>
            </p:cNvPr>
            <p:cNvSpPr/>
            <p:nvPr/>
          </p:nvSpPr>
          <p:spPr>
            <a:xfrm>
              <a:off x="2676918" y="3532060"/>
              <a:ext cx="35240" cy="20133"/>
            </a:xfrm>
            <a:custGeom>
              <a:avLst/>
              <a:gdLst/>
              <a:ahLst/>
              <a:cxnLst/>
              <a:rect l="l" t="t" r="r" b="b"/>
              <a:pathLst>
                <a:path w="1108" h="633" extrusionOk="0">
                  <a:moveTo>
                    <a:pt x="918" y="1"/>
                  </a:moveTo>
                  <a:cubicBezTo>
                    <a:pt x="903" y="1"/>
                    <a:pt x="886" y="3"/>
                    <a:pt x="869" y="7"/>
                  </a:cubicBezTo>
                  <a:lnTo>
                    <a:pt x="119" y="329"/>
                  </a:lnTo>
                  <a:cubicBezTo>
                    <a:pt x="36" y="352"/>
                    <a:pt x="0" y="448"/>
                    <a:pt x="24" y="531"/>
                  </a:cubicBezTo>
                  <a:cubicBezTo>
                    <a:pt x="53" y="590"/>
                    <a:pt x="115" y="632"/>
                    <a:pt x="182" y="632"/>
                  </a:cubicBezTo>
                  <a:cubicBezTo>
                    <a:pt x="197" y="632"/>
                    <a:pt x="211" y="630"/>
                    <a:pt x="226" y="626"/>
                  </a:cubicBezTo>
                  <a:lnTo>
                    <a:pt x="988" y="305"/>
                  </a:lnTo>
                  <a:cubicBezTo>
                    <a:pt x="1060" y="281"/>
                    <a:pt x="1107" y="174"/>
                    <a:pt x="1084" y="102"/>
                  </a:cubicBezTo>
                  <a:cubicBezTo>
                    <a:pt x="1054" y="44"/>
                    <a:pt x="992" y="1"/>
                    <a:pt x="9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489;p81">
              <a:extLst>
                <a:ext uri="{FF2B5EF4-FFF2-40B4-BE49-F238E27FC236}">
                  <a16:creationId xmlns:a16="http://schemas.microsoft.com/office/drawing/2014/main" id="{65657CF6-0329-4C83-B3F9-01C10DCFEC94}"/>
                </a:ext>
              </a:extLst>
            </p:cNvPr>
            <p:cNvSpPr/>
            <p:nvPr/>
          </p:nvSpPr>
          <p:spPr>
            <a:xfrm>
              <a:off x="2667821" y="3491763"/>
              <a:ext cx="36385" cy="10241"/>
            </a:xfrm>
            <a:custGeom>
              <a:avLst/>
              <a:gdLst/>
              <a:ahLst/>
              <a:cxnLst/>
              <a:rect l="l" t="t" r="r" b="b"/>
              <a:pathLst>
                <a:path w="1144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977" y="322"/>
                  </a:lnTo>
                  <a:cubicBezTo>
                    <a:pt x="1072" y="322"/>
                    <a:pt x="1143" y="250"/>
                    <a:pt x="1143" y="167"/>
                  </a:cubicBezTo>
                  <a:cubicBezTo>
                    <a:pt x="1131" y="72"/>
                    <a:pt x="1048" y="0"/>
                    <a:pt x="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490;p81">
              <a:extLst>
                <a:ext uri="{FF2B5EF4-FFF2-40B4-BE49-F238E27FC236}">
                  <a16:creationId xmlns:a16="http://schemas.microsoft.com/office/drawing/2014/main" id="{AC25FCFD-C1F7-4172-B6BD-4F249441409D}"/>
                </a:ext>
              </a:extLst>
            </p:cNvPr>
            <p:cNvSpPr/>
            <p:nvPr/>
          </p:nvSpPr>
          <p:spPr>
            <a:xfrm>
              <a:off x="2677267" y="3441702"/>
              <a:ext cx="35653" cy="20069"/>
            </a:xfrm>
            <a:custGeom>
              <a:avLst/>
              <a:gdLst/>
              <a:ahLst/>
              <a:cxnLst/>
              <a:rect l="l" t="t" r="r" b="b"/>
              <a:pathLst>
                <a:path w="1121" h="631" extrusionOk="0">
                  <a:moveTo>
                    <a:pt x="173" y="1"/>
                  </a:moveTo>
                  <a:cubicBezTo>
                    <a:pt x="110" y="1"/>
                    <a:pt x="51" y="36"/>
                    <a:pt x="25" y="98"/>
                  </a:cubicBezTo>
                  <a:cubicBezTo>
                    <a:pt x="1" y="193"/>
                    <a:pt x="25" y="276"/>
                    <a:pt x="120" y="312"/>
                  </a:cubicBezTo>
                  <a:lnTo>
                    <a:pt x="882" y="622"/>
                  </a:lnTo>
                  <a:cubicBezTo>
                    <a:pt x="899" y="627"/>
                    <a:pt x="918" y="630"/>
                    <a:pt x="937" y="630"/>
                  </a:cubicBezTo>
                  <a:cubicBezTo>
                    <a:pt x="999" y="630"/>
                    <a:pt x="1066" y="599"/>
                    <a:pt x="1084" y="526"/>
                  </a:cubicBezTo>
                  <a:cubicBezTo>
                    <a:pt x="1120" y="443"/>
                    <a:pt x="1084" y="348"/>
                    <a:pt x="1001" y="324"/>
                  </a:cubicBezTo>
                  <a:lnTo>
                    <a:pt x="239" y="14"/>
                  </a:lnTo>
                  <a:cubicBezTo>
                    <a:pt x="217" y="5"/>
                    <a:pt x="19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491;p81">
              <a:extLst>
                <a:ext uri="{FF2B5EF4-FFF2-40B4-BE49-F238E27FC236}">
                  <a16:creationId xmlns:a16="http://schemas.microsoft.com/office/drawing/2014/main" id="{12E4ACC2-48B2-4043-9FB6-A686B3885E2F}"/>
                </a:ext>
              </a:extLst>
            </p:cNvPr>
            <p:cNvSpPr/>
            <p:nvPr/>
          </p:nvSpPr>
          <p:spPr>
            <a:xfrm>
              <a:off x="2706051" y="3399084"/>
              <a:ext cx="30724" cy="28338"/>
            </a:xfrm>
            <a:custGeom>
              <a:avLst/>
              <a:gdLst/>
              <a:ahLst/>
              <a:cxnLst/>
              <a:rect l="l" t="t" r="r" b="b"/>
              <a:pathLst>
                <a:path w="966" h="891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199"/>
                    <a:pt x="60" y="259"/>
                  </a:cubicBezTo>
                  <a:cubicBezTo>
                    <a:pt x="644" y="819"/>
                    <a:pt x="632" y="890"/>
                    <a:pt x="751" y="890"/>
                  </a:cubicBezTo>
                  <a:cubicBezTo>
                    <a:pt x="894" y="890"/>
                    <a:pt x="965" y="723"/>
                    <a:pt x="870" y="616"/>
                  </a:cubicBezTo>
                  <a:lnTo>
                    <a:pt x="287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492;p81">
              <a:extLst>
                <a:ext uri="{FF2B5EF4-FFF2-40B4-BE49-F238E27FC236}">
                  <a16:creationId xmlns:a16="http://schemas.microsoft.com/office/drawing/2014/main" id="{5DD38D7A-951B-4D84-8E91-29449D2A3C69}"/>
                </a:ext>
              </a:extLst>
            </p:cNvPr>
            <p:cNvSpPr/>
            <p:nvPr/>
          </p:nvSpPr>
          <p:spPr>
            <a:xfrm>
              <a:off x="2748861" y="3370713"/>
              <a:ext cx="21596" cy="34190"/>
            </a:xfrm>
            <a:custGeom>
              <a:avLst/>
              <a:gdLst/>
              <a:ahLst/>
              <a:cxnLst/>
              <a:rect l="l" t="t" r="r" b="b"/>
              <a:pathLst>
                <a:path w="679" h="1075" extrusionOk="0">
                  <a:moveTo>
                    <a:pt x="170" y="1"/>
                  </a:moveTo>
                  <a:cubicBezTo>
                    <a:pt x="153" y="1"/>
                    <a:pt x="136" y="3"/>
                    <a:pt x="119" y="8"/>
                  </a:cubicBezTo>
                  <a:cubicBezTo>
                    <a:pt x="36" y="44"/>
                    <a:pt x="0" y="127"/>
                    <a:pt x="24" y="210"/>
                  </a:cubicBezTo>
                  <a:lnTo>
                    <a:pt x="334" y="972"/>
                  </a:lnTo>
                  <a:cubicBezTo>
                    <a:pt x="362" y="1039"/>
                    <a:pt x="421" y="1075"/>
                    <a:pt x="491" y="1075"/>
                  </a:cubicBezTo>
                  <a:cubicBezTo>
                    <a:pt x="510" y="1075"/>
                    <a:pt x="528" y="1073"/>
                    <a:pt x="548" y="1068"/>
                  </a:cubicBezTo>
                  <a:cubicBezTo>
                    <a:pt x="631" y="1020"/>
                    <a:pt x="679" y="937"/>
                    <a:pt x="631" y="841"/>
                  </a:cubicBezTo>
                  <a:lnTo>
                    <a:pt x="322" y="103"/>
                  </a:lnTo>
                  <a:cubicBezTo>
                    <a:pt x="293" y="37"/>
                    <a:pt x="235" y="1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493;p81">
              <a:extLst>
                <a:ext uri="{FF2B5EF4-FFF2-40B4-BE49-F238E27FC236}">
                  <a16:creationId xmlns:a16="http://schemas.microsoft.com/office/drawing/2014/main" id="{1CE311E9-CAC6-4385-9699-02E5A3BDD3F9}"/>
                </a:ext>
              </a:extLst>
            </p:cNvPr>
            <p:cNvSpPr/>
            <p:nvPr/>
          </p:nvSpPr>
          <p:spPr>
            <a:xfrm>
              <a:off x="2749242" y="3533364"/>
              <a:ext cx="111731" cy="115198"/>
            </a:xfrm>
            <a:custGeom>
              <a:avLst/>
              <a:gdLst/>
              <a:ahLst/>
              <a:cxnLst/>
              <a:rect l="l" t="t" r="r" b="b"/>
              <a:pathLst>
                <a:path w="3513" h="3622" extrusionOk="0">
                  <a:moveTo>
                    <a:pt x="3224" y="0"/>
                  </a:moveTo>
                  <a:cubicBezTo>
                    <a:pt x="3217" y="0"/>
                    <a:pt x="3210" y="1"/>
                    <a:pt x="3203" y="2"/>
                  </a:cubicBezTo>
                  <a:cubicBezTo>
                    <a:pt x="3108" y="14"/>
                    <a:pt x="3048" y="85"/>
                    <a:pt x="3060" y="180"/>
                  </a:cubicBezTo>
                  <a:lnTo>
                    <a:pt x="3155" y="740"/>
                  </a:lnTo>
                  <a:lnTo>
                    <a:pt x="3155" y="776"/>
                  </a:lnTo>
                  <a:cubicBezTo>
                    <a:pt x="3155" y="842"/>
                    <a:pt x="3087" y="909"/>
                    <a:pt x="3017" y="909"/>
                  </a:cubicBezTo>
                  <a:cubicBezTo>
                    <a:pt x="2999" y="909"/>
                    <a:pt x="2982" y="904"/>
                    <a:pt x="2965" y="895"/>
                  </a:cubicBezTo>
                  <a:cubicBezTo>
                    <a:pt x="2965" y="895"/>
                    <a:pt x="1929" y="359"/>
                    <a:pt x="1917" y="347"/>
                  </a:cubicBezTo>
                  <a:cubicBezTo>
                    <a:pt x="1858" y="320"/>
                    <a:pt x="1794" y="308"/>
                    <a:pt x="1731" y="308"/>
                  </a:cubicBezTo>
                  <a:cubicBezTo>
                    <a:pt x="1654" y="308"/>
                    <a:pt x="1578" y="326"/>
                    <a:pt x="1512" y="359"/>
                  </a:cubicBezTo>
                  <a:cubicBezTo>
                    <a:pt x="1453" y="383"/>
                    <a:pt x="548" y="859"/>
                    <a:pt x="500" y="895"/>
                  </a:cubicBezTo>
                  <a:cubicBezTo>
                    <a:pt x="480" y="906"/>
                    <a:pt x="459" y="911"/>
                    <a:pt x="438" y="911"/>
                  </a:cubicBezTo>
                  <a:cubicBezTo>
                    <a:pt x="372" y="911"/>
                    <a:pt x="310" y="857"/>
                    <a:pt x="310" y="776"/>
                  </a:cubicBezTo>
                  <a:cubicBezTo>
                    <a:pt x="310" y="764"/>
                    <a:pt x="310" y="740"/>
                    <a:pt x="345" y="585"/>
                  </a:cubicBezTo>
                  <a:cubicBezTo>
                    <a:pt x="357" y="490"/>
                    <a:pt x="298" y="418"/>
                    <a:pt x="203" y="407"/>
                  </a:cubicBezTo>
                  <a:cubicBezTo>
                    <a:pt x="190" y="403"/>
                    <a:pt x="178" y="401"/>
                    <a:pt x="166" y="401"/>
                  </a:cubicBezTo>
                  <a:cubicBezTo>
                    <a:pt x="99" y="401"/>
                    <a:pt x="44" y="457"/>
                    <a:pt x="24" y="538"/>
                  </a:cubicBezTo>
                  <a:cubicBezTo>
                    <a:pt x="0" y="680"/>
                    <a:pt x="0" y="716"/>
                    <a:pt x="0" y="776"/>
                  </a:cubicBezTo>
                  <a:cubicBezTo>
                    <a:pt x="0" y="1030"/>
                    <a:pt x="223" y="1224"/>
                    <a:pt x="464" y="1224"/>
                  </a:cubicBezTo>
                  <a:cubicBezTo>
                    <a:pt x="527" y="1224"/>
                    <a:pt x="592" y="1210"/>
                    <a:pt x="655" y="1180"/>
                  </a:cubicBezTo>
                  <a:lnTo>
                    <a:pt x="1238" y="883"/>
                  </a:lnTo>
                  <a:lnTo>
                    <a:pt x="1238" y="1454"/>
                  </a:lnTo>
                  <a:cubicBezTo>
                    <a:pt x="1238" y="1550"/>
                    <a:pt x="1310" y="1621"/>
                    <a:pt x="1393" y="1621"/>
                  </a:cubicBezTo>
                  <a:cubicBezTo>
                    <a:pt x="1488" y="1621"/>
                    <a:pt x="1560" y="1550"/>
                    <a:pt x="1560" y="1454"/>
                  </a:cubicBezTo>
                  <a:lnTo>
                    <a:pt x="1560" y="716"/>
                  </a:lnTo>
                  <a:cubicBezTo>
                    <a:pt x="1631" y="689"/>
                    <a:pt x="1683" y="636"/>
                    <a:pt x="1744" y="636"/>
                  </a:cubicBezTo>
                  <a:cubicBezTo>
                    <a:pt x="1764" y="636"/>
                    <a:pt x="1786" y="642"/>
                    <a:pt x="1810" y="657"/>
                  </a:cubicBezTo>
                  <a:lnTo>
                    <a:pt x="1929" y="716"/>
                  </a:lnTo>
                  <a:lnTo>
                    <a:pt x="1929" y="3455"/>
                  </a:lnTo>
                  <a:cubicBezTo>
                    <a:pt x="1929" y="3538"/>
                    <a:pt x="2012" y="3621"/>
                    <a:pt x="2096" y="3621"/>
                  </a:cubicBezTo>
                  <a:cubicBezTo>
                    <a:pt x="2191" y="3621"/>
                    <a:pt x="2262" y="3538"/>
                    <a:pt x="2262" y="3455"/>
                  </a:cubicBezTo>
                  <a:lnTo>
                    <a:pt x="2262" y="883"/>
                  </a:lnTo>
                  <a:cubicBezTo>
                    <a:pt x="2798" y="1145"/>
                    <a:pt x="2870" y="1240"/>
                    <a:pt x="3048" y="1240"/>
                  </a:cubicBezTo>
                  <a:cubicBezTo>
                    <a:pt x="3298" y="1216"/>
                    <a:pt x="3512" y="966"/>
                    <a:pt x="3465" y="704"/>
                  </a:cubicBezTo>
                  <a:lnTo>
                    <a:pt x="3382" y="133"/>
                  </a:lnTo>
                  <a:cubicBezTo>
                    <a:pt x="3360" y="57"/>
                    <a:pt x="3298" y="0"/>
                    <a:pt x="32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494;p81">
              <a:extLst>
                <a:ext uri="{FF2B5EF4-FFF2-40B4-BE49-F238E27FC236}">
                  <a16:creationId xmlns:a16="http://schemas.microsoft.com/office/drawing/2014/main" id="{1EAA23DC-6608-4ACA-92A7-E3149D88B1DD}"/>
                </a:ext>
              </a:extLst>
            </p:cNvPr>
            <p:cNvSpPr/>
            <p:nvPr/>
          </p:nvSpPr>
          <p:spPr>
            <a:xfrm>
              <a:off x="2795010" y="3417371"/>
              <a:ext cx="94365" cy="106960"/>
            </a:xfrm>
            <a:custGeom>
              <a:avLst/>
              <a:gdLst/>
              <a:ahLst/>
              <a:cxnLst/>
              <a:rect l="l" t="t" r="r" b="b"/>
              <a:pathLst>
                <a:path w="2967" h="3363" extrusionOk="0">
                  <a:moveTo>
                    <a:pt x="275" y="1"/>
                  </a:moveTo>
                  <a:cubicBezTo>
                    <a:pt x="121" y="1"/>
                    <a:pt x="0" y="85"/>
                    <a:pt x="49" y="220"/>
                  </a:cubicBezTo>
                  <a:cubicBezTo>
                    <a:pt x="68" y="296"/>
                    <a:pt x="133" y="334"/>
                    <a:pt x="195" y="334"/>
                  </a:cubicBezTo>
                  <a:cubicBezTo>
                    <a:pt x="210" y="334"/>
                    <a:pt x="226" y="332"/>
                    <a:pt x="240" y="327"/>
                  </a:cubicBezTo>
                  <a:cubicBezTo>
                    <a:pt x="253" y="324"/>
                    <a:pt x="266" y="323"/>
                    <a:pt x="280" y="323"/>
                  </a:cubicBezTo>
                  <a:cubicBezTo>
                    <a:pt x="329" y="323"/>
                    <a:pt x="379" y="342"/>
                    <a:pt x="407" y="398"/>
                  </a:cubicBezTo>
                  <a:lnTo>
                    <a:pt x="907" y="1434"/>
                  </a:lnTo>
                  <a:cubicBezTo>
                    <a:pt x="966" y="1565"/>
                    <a:pt x="1097" y="1649"/>
                    <a:pt x="1252" y="1684"/>
                  </a:cubicBezTo>
                  <a:lnTo>
                    <a:pt x="2395" y="1851"/>
                  </a:lnTo>
                  <a:cubicBezTo>
                    <a:pt x="2502" y="1863"/>
                    <a:pt x="2550" y="1994"/>
                    <a:pt x="2466" y="2065"/>
                  </a:cubicBezTo>
                  <a:lnTo>
                    <a:pt x="1657" y="2875"/>
                  </a:lnTo>
                  <a:cubicBezTo>
                    <a:pt x="1562" y="2958"/>
                    <a:pt x="1514" y="3077"/>
                    <a:pt x="1514" y="3196"/>
                  </a:cubicBezTo>
                  <a:cubicBezTo>
                    <a:pt x="1514" y="3292"/>
                    <a:pt x="1597" y="3363"/>
                    <a:pt x="1681" y="3363"/>
                  </a:cubicBezTo>
                  <a:cubicBezTo>
                    <a:pt x="1776" y="3363"/>
                    <a:pt x="1847" y="3292"/>
                    <a:pt x="1847" y="3196"/>
                  </a:cubicBezTo>
                  <a:cubicBezTo>
                    <a:pt x="1847" y="3101"/>
                    <a:pt x="1883" y="3137"/>
                    <a:pt x="2705" y="2303"/>
                  </a:cubicBezTo>
                  <a:cubicBezTo>
                    <a:pt x="2966" y="2030"/>
                    <a:pt x="2812" y="1577"/>
                    <a:pt x="2443" y="1518"/>
                  </a:cubicBezTo>
                  <a:lnTo>
                    <a:pt x="1300" y="1351"/>
                  </a:lnTo>
                  <a:cubicBezTo>
                    <a:pt x="1252" y="1351"/>
                    <a:pt x="1216" y="1327"/>
                    <a:pt x="1192" y="1279"/>
                  </a:cubicBezTo>
                  <a:lnTo>
                    <a:pt x="680" y="255"/>
                  </a:lnTo>
                  <a:cubicBezTo>
                    <a:pt x="594" y="76"/>
                    <a:pt x="420" y="1"/>
                    <a:pt x="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495;p81">
              <a:extLst>
                <a:ext uri="{FF2B5EF4-FFF2-40B4-BE49-F238E27FC236}">
                  <a16:creationId xmlns:a16="http://schemas.microsoft.com/office/drawing/2014/main" id="{6856ACFF-D5BB-4D6A-95F4-44E03FC94146}"/>
                </a:ext>
              </a:extLst>
            </p:cNvPr>
            <p:cNvSpPr/>
            <p:nvPr/>
          </p:nvSpPr>
          <p:spPr>
            <a:xfrm>
              <a:off x="2719695" y="3433974"/>
              <a:ext cx="76141" cy="101744"/>
            </a:xfrm>
            <a:custGeom>
              <a:avLst/>
              <a:gdLst/>
              <a:ahLst/>
              <a:cxnLst/>
              <a:rect l="l" t="t" r="r" b="b"/>
              <a:pathLst>
                <a:path w="2394" h="3199" extrusionOk="0">
                  <a:moveTo>
                    <a:pt x="2232" y="0"/>
                  </a:moveTo>
                  <a:cubicBezTo>
                    <a:pt x="2173" y="0"/>
                    <a:pt x="2110" y="39"/>
                    <a:pt x="2084" y="91"/>
                  </a:cubicBezTo>
                  <a:lnTo>
                    <a:pt x="1763" y="757"/>
                  </a:lnTo>
                  <a:cubicBezTo>
                    <a:pt x="1751" y="805"/>
                    <a:pt x="1703" y="817"/>
                    <a:pt x="1655" y="829"/>
                  </a:cubicBezTo>
                  <a:lnTo>
                    <a:pt x="512" y="996"/>
                  </a:lnTo>
                  <a:cubicBezTo>
                    <a:pt x="131" y="1055"/>
                    <a:pt x="0" y="1508"/>
                    <a:pt x="250" y="1758"/>
                  </a:cubicBezTo>
                  <a:cubicBezTo>
                    <a:pt x="1108" y="2603"/>
                    <a:pt x="1132" y="2555"/>
                    <a:pt x="1120" y="2674"/>
                  </a:cubicBezTo>
                  <a:lnTo>
                    <a:pt x="1060" y="3020"/>
                  </a:lnTo>
                  <a:cubicBezTo>
                    <a:pt x="1048" y="3115"/>
                    <a:pt x="1120" y="3198"/>
                    <a:pt x="1203" y="3198"/>
                  </a:cubicBezTo>
                  <a:cubicBezTo>
                    <a:pt x="1286" y="3198"/>
                    <a:pt x="1358" y="3139"/>
                    <a:pt x="1358" y="3067"/>
                  </a:cubicBezTo>
                  <a:lnTo>
                    <a:pt x="1417" y="2722"/>
                  </a:lnTo>
                  <a:cubicBezTo>
                    <a:pt x="1441" y="2579"/>
                    <a:pt x="1382" y="2424"/>
                    <a:pt x="1286" y="2317"/>
                  </a:cubicBezTo>
                  <a:lnTo>
                    <a:pt x="465" y="1519"/>
                  </a:lnTo>
                  <a:cubicBezTo>
                    <a:pt x="393" y="1448"/>
                    <a:pt x="429" y="1305"/>
                    <a:pt x="536" y="1293"/>
                  </a:cubicBezTo>
                  <a:lnTo>
                    <a:pt x="1679" y="1127"/>
                  </a:lnTo>
                  <a:cubicBezTo>
                    <a:pt x="1834" y="1115"/>
                    <a:pt x="1953" y="1007"/>
                    <a:pt x="2025" y="876"/>
                  </a:cubicBezTo>
                  <a:lnTo>
                    <a:pt x="2358" y="210"/>
                  </a:lnTo>
                  <a:cubicBezTo>
                    <a:pt x="2394" y="150"/>
                    <a:pt x="2370" y="55"/>
                    <a:pt x="2298" y="19"/>
                  </a:cubicBezTo>
                  <a:cubicBezTo>
                    <a:pt x="2278" y="6"/>
                    <a:pt x="2256" y="0"/>
                    <a:pt x="22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496;p81">
              <a:extLst>
                <a:ext uri="{FF2B5EF4-FFF2-40B4-BE49-F238E27FC236}">
                  <a16:creationId xmlns:a16="http://schemas.microsoft.com/office/drawing/2014/main" id="{3BE9DC81-8897-4245-BEF8-6621C0D2B95B}"/>
                </a:ext>
              </a:extLst>
            </p:cNvPr>
            <p:cNvSpPr/>
            <p:nvPr/>
          </p:nvSpPr>
          <p:spPr>
            <a:xfrm>
              <a:off x="2787472" y="3594366"/>
              <a:ext cx="32600" cy="104543"/>
            </a:xfrm>
            <a:custGeom>
              <a:avLst/>
              <a:gdLst/>
              <a:ahLst/>
              <a:cxnLst/>
              <a:rect l="l" t="t" r="r" b="b"/>
              <a:pathLst>
                <a:path w="1025" h="3287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2787"/>
                  </a:lnTo>
                  <a:cubicBezTo>
                    <a:pt x="1" y="3072"/>
                    <a:pt x="227" y="3287"/>
                    <a:pt x="513" y="3287"/>
                  </a:cubicBezTo>
                  <a:cubicBezTo>
                    <a:pt x="786" y="3287"/>
                    <a:pt x="1013" y="3072"/>
                    <a:pt x="1013" y="2787"/>
                  </a:cubicBezTo>
                  <a:lnTo>
                    <a:pt x="1013" y="2156"/>
                  </a:lnTo>
                  <a:cubicBezTo>
                    <a:pt x="1025" y="2072"/>
                    <a:pt x="953" y="2001"/>
                    <a:pt x="882" y="2001"/>
                  </a:cubicBezTo>
                  <a:cubicBezTo>
                    <a:pt x="786" y="2001"/>
                    <a:pt x="715" y="2072"/>
                    <a:pt x="715" y="2156"/>
                  </a:cubicBezTo>
                  <a:lnTo>
                    <a:pt x="715" y="2787"/>
                  </a:lnTo>
                  <a:cubicBezTo>
                    <a:pt x="715" y="2894"/>
                    <a:pt x="620" y="2977"/>
                    <a:pt x="525" y="2977"/>
                  </a:cubicBezTo>
                  <a:cubicBezTo>
                    <a:pt x="417" y="2977"/>
                    <a:pt x="334" y="2894"/>
                    <a:pt x="334" y="2787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312;p80">
            <a:extLst>
              <a:ext uri="{FF2B5EF4-FFF2-40B4-BE49-F238E27FC236}">
                <a16:creationId xmlns:a16="http://schemas.microsoft.com/office/drawing/2014/main" id="{9851391D-495F-4719-8CC1-F3845DB149D0}"/>
              </a:ext>
            </a:extLst>
          </p:cNvPr>
          <p:cNvGrpSpPr/>
          <p:nvPr/>
        </p:nvGrpSpPr>
        <p:grpSpPr>
          <a:xfrm>
            <a:off x="7224271" y="1696979"/>
            <a:ext cx="269343" cy="348543"/>
            <a:chOff x="3119678" y="3360146"/>
            <a:chExt cx="269343" cy="348543"/>
          </a:xfrm>
          <a:solidFill>
            <a:schemeClr val="bg1"/>
          </a:solidFill>
        </p:grpSpPr>
        <p:sp>
          <p:nvSpPr>
            <p:cNvPr id="76" name="Google Shape;7313;p80">
              <a:extLst>
                <a:ext uri="{FF2B5EF4-FFF2-40B4-BE49-F238E27FC236}">
                  <a16:creationId xmlns:a16="http://schemas.microsoft.com/office/drawing/2014/main" id="{35093DBD-3C3C-4997-BA58-4D858EFC36FF}"/>
                </a:ext>
              </a:extLst>
            </p:cNvPr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7314;p80">
              <a:extLst>
                <a:ext uri="{FF2B5EF4-FFF2-40B4-BE49-F238E27FC236}">
                  <a16:creationId xmlns:a16="http://schemas.microsoft.com/office/drawing/2014/main" id="{1111BC7A-E594-4C7B-8C6C-8B10C8CE3EC1}"/>
                </a:ext>
              </a:extLst>
            </p:cNvPr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315;p80">
              <a:extLst>
                <a:ext uri="{FF2B5EF4-FFF2-40B4-BE49-F238E27FC236}">
                  <a16:creationId xmlns:a16="http://schemas.microsoft.com/office/drawing/2014/main" id="{27F7452D-911D-434E-9792-8036966D5D5B}"/>
                </a:ext>
              </a:extLst>
            </p:cNvPr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316;p80">
              <a:extLst>
                <a:ext uri="{FF2B5EF4-FFF2-40B4-BE49-F238E27FC236}">
                  <a16:creationId xmlns:a16="http://schemas.microsoft.com/office/drawing/2014/main" id="{24CAFBBD-0720-41DE-ADE5-01EC50D4EEA7}"/>
                </a:ext>
              </a:extLst>
            </p:cNvPr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317;p80">
              <a:extLst>
                <a:ext uri="{FF2B5EF4-FFF2-40B4-BE49-F238E27FC236}">
                  <a16:creationId xmlns:a16="http://schemas.microsoft.com/office/drawing/2014/main" id="{21EFF216-CD93-4619-BABD-D11EF131821D}"/>
                </a:ext>
              </a:extLst>
            </p:cNvPr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318;p80">
              <a:extLst>
                <a:ext uri="{FF2B5EF4-FFF2-40B4-BE49-F238E27FC236}">
                  <a16:creationId xmlns:a16="http://schemas.microsoft.com/office/drawing/2014/main" id="{3F2C7133-4FC3-406C-971E-955A184AF6C6}"/>
                </a:ext>
              </a:extLst>
            </p:cNvPr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319;p80">
              <a:extLst>
                <a:ext uri="{FF2B5EF4-FFF2-40B4-BE49-F238E27FC236}">
                  <a16:creationId xmlns:a16="http://schemas.microsoft.com/office/drawing/2014/main" id="{45674B21-ECEF-482B-A048-829B5896420A}"/>
                </a:ext>
              </a:extLst>
            </p:cNvPr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1384;p68">
            <a:extLst>
              <a:ext uri="{FF2B5EF4-FFF2-40B4-BE49-F238E27FC236}">
                <a16:creationId xmlns:a16="http://schemas.microsoft.com/office/drawing/2014/main" id="{042EC1BF-AFD8-4F59-9243-5A755192AAEC}"/>
              </a:ext>
            </a:extLst>
          </p:cNvPr>
          <p:cNvGrpSpPr/>
          <p:nvPr/>
        </p:nvGrpSpPr>
        <p:grpSpPr>
          <a:xfrm>
            <a:off x="1650760" y="3248225"/>
            <a:ext cx="385109" cy="355196"/>
            <a:chOff x="2168143" y="2305305"/>
            <a:chExt cx="385109" cy="355196"/>
          </a:xfrm>
        </p:grpSpPr>
        <p:sp>
          <p:nvSpPr>
            <p:cNvPr id="92" name="Google Shape;1385;p68">
              <a:extLst>
                <a:ext uri="{FF2B5EF4-FFF2-40B4-BE49-F238E27FC236}">
                  <a16:creationId xmlns:a16="http://schemas.microsoft.com/office/drawing/2014/main" id="{83B9B9CA-A936-4115-B508-2C065412296B}"/>
                </a:ext>
              </a:extLst>
            </p:cNvPr>
            <p:cNvSpPr/>
            <p:nvPr/>
          </p:nvSpPr>
          <p:spPr>
            <a:xfrm>
              <a:off x="2369135" y="2423876"/>
              <a:ext cx="184117" cy="236626"/>
            </a:xfrm>
            <a:custGeom>
              <a:avLst/>
              <a:gdLst/>
              <a:ahLst/>
              <a:cxnLst/>
              <a:rect l="l" t="t" r="r" b="b"/>
              <a:pathLst>
                <a:path w="7146" h="9184" extrusionOk="0">
                  <a:moveTo>
                    <a:pt x="6267" y="429"/>
                  </a:moveTo>
                  <a:cubicBezTo>
                    <a:pt x="6299" y="429"/>
                    <a:pt x="6333" y="433"/>
                    <a:pt x="6370" y="444"/>
                  </a:cubicBezTo>
                  <a:cubicBezTo>
                    <a:pt x="6658" y="538"/>
                    <a:pt x="6608" y="843"/>
                    <a:pt x="6586" y="948"/>
                  </a:cubicBezTo>
                  <a:cubicBezTo>
                    <a:pt x="6581" y="965"/>
                    <a:pt x="5505" y="4047"/>
                    <a:pt x="5499" y="4058"/>
                  </a:cubicBezTo>
                  <a:cubicBezTo>
                    <a:pt x="5416" y="4352"/>
                    <a:pt x="5222" y="4601"/>
                    <a:pt x="4956" y="4751"/>
                  </a:cubicBezTo>
                  <a:lnTo>
                    <a:pt x="3942" y="5267"/>
                  </a:lnTo>
                  <a:cubicBezTo>
                    <a:pt x="3775" y="5344"/>
                    <a:pt x="3626" y="5455"/>
                    <a:pt x="3498" y="5588"/>
                  </a:cubicBezTo>
                  <a:lnTo>
                    <a:pt x="3487" y="5599"/>
                  </a:lnTo>
                  <a:lnTo>
                    <a:pt x="3232" y="5882"/>
                  </a:lnTo>
                  <a:lnTo>
                    <a:pt x="1314" y="5666"/>
                  </a:lnTo>
                  <a:cubicBezTo>
                    <a:pt x="1502" y="5050"/>
                    <a:pt x="1552" y="4740"/>
                    <a:pt x="1946" y="4269"/>
                  </a:cubicBezTo>
                  <a:cubicBezTo>
                    <a:pt x="2356" y="3803"/>
                    <a:pt x="2478" y="3626"/>
                    <a:pt x="2761" y="3482"/>
                  </a:cubicBezTo>
                  <a:cubicBezTo>
                    <a:pt x="4069" y="2833"/>
                    <a:pt x="4059" y="2827"/>
                    <a:pt x="4158" y="2827"/>
                  </a:cubicBezTo>
                  <a:cubicBezTo>
                    <a:pt x="4160" y="2827"/>
                    <a:pt x="4162" y="2827"/>
                    <a:pt x="4163" y="2827"/>
                  </a:cubicBezTo>
                  <a:cubicBezTo>
                    <a:pt x="4263" y="2833"/>
                    <a:pt x="4357" y="2888"/>
                    <a:pt x="4413" y="2977"/>
                  </a:cubicBezTo>
                  <a:lnTo>
                    <a:pt x="4413" y="2983"/>
                  </a:lnTo>
                  <a:cubicBezTo>
                    <a:pt x="4463" y="3066"/>
                    <a:pt x="4479" y="3160"/>
                    <a:pt x="4463" y="3260"/>
                  </a:cubicBezTo>
                  <a:cubicBezTo>
                    <a:pt x="4457" y="3282"/>
                    <a:pt x="4441" y="3354"/>
                    <a:pt x="4308" y="3415"/>
                  </a:cubicBezTo>
                  <a:lnTo>
                    <a:pt x="3265" y="3942"/>
                  </a:lnTo>
                  <a:cubicBezTo>
                    <a:pt x="3046" y="4056"/>
                    <a:pt x="3159" y="4355"/>
                    <a:pt x="3357" y="4355"/>
                  </a:cubicBezTo>
                  <a:cubicBezTo>
                    <a:pt x="3389" y="4355"/>
                    <a:pt x="3424" y="4348"/>
                    <a:pt x="3459" y="4330"/>
                  </a:cubicBezTo>
                  <a:lnTo>
                    <a:pt x="4502" y="3803"/>
                  </a:lnTo>
                  <a:cubicBezTo>
                    <a:pt x="4685" y="3720"/>
                    <a:pt x="4823" y="3565"/>
                    <a:pt x="4879" y="3376"/>
                  </a:cubicBezTo>
                  <a:cubicBezTo>
                    <a:pt x="4923" y="3204"/>
                    <a:pt x="4906" y="3027"/>
                    <a:pt x="4840" y="2872"/>
                  </a:cubicBezTo>
                  <a:lnTo>
                    <a:pt x="5899" y="793"/>
                  </a:lnTo>
                  <a:cubicBezTo>
                    <a:pt x="5923" y="743"/>
                    <a:pt x="6006" y="429"/>
                    <a:pt x="6267" y="429"/>
                  </a:cubicBezTo>
                  <a:close/>
                  <a:moveTo>
                    <a:pt x="743" y="6043"/>
                  </a:moveTo>
                  <a:lnTo>
                    <a:pt x="3476" y="6353"/>
                  </a:lnTo>
                  <a:lnTo>
                    <a:pt x="3409" y="6930"/>
                  </a:lnTo>
                  <a:lnTo>
                    <a:pt x="676" y="6614"/>
                  </a:lnTo>
                  <a:lnTo>
                    <a:pt x="743" y="6043"/>
                  </a:lnTo>
                  <a:close/>
                  <a:moveTo>
                    <a:pt x="6265" y="0"/>
                  </a:moveTo>
                  <a:cubicBezTo>
                    <a:pt x="5926" y="0"/>
                    <a:pt x="5655" y="222"/>
                    <a:pt x="5511" y="610"/>
                  </a:cubicBezTo>
                  <a:lnTo>
                    <a:pt x="4540" y="2506"/>
                  </a:lnTo>
                  <a:cubicBezTo>
                    <a:pt x="4423" y="2429"/>
                    <a:pt x="4287" y="2390"/>
                    <a:pt x="4151" y="2390"/>
                  </a:cubicBezTo>
                  <a:cubicBezTo>
                    <a:pt x="4030" y="2390"/>
                    <a:pt x="3910" y="2421"/>
                    <a:pt x="3803" y="2484"/>
                  </a:cubicBezTo>
                  <a:cubicBezTo>
                    <a:pt x="2068" y="3360"/>
                    <a:pt x="2378" y="3132"/>
                    <a:pt x="1619" y="3997"/>
                  </a:cubicBezTo>
                  <a:cubicBezTo>
                    <a:pt x="1391" y="4258"/>
                    <a:pt x="1220" y="4563"/>
                    <a:pt x="1103" y="4890"/>
                  </a:cubicBezTo>
                  <a:lnTo>
                    <a:pt x="876" y="5621"/>
                  </a:lnTo>
                  <a:cubicBezTo>
                    <a:pt x="820" y="5616"/>
                    <a:pt x="765" y="5610"/>
                    <a:pt x="710" y="5605"/>
                  </a:cubicBezTo>
                  <a:cubicBezTo>
                    <a:pt x="504" y="5605"/>
                    <a:pt x="338" y="5760"/>
                    <a:pt x="316" y="5960"/>
                  </a:cubicBezTo>
                  <a:cubicBezTo>
                    <a:pt x="316" y="5958"/>
                    <a:pt x="316" y="5958"/>
                    <a:pt x="316" y="5958"/>
                  </a:cubicBezTo>
                  <a:lnTo>
                    <a:pt x="316" y="5958"/>
                  </a:lnTo>
                  <a:cubicBezTo>
                    <a:pt x="317" y="5958"/>
                    <a:pt x="17" y="8560"/>
                    <a:pt x="17" y="8571"/>
                  </a:cubicBezTo>
                  <a:cubicBezTo>
                    <a:pt x="0" y="8732"/>
                    <a:pt x="55" y="8892"/>
                    <a:pt x="166" y="9014"/>
                  </a:cubicBezTo>
                  <a:cubicBezTo>
                    <a:pt x="307" y="9163"/>
                    <a:pt x="457" y="9184"/>
                    <a:pt x="795" y="9184"/>
                  </a:cubicBezTo>
                  <a:cubicBezTo>
                    <a:pt x="923" y="9184"/>
                    <a:pt x="1078" y="9181"/>
                    <a:pt x="1270" y="9181"/>
                  </a:cubicBezTo>
                  <a:cubicBezTo>
                    <a:pt x="1558" y="9181"/>
                    <a:pt x="1558" y="8748"/>
                    <a:pt x="1270" y="8748"/>
                  </a:cubicBezTo>
                  <a:cubicBezTo>
                    <a:pt x="1039" y="8748"/>
                    <a:pt x="878" y="8749"/>
                    <a:pt x="766" y="8749"/>
                  </a:cubicBezTo>
                  <a:cubicBezTo>
                    <a:pt x="541" y="8749"/>
                    <a:pt x="506" y="8745"/>
                    <a:pt x="477" y="8715"/>
                  </a:cubicBezTo>
                  <a:cubicBezTo>
                    <a:pt x="432" y="8665"/>
                    <a:pt x="438" y="8671"/>
                    <a:pt x="626" y="7041"/>
                  </a:cubicBezTo>
                  <a:lnTo>
                    <a:pt x="3360" y="7357"/>
                  </a:lnTo>
                  <a:lnTo>
                    <a:pt x="3221" y="8571"/>
                  </a:lnTo>
                  <a:cubicBezTo>
                    <a:pt x="3215" y="8671"/>
                    <a:pt x="3132" y="8748"/>
                    <a:pt x="3038" y="8748"/>
                  </a:cubicBezTo>
                  <a:lnTo>
                    <a:pt x="2273" y="8748"/>
                  </a:lnTo>
                  <a:cubicBezTo>
                    <a:pt x="1985" y="8748"/>
                    <a:pt x="1985" y="9181"/>
                    <a:pt x="2273" y="9181"/>
                  </a:cubicBezTo>
                  <a:lnTo>
                    <a:pt x="3049" y="9181"/>
                  </a:lnTo>
                  <a:cubicBezTo>
                    <a:pt x="3360" y="9170"/>
                    <a:pt x="3615" y="8931"/>
                    <a:pt x="3642" y="8626"/>
                  </a:cubicBezTo>
                  <a:lnTo>
                    <a:pt x="3903" y="6370"/>
                  </a:lnTo>
                  <a:cubicBezTo>
                    <a:pt x="3919" y="6215"/>
                    <a:pt x="3847" y="6071"/>
                    <a:pt x="3714" y="5987"/>
                  </a:cubicBezTo>
                  <a:cubicBezTo>
                    <a:pt x="3958" y="5716"/>
                    <a:pt x="3853" y="5793"/>
                    <a:pt x="5150" y="5139"/>
                  </a:cubicBezTo>
                  <a:lnTo>
                    <a:pt x="5161" y="5134"/>
                  </a:lnTo>
                  <a:cubicBezTo>
                    <a:pt x="5527" y="4929"/>
                    <a:pt x="5799" y="4585"/>
                    <a:pt x="5915" y="4175"/>
                  </a:cubicBezTo>
                  <a:cubicBezTo>
                    <a:pt x="5921" y="4163"/>
                    <a:pt x="6991" y="1081"/>
                    <a:pt x="6996" y="1064"/>
                  </a:cubicBezTo>
                  <a:cubicBezTo>
                    <a:pt x="7146" y="499"/>
                    <a:pt x="6824" y="0"/>
                    <a:pt x="62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86;p68">
              <a:extLst>
                <a:ext uri="{FF2B5EF4-FFF2-40B4-BE49-F238E27FC236}">
                  <a16:creationId xmlns:a16="http://schemas.microsoft.com/office/drawing/2014/main" id="{40DD2093-A237-4982-9D27-B4280AAC741C}"/>
                </a:ext>
              </a:extLst>
            </p:cNvPr>
            <p:cNvSpPr/>
            <p:nvPr/>
          </p:nvSpPr>
          <p:spPr>
            <a:xfrm>
              <a:off x="2168143" y="2423876"/>
              <a:ext cx="181875" cy="236548"/>
            </a:xfrm>
            <a:custGeom>
              <a:avLst/>
              <a:gdLst/>
              <a:ahLst/>
              <a:cxnLst/>
              <a:rect l="l" t="t" r="r" b="b"/>
              <a:pathLst>
                <a:path w="7059" h="9181" extrusionOk="0">
                  <a:moveTo>
                    <a:pt x="881" y="434"/>
                  </a:moveTo>
                  <a:cubicBezTo>
                    <a:pt x="1052" y="434"/>
                    <a:pt x="1162" y="574"/>
                    <a:pt x="1232" y="765"/>
                  </a:cubicBezTo>
                  <a:cubicBezTo>
                    <a:pt x="1243" y="793"/>
                    <a:pt x="1171" y="632"/>
                    <a:pt x="2213" y="2866"/>
                  </a:cubicBezTo>
                  <a:cubicBezTo>
                    <a:pt x="2052" y="3243"/>
                    <a:pt x="2163" y="3609"/>
                    <a:pt x="2545" y="3803"/>
                  </a:cubicBezTo>
                  <a:cubicBezTo>
                    <a:pt x="3614" y="4343"/>
                    <a:pt x="3619" y="4358"/>
                    <a:pt x="3672" y="4358"/>
                  </a:cubicBezTo>
                  <a:cubicBezTo>
                    <a:pt x="3675" y="4358"/>
                    <a:pt x="3678" y="4358"/>
                    <a:pt x="3682" y="4358"/>
                  </a:cubicBezTo>
                  <a:cubicBezTo>
                    <a:pt x="3909" y="4352"/>
                    <a:pt x="3981" y="4053"/>
                    <a:pt x="3782" y="3947"/>
                  </a:cubicBezTo>
                  <a:lnTo>
                    <a:pt x="2740" y="3421"/>
                  </a:lnTo>
                  <a:cubicBezTo>
                    <a:pt x="2606" y="3354"/>
                    <a:pt x="2590" y="3282"/>
                    <a:pt x="2579" y="3260"/>
                  </a:cubicBezTo>
                  <a:cubicBezTo>
                    <a:pt x="2529" y="3077"/>
                    <a:pt x="2690" y="2827"/>
                    <a:pt x="2884" y="2827"/>
                  </a:cubicBezTo>
                  <a:cubicBezTo>
                    <a:pt x="2945" y="2827"/>
                    <a:pt x="3000" y="2844"/>
                    <a:pt x="3050" y="2872"/>
                  </a:cubicBezTo>
                  <a:lnTo>
                    <a:pt x="4292" y="3493"/>
                  </a:lnTo>
                  <a:cubicBezTo>
                    <a:pt x="4425" y="3565"/>
                    <a:pt x="4547" y="3659"/>
                    <a:pt x="4658" y="3770"/>
                  </a:cubicBezTo>
                  <a:cubicBezTo>
                    <a:pt x="5478" y="4707"/>
                    <a:pt x="5406" y="4601"/>
                    <a:pt x="5739" y="5677"/>
                  </a:cubicBezTo>
                  <a:lnTo>
                    <a:pt x="3821" y="5893"/>
                  </a:lnTo>
                  <a:cubicBezTo>
                    <a:pt x="3322" y="5333"/>
                    <a:pt x="3527" y="5477"/>
                    <a:pt x="2091" y="4757"/>
                  </a:cubicBezTo>
                  <a:cubicBezTo>
                    <a:pt x="1825" y="4607"/>
                    <a:pt x="1625" y="4352"/>
                    <a:pt x="1548" y="4058"/>
                  </a:cubicBezTo>
                  <a:lnTo>
                    <a:pt x="1542" y="4047"/>
                  </a:lnTo>
                  <a:lnTo>
                    <a:pt x="561" y="954"/>
                  </a:lnTo>
                  <a:cubicBezTo>
                    <a:pt x="539" y="854"/>
                    <a:pt x="489" y="543"/>
                    <a:pt x="777" y="449"/>
                  </a:cubicBezTo>
                  <a:cubicBezTo>
                    <a:pt x="814" y="439"/>
                    <a:pt x="848" y="434"/>
                    <a:pt x="881" y="434"/>
                  </a:cubicBezTo>
                  <a:close/>
                  <a:moveTo>
                    <a:pt x="6304" y="6043"/>
                  </a:moveTo>
                  <a:lnTo>
                    <a:pt x="6371" y="6614"/>
                  </a:lnTo>
                  <a:lnTo>
                    <a:pt x="3643" y="6930"/>
                  </a:lnTo>
                  <a:lnTo>
                    <a:pt x="3577" y="6353"/>
                  </a:lnTo>
                  <a:lnTo>
                    <a:pt x="6304" y="6043"/>
                  </a:lnTo>
                  <a:close/>
                  <a:moveTo>
                    <a:pt x="6421" y="7046"/>
                  </a:moveTo>
                  <a:lnTo>
                    <a:pt x="6598" y="8599"/>
                  </a:lnTo>
                  <a:cubicBezTo>
                    <a:pt x="6604" y="8709"/>
                    <a:pt x="6565" y="8748"/>
                    <a:pt x="6437" y="8748"/>
                  </a:cubicBezTo>
                  <a:lnTo>
                    <a:pt x="4009" y="8748"/>
                  </a:lnTo>
                  <a:cubicBezTo>
                    <a:pt x="3915" y="8748"/>
                    <a:pt x="3832" y="8671"/>
                    <a:pt x="3826" y="8576"/>
                  </a:cubicBezTo>
                  <a:lnTo>
                    <a:pt x="3687" y="7357"/>
                  </a:lnTo>
                  <a:lnTo>
                    <a:pt x="6421" y="7046"/>
                  </a:lnTo>
                  <a:close/>
                  <a:moveTo>
                    <a:pt x="888" y="0"/>
                  </a:moveTo>
                  <a:cubicBezTo>
                    <a:pt x="361" y="0"/>
                    <a:pt x="1" y="466"/>
                    <a:pt x="151" y="1070"/>
                  </a:cubicBezTo>
                  <a:lnTo>
                    <a:pt x="151" y="1081"/>
                  </a:lnTo>
                  <a:lnTo>
                    <a:pt x="1132" y="4175"/>
                  </a:lnTo>
                  <a:cubicBezTo>
                    <a:pt x="1248" y="4585"/>
                    <a:pt x="1514" y="4929"/>
                    <a:pt x="1886" y="5139"/>
                  </a:cubicBezTo>
                  <a:lnTo>
                    <a:pt x="1897" y="5145"/>
                  </a:lnTo>
                  <a:cubicBezTo>
                    <a:pt x="3161" y="5782"/>
                    <a:pt x="3083" y="5716"/>
                    <a:pt x="3333" y="5993"/>
                  </a:cubicBezTo>
                  <a:cubicBezTo>
                    <a:pt x="3200" y="6071"/>
                    <a:pt x="3128" y="6220"/>
                    <a:pt x="3144" y="6370"/>
                  </a:cubicBezTo>
                  <a:lnTo>
                    <a:pt x="3405" y="8626"/>
                  </a:lnTo>
                  <a:cubicBezTo>
                    <a:pt x="3432" y="8937"/>
                    <a:pt x="3693" y="9175"/>
                    <a:pt x="4009" y="9181"/>
                  </a:cubicBezTo>
                  <a:lnTo>
                    <a:pt x="6437" y="9181"/>
                  </a:lnTo>
                  <a:cubicBezTo>
                    <a:pt x="6847" y="9181"/>
                    <a:pt x="7058" y="8892"/>
                    <a:pt x="7030" y="8560"/>
                  </a:cubicBezTo>
                  <a:cubicBezTo>
                    <a:pt x="7030" y="8560"/>
                    <a:pt x="6825" y="6786"/>
                    <a:pt x="6825" y="6780"/>
                  </a:cubicBezTo>
                  <a:lnTo>
                    <a:pt x="6731" y="5960"/>
                  </a:lnTo>
                  <a:cubicBezTo>
                    <a:pt x="6709" y="5760"/>
                    <a:pt x="6543" y="5610"/>
                    <a:pt x="6337" y="5610"/>
                  </a:cubicBezTo>
                  <a:cubicBezTo>
                    <a:pt x="6332" y="5608"/>
                    <a:pt x="6325" y="5606"/>
                    <a:pt x="6317" y="5606"/>
                  </a:cubicBezTo>
                  <a:cubicBezTo>
                    <a:pt x="6310" y="5606"/>
                    <a:pt x="6301" y="5608"/>
                    <a:pt x="6293" y="5610"/>
                  </a:cubicBezTo>
                  <a:lnTo>
                    <a:pt x="6171" y="5621"/>
                  </a:lnTo>
                  <a:cubicBezTo>
                    <a:pt x="5960" y="4923"/>
                    <a:pt x="5899" y="4552"/>
                    <a:pt x="5434" y="3997"/>
                  </a:cubicBezTo>
                  <a:lnTo>
                    <a:pt x="4979" y="3482"/>
                  </a:lnTo>
                  <a:cubicBezTo>
                    <a:pt x="4841" y="3332"/>
                    <a:pt x="4674" y="3204"/>
                    <a:pt x="4491" y="3110"/>
                  </a:cubicBezTo>
                  <a:cubicBezTo>
                    <a:pt x="3139" y="2428"/>
                    <a:pt x="3122" y="2395"/>
                    <a:pt x="2895" y="2395"/>
                  </a:cubicBezTo>
                  <a:cubicBezTo>
                    <a:pt x="2762" y="2395"/>
                    <a:pt x="2634" y="2434"/>
                    <a:pt x="2523" y="2506"/>
                  </a:cubicBezTo>
                  <a:lnTo>
                    <a:pt x="1642" y="615"/>
                  </a:lnTo>
                  <a:cubicBezTo>
                    <a:pt x="1498" y="227"/>
                    <a:pt x="1226" y="0"/>
                    <a:pt x="88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87;p68">
              <a:extLst>
                <a:ext uri="{FF2B5EF4-FFF2-40B4-BE49-F238E27FC236}">
                  <a16:creationId xmlns:a16="http://schemas.microsoft.com/office/drawing/2014/main" id="{1A3B7948-20EB-4350-8A1B-BC1C3F4C068F}"/>
                </a:ext>
              </a:extLst>
            </p:cNvPr>
            <p:cNvSpPr/>
            <p:nvPr/>
          </p:nvSpPr>
          <p:spPr>
            <a:xfrm>
              <a:off x="2471680" y="2398729"/>
              <a:ext cx="50577" cy="11156"/>
            </a:xfrm>
            <a:custGeom>
              <a:avLst/>
              <a:gdLst/>
              <a:ahLst/>
              <a:cxnLst/>
              <a:rect l="l" t="t" r="r" b="b"/>
              <a:pathLst>
                <a:path w="1963" h="433" extrusionOk="0">
                  <a:moveTo>
                    <a:pt x="289" y="0"/>
                  </a:moveTo>
                  <a:cubicBezTo>
                    <a:pt x="0" y="0"/>
                    <a:pt x="0" y="433"/>
                    <a:pt x="289" y="433"/>
                  </a:cubicBezTo>
                  <a:lnTo>
                    <a:pt x="1680" y="433"/>
                  </a:lnTo>
                  <a:cubicBezTo>
                    <a:pt x="1963" y="433"/>
                    <a:pt x="1963" y="0"/>
                    <a:pt x="168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88;p68">
              <a:extLst>
                <a:ext uri="{FF2B5EF4-FFF2-40B4-BE49-F238E27FC236}">
                  <a16:creationId xmlns:a16="http://schemas.microsoft.com/office/drawing/2014/main" id="{B2034F32-7E70-4849-8049-03FC3ACD8F1C}"/>
                </a:ext>
              </a:extLst>
            </p:cNvPr>
            <p:cNvSpPr/>
            <p:nvPr/>
          </p:nvSpPr>
          <p:spPr>
            <a:xfrm>
              <a:off x="2463641" y="2342536"/>
              <a:ext cx="46351" cy="28084"/>
            </a:xfrm>
            <a:custGeom>
              <a:avLst/>
              <a:gdLst/>
              <a:ahLst/>
              <a:cxnLst/>
              <a:rect l="l" t="t" r="r" b="b"/>
              <a:pathLst>
                <a:path w="1799" h="1090" extrusionOk="0">
                  <a:moveTo>
                    <a:pt x="1547" y="1"/>
                  </a:moveTo>
                  <a:cubicBezTo>
                    <a:pt x="1513" y="1"/>
                    <a:pt x="1480" y="8"/>
                    <a:pt x="1449" y="25"/>
                  </a:cubicBezTo>
                  <a:lnTo>
                    <a:pt x="218" y="679"/>
                  </a:lnTo>
                  <a:cubicBezTo>
                    <a:pt x="0" y="793"/>
                    <a:pt x="115" y="1089"/>
                    <a:pt x="315" y="1089"/>
                  </a:cubicBezTo>
                  <a:cubicBezTo>
                    <a:pt x="349" y="1089"/>
                    <a:pt x="386" y="1081"/>
                    <a:pt x="423" y="1062"/>
                  </a:cubicBezTo>
                  <a:lnTo>
                    <a:pt x="1654" y="413"/>
                  </a:lnTo>
                  <a:cubicBezTo>
                    <a:pt x="1759" y="357"/>
                    <a:pt x="1798" y="224"/>
                    <a:pt x="1743" y="119"/>
                  </a:cubicBezTo>
                  <a:cubicBezTo>
                    <a:pt x="1704" y="45"/>
                    <a:pt x="1626" y="1"/>
                    <a:pt x="154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89;p68">
              <a:extLst>
                <a:ext uri="{FF2B5EF4-FFF2-40B4-BE49-F238E27FC236}">
                  <a16:creationId xmlns:a16="http://schemas.microsoft.com/office/drawing/2014/main" id="{76E6CFA8-9F34-40A7-B8E2-AFEBAF17159A}"/>
                </a:ext>
              </a:extLst>
            </p:cNvPr>
            <p:cNvSpPr/>
            <p:nvPr/>
          </p:nvSpPr>
          <p:spPr>
            <a:xfrm>
              <a:off x="2197850" y="2398729"/>
              <a:ext cx="50757" cy="11156"/>
            </a:xfrm>
            <a:custGeom>
              <a:avLst/>
              <a:gdLst/>
              <a:ahLst/>
              <a:cxnLst/>
              <a:rect l="l" t="t" r="r" b="b"/>
              <a:pathLst>
                <a:path w="1970" h="433" extrusionOk="0">
                  <a:moveTo>
                    <a:pt x="289" y="0"/>
                  </a:moveTo>
                  <a:cubicBezTo>
                    <a:pt x="1" y="0"/>
                    <a:pt x="1" y="433"/>
                    <a:pt x="289" y="433"/>
                  </a:cubicBezTo>
                  <a:lnTo>
                    <a:pt x="1681" y="433"/>
                  </a:lnTo>
                  <a:cubicBezTo>
                    <a:pt x="1969" y="433"/>
                    <a:pt x="1969" y="0"/>
                    <a:pt x="168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90;p68">
              <a:extLst>
                <a:ext uri="{FF2B5EF4-FFF2-40B4-BE49-F238E27FC236}">
                  <a16:creationId xmlns:a16="http://schemas.microsoft.com/office/drawing/2014/main" id="{B2CD21E0-8FE3-4FDA-9352-24FBD46DA12B}"/>
                </a:ext>
              </a:extLst>
            </p:cNvPr>
            <p:cNvSpPr/>
            <p:nvPr/>
          </p:nvSpPr>
          <p:spPr>
            <a:xfrm>
              <a:off x="2208388" y="2342458"/>
              <a:ext cx="47485" cy="28007"/>
            </a:xfrm>
            <a:custGeom>
              <a:avLst/>
              <a:gdLst/>
              <a:ahLst/>
              <a:cxnLst/>
              <a:rect l="l" t="t" r="r" b="b"/>
              <a:pathLst>
                <a:path w="1843" h="1087" extrusionOk="0">
                  <a:moveTo>
                    <a:pt x="312" y="0"/>
                  </a:moveTo>
                  <a:cubicBezTo>
                    <a:pt x="115" y="0"/>
                    <a:pt x="0" y="297"/>
                    <a:pt x="218" y="410"/>
                  </a:cubicBezTo>
                  <a:cubicBezTo>
                    <a:pt x="1457" y="1063"/>
                    <a:pt x="1481" y="1087"/>
                    <a:pt x="1535" y="1087"/>
                  </a:cubicBezTo>
                  <a:cubicBezTo>
                    <a:pt x="1539" y="1087"/>
                    <a:pt x="1544" y="1087"/>
                    <a:pt x="1549" y="1087"/>
                  </a:cubicBezTo>
                  <a:cubicBezTo>
                    <a:pt x="1771" y="1081"/>
                    <a:pt x="1843" y="787"/>
                    <a:pt x="1649" y="682"/>
                  </a:cubicBezTo>
                  <a:lnTo>
                    <a:pt x="418" y="28"/>
                  </a:lnTo>
                  <a:cubicBezTo>
                    <a:pt x="381" y="9"/>
                    <a:pt x="345" y="0"/>
                    <a:pt x="31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91;p68">
              <a:extLst>
                <a:ext uri="{FF2B5EF4-FFF2-40B4-BE49-F238E27FC236}">
                  <a16:creationId xmlns:a16="http://schemas.microsoft.com/office/drawing/2014/main" id="{F37B700C-D79C-4253-A68C-16753F1D1317}"/>
                </a:ext>
              </a:extLst>
            </p:cNvPr>
            <p:cNvSpPr/>
            <p:nvPr/>
          </p:nvSpPr>
          <p:spPr>
            <a:xfrm>
              <a:off x="2242294" y="2305305"/>
              <a:ext cx="217122" cy="198107"/>
            </a:xfrm>
            <a:custGeom>
              <a:avLst/>
              <a:gdLst/>
              <a:ahLst/>
              <a:cxnLst/>
              <a:rect l="l" t="t" r="r" b="b"/>
              <a:pathLst>
                <a:path w="8427" h="7689" extrusionOk="0">
                  <a:moveTo>
                    <a:pt x="3243" y="705"/>
                  </a:moveTo>
                  <a:cubicBezTo>
                    <a:pt x="2827" y="1198"/>
                    <a:pt x="2561" y="1852"/>
                    <a:pt x="2423" y="2484"/>
                  </a:cubicBezTo>
                  <a:cubicBezTo>
                    <a:pt x="2129" y="2434"/>
                    <a:pt x="1835" y="2373"/>
                    <a:pt x="1552" y="2301"/>
                  </a:cubicBezTo>
                  <a:cubicBezTo>
                    <a:pt x="1913" y="1586"/>
                    <a:pt x="2511" y="1026"/>
                    <a:pt x="3243" y="705"/>
                  </a:cubicBezTo>
                  <a:close/>
                  <a:moveTo>
                    <a:pt x="5954" y="710"/>
                  </a:moveTo>
                  <a:lnTo>
                    <a:pt x="5954" y="710"/>
                  </a:lnTo>
                  <a:cubicBezTo>
                    <a:pt x="6680" y="1026"/>
                    <a:pt x="7279" y="1592"/>
                    <a:pt x="7639" y="2301"/>
                  </a:cubicBezTo>
                  <a:cubicBezTo>
                    <a:pt x="7357" y="2373"/>
                    <a:pt x="7068" y="2434"/>
                    <a:pt x="6769" y="2484"/>
                  </a:cubicBezTo>
                  <a:cubicBezTo>
                    <a:pt x="6669" y="2019"/>
                    <a:pt x="6503" y="1575"/>
                    <a:pt x="6270" y="1165"/>
                  </a:cubicBezTo>
                  <a:cubicBezTo>
                    <a:pt x="6176" y="1004"/>
                    <a:pt x="6071" y="849"/>
                    <a:pt x="5954" y="710"/>
                  </a:cubicBezTo>
                  <a:close/>
                  <a:moveTo>
                    <a:pt x="4812" y="444"/>
                  </a:moveTo>
                  <a:cubicBezTo>
                    <a:pt x="5211" y="533"/>
                    <a:pt x="5594" y="854"/>
                    <a:pt x="5899" y="1381"/>
                  </a:cubicBezTo>
                  <a:cubicBezTo>
                    <a:pt x="6104" y="1747"/>
                    <a:pt x="6254" y="2141"/>
                    <a:pt x="6342" y="2551"/>
                  </a:cubicBezTo>
                  <a:cubicBezTo>
                    <a:pt x="5832" y="2617"/>
                    <a:pt x="5322" y="2656"/>
                    <a:pt x="4812" y="2662"/>
                  </a:cubicBezTo>
                  <a:lnTo>
                    <a:pt x="4812" y="444"/>
                  </a:lnTo>
                  <a:close/>
                  <a:moveTo>
                    <a:pt x="4380" y="450"/>
                  </a:moveTo>
                  <a:lnTo>
                    <a:pt x="4380" y="2667"/>
                  </a:lnTo>
                  <a:cubicBezTo>
                    <a:pt x="3870" y="2662"/>
                    <a:pt x="3354" y="2623"/>
                    <a:pt x="2850" y="2551"/>
                  </a:cubicBezTo>
                  <a:cubicBezTo>
                    <a:pt x="3038" y="1714"/>
                    <a:pt x="3554" y="627"/>
                    <a:pt x="4380" y="450"/>
                  </a:cubicBezTo>
                  <a:close/>
                  <a:moveTo>
                    <a:pt x="2766" y="2978"/>
                  </a:moveTo>
                  <a:cubicBezTo>
                    <a:pt x="3304" y="3050"/>
                    <a:pt x="3842" y="3089"/>
                    <a:pt x="4380" y="3100"/>
                  </a:cubicBezTo>
                  <a:lnTo>
                    <a:pt x="4380" y="4585"/>
                  </a:lnTo>
                  <a:cubicBezTo>
                    <a:pt x="3842" y="4591"/>
                    <a:pt x="3304" y="4630"/>
                    <a:pt x="2766" y="4702"/>
                  </a:cubicBezTo>
                  <a:cubicBezTo>
                    <a:pt x="2689" y="4131"/>
                    <a:pt x="2689" y="3549"/>
                    <a:pt x="2766" y="2978"/>
                  </a:cubicBezTo>
                  <a:close/>
                  <a:moveTo>
                    <a:pt x="6420" y="2972"/>
                  </a:moveTo>
                  <a:cubicBezTo>
                    <a:pt x="6503" y="3549"/>
                    <a:pt x="6503" y="4125"/>
                    <a:pt x="6420" y="4702"/>
                  </a:cubicBezTo>
                  <a:cubicBezTo>
                    <a:pt x="5888" y="4630"/>
                    <a:pt x="5350" y="4591"/>
                    <a:pt x="4812" y="4585"/>
                  </a:cubicBezTo>
                  <a:lnTo>
                    <a:pt x="4812" y="3100"/>
                  </a:lnTo>
                  <a:lnTo>
                    <a:pt x="4812" y="3094"/>
                  </a:lnTo>
                  <a:cubicBezTo>
                    <a:pt x="5350" y="3089"/>
                    <a:pt x="5888" y="3044"/>
                    <a:pt x="6420" y="2972"/>
                  </a:cubicBezTo>
                  <a:close/>
                  <a:moveTo>
                    <a:pt x="1375" y="2701"/>
                  </a:moveTo>
                  <a:cubicBezTo>
                    <a:pt x="1691" y="2784"/>
                    <a:pt x="2013" y="2856"/>
                    <a:pt x="2345" y="2911"/>
                  </a:cubicBezTo>
                  <a:cubicBezTo>
                    <a:pt x="2251" y="3527"/>
                    <a:pt x="2251" y="4153"/>
                    <a:pt x="2345" y="4768"/>
                  </a:cubicBezTo>
                  <a:cubicBezTo>
                    <a:pt x="2013" y="4824"/>
                    <a:pt x="1691" y="4896"/>
                    <a:pt x="1375" y="4979"/>
                  </a:cubicBezTo>
                  <a:cubicBezTo>
                    <a:pt x="1247" y="4613"/>
                    <a:pt x="1181" y="4225"/>
                    <a:pt x="1181" y="3843"/>
                  </a:cubicBezTo>
                  <a:cubicBezTo>
                    <a:pt x="1181" y="3455"/>
                    <a:pt x="1247" y="3066"/>
                    <a:pt x="1375" y="2701"/>
                  </a:cubicBezTo>
                  <a:close/>
                  <a:moveTo>
                    <a:pt x="6769" y="5190"/>
                  </a:moveTo>
                  <a:cubicBezTo>
                    <a:pt x="7063" y="5240"/>
                    <a:pt x="7357" y="5306"/>
                    <a:pt x="7639" y="5378"/>
                  </a:cubicBezTo>
                  <a:cubicBezTo>
                    <a:pt x="7279" y="6088"/>
                    <a:pt x="6686" y="6648"/>
                    <a:pt x="5954" y="6969"/>
                  </a:cubicBezTo>
                  <a:cubicBezTo>
                    <a:pt x="6370" y="6470"/>
                    <a:pt x="6630" y="5816"/>
                    <a:pt x="6769" y="5190"/>
                  </a:cubicBezTo>
                  <a:close/>
                  <a:moveTo>
                    <a:pt x="2423" y="5195"/>
                  </a:moveTo>
                  <a:cubicBezTo>
                    <a:pt x="2561" y="5822"/>
                    <a:pt x="2822" y="6476"/>
                    <a:pt x="3238" y="6975"/>
                  </a:cubicBezTo>
                  <a:cubicBezTo>
                    <a:pt x="2506" y="6653"/>
                    <a:pt x="1913" y="6093"/>
                    <a:pt x="1547" y="5378"/>
                  </a:cubicBezTo>
                  <a:cubicBezTo>
                    <a:pt x="1835" y="5306"/>
                    <a:pt x="2123" y="5245"/>
                    <a:pt x="2423" y="5195"/>
                  </a:cubicBezTo>
                  <a:close/>
                  <a:moveTo>
                    <a:pt x="4380" y="5012"/>
                  </a:moveTo>
                  <a:lnTo>
                    <a:pt x="4380" y="7230"/>
                  </a:lnTo>
                  <a:cubicBezTo>
                    <a:pt x="3543" y="7052"/>
                    <a:pt x="3038" y="5960"/>
                    <a:pt x="2850" y="5129"/>
                  </a:cubicBezTo>
                  <a:cubicBezTo>
                    <a:pt x="3354" y="5057"/>
                    <a:pt x="3870" y="5023"/>
                    <a:pt x="4380" y="5012"/>
                  </a:cubicBezTo>
                  <a:close/>
                  <a:moveTo>
                    <a:pt x="4812" y="5012"/>
                  </a:moveTo>
                  <a:cubicBezTo>
                    <a:pt x="5322" y="5018"/>
                    <a:pt x="5832" y="5057"/>
                    <a:pt x="6342" y="5123"/>
                  </a:cubicBezTo>
                  <a:cubicBezTo>
                    <a:pt x="6148" y="5966"/>
                    <a:pt x="5644" y="7052"/>
                    <a:pt x="4812" y="7230"/>
                  </a:cubicBezTo>
                  <a:lnTo>
                    <a:pt x="4812" y="5012"/>
                  </a:lnTo>
                  <a:close/>
                  <a:moveTo>
                    <a:pt x="4617" y="1"/>
                  </a:moveTo>
                  <a:cubicBezTo>
                    <a:pt x="4612" y="1"/>
                    <a:pt x="4606" y="1"/>
                    <a:pt x="4601" y="1"/>
                  </a:cubicBezTo>
                  <a:cubicBezTo>
                    <a:pt x="1841" y="1"/>
                    <a:pt x="0" y="2811"/>
                    <a:pt x="1048" y="5323"/>
                  </a:cubicBezTo>
                  <a:cubicBezTo>
                    <a:pt x="1654" y="6770"/>
                    <a:pt x="3061" y="7689"/>
                    <a:pt x="4595" y="7689"/>
                  </a:cubicBezTo>
                  <a:cubicBezTo>
                    <a:pt x="4759" y="7689"/>
                    <a:pt x="4924" y="7678"/>
                    <a:pt x="5089" y="7657"/>
                  </a:cubicBezTo>
                  <a:cubicBezTo>
                    <a:pt x="6808" y="7435"/>
                    <a:pt x="8166" y="6093"/>
                    <a:pt x="8405" y="4375"/>
                  </a:cubicBezTo>
                  <a:cubicBezTo>
                    <a:pt x="8427" y="4258"/>
                    <a:pt x="8338" y="4147"/>
                    <a:pt x="8222" y="4131"/>
                  </a:cubicBezTo>
                  <a:cubicBezTo>
                    <a:pt x="8211" y="4129"/>
                    <a:pt x="8201" y="4129"/>
                    <a:pt x="8191" y="4129"/>
                  </a:cubicBezTo>
                  <a:cubicBezTo>
                    <a:pt x="8082" y="4129"/>
                    <a:pt x="7993" y="4207"/>
                    <a:pt x="7978" y="4314"/>
                  </a:cubicBezTo>
                  <a:cubicBezTo>
                    <a:pt x="7944" y="4541"/>
                    <a:pt x="7889" y="4763"/>
                    <a:pt x="7817" y="4979"/>
                  </a:cubicBezTo>
                  <a:cubicBezTo>
                    <a:pt x="7501" y="4896"/>
                    <a:pt x="7174" y="4824"/>
                    <a:pt x="6847" y="4768"/>
                  </a:cubicBezTo>
                  <a:cubicBezTo>
                    <a:pt x="6935" y="4153"/>
                    <a:pt x="6935" y="3527"/>
                    <a:pt x="6847" y="2911"/>
                  </a:cubicBezTo>
                  <a:cubicBezTo>
                    <a:pt x="7174" y="2856"/>
                    <a:pt x="7501" y="2784"/>
                    <a:pt x="7817" y="2706"/>
                  </a:cubicBezTo>
                  <a:cubicBezTo>
                    <a:pt x="7889" y="2917"/>
                    <a:pt x="7944" y="3139"/>
                    <a:pt x="7978" y="3366"/>
                  </a:cubicBezTo>
                  <a:cubicBezTo>
                    <a:pt x="7995" y="3495"/>
                    <a:pt x="8090" y="3554"/>
                    <a:pt x="8186" y="3554"/>
                  </a:cubicBezTo>
                  <a:cubicBezTo>
                    <a:pt x="8305" y="3554"/>
                    <a:pt x="8426" y="3464"/>
                    <a:pt x="8405" y="3305"/>
                  </a:cubicBezTo>
                  <a:cubicBezTo>
                    <a:pt x="8360" y="2983"/>
                    <a:pt x="8271" y="2667"/>
                    <a:pt x="8149" y="2368"/>
                  </a:cubicBezTo>
                  <a:lnTo>
                    <a:pt x="8149" y="2362"/>
                  </a:lnTo>
                  <a:lnTo>
                    <a:pt x="8138" y="2340"/>
                  </a:lnTo>
                  <a:cubicBezTo>
                    <a:pt x="8127" y="2307"/>
                    <a:pt x="8111" y="2274"/>
                    <a:pt x="8094" y="2240"/>
                  </a:cubicBezTo>
                  <a:lnTo>
                    <a:pt x="8077" y="2202"/>
                  </a:lnTo>
                  <a:lnTo>
                    <a:pt x="8044" y="2135"/>
                  </a:lnTo>
                  <a:cubicBezTo>
                    <a:pt x="8028" y="2102"/>
                    <a:pt x="8016" y="2074"/>
                    <a:pt x="8000" y="2046"/>
                  </a:cubicBezTo>
                  <a:lnTo>
                    <a:pt x="7978" y="2008"/>
                  </a:lnTo>
                  <a:cubicBezTo>
                    <a:pt x="7309" y="770"/>
                    <a:pt x="6019" y="1"/>
                    <a:pt x="461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384;p68">
            <a:extLst>
              <a:ext uri="{FF2B5EF4-FFF2-40B4-BE49-F238E27FC236}">
                <a16:creationId xmlns:a16="http://schemas.microsoft.com/office/drawing/2014/main" id="{837A2624-1A7C-40E0-9981-9035222067D3}"/>
              </a:ext>
            </a:extLst>
          </p:cNvPr>
          <p:cNvGrpSpPr/>
          <p:nvPr/>
        </p:nvGrpSpPr>
        <p:grpSpPr>
          <a:xfrm>
            <a:off x="7184026" y="3288779"/>
            <a:ext cx="385109" cy="355196"/>
            <a:chOff x="2168143" y="2305305"/>
            <a:chExt cx="385109" cy="355196"/>
          </a:xfrm>
        </p:grpSpPr>
        <p:sp>
          <p:nvSpPr>
            <p:cNvPr id="100" name="Google Shape;1385;p68">
              <a:extLst>
                <a:ext uri="{FF2B5EF4-FFF2-40B4-BE49-F238E27FC236}">
                  <a16:creationId xmlns:a16="http://schemas.microsoft.com/office/drawing/2014/main" id="{7C3F2B87-9759-4533-A6EB-AB3E75897559}"/>
                </a:ext>
              </a:extLst>
            </p:cNvPr>
            <p:cNvSpPr/>
            <p:nvPr/>
          </p:nvSpPr>
          <p:spPr>
            <a:xfrm>
              <a:off x="2369135" y="2423876"/>
              <a:ext cx="184117" cy="236626"/>
            </a:xfrm>
            <a:custGeom>
              <a:avLst/>
              <a:gdLst/>
              <a:ahLst/>
              <a:cxnLst/>
              <a:rect l="l" t="t" r="r" b="b"/>
              <a:pathLst>
                <a:path w="7146" h="9184" extrusionOk="0">
                  <a:moveTo>
                    <a:pt x="6267" y="429"/>
                  </a:moveTo>
                  <a:cubicBezTo>
                    <a:pt x="6299" y="429"/>
                    <a:pt x="6333" y="433"/>
                    <a:pt x="6370" y="444"/>
                  </a:cubicBezTo>
                  <a:cubicBezTo>
                    <a:pt x="6658" y="538"/>
                    <a:pt x="6608" y="843"/>
                    <a:pt x="6586" y="948"/>
                  </a:cubicBezTo>
                  <a:cubicBezTo>
                    <a:pt x="6581" y="965"/>
                    <a:pt x="5505" y="4047"/>
                    <a:pt x="5499" y="4058"/>
                  </a:cubicBezTo>
                  <a:cubicBezTo>
                    <a:pt x="5416" y="4352"/>
                    <a:pt x="5222" y="4601"/>
                    <a:pt x="4956" y="4751"/>
                  </a:cubicBezTo>
                  <a:lnTo>
                    <a:pt x="3942" y="5267"/>
                  </a:lnTo>
                  <a:cubicBezTo>
                    <a:pt x="3775" y="5344"/>
                    <a:pt x="3626" y="5455"/>
                    <a:pt x="3498" y="5588"/>
                  </a:cubicBezTo>
                  <a:lnTo>
                    <a:pt x="3487" y="5599"/>
                  </a:lnTo>
                  <a:lnTo>
                    <a:pt x="3232" y="5882"/>
                  </a:lnTo>
                  <a:lnTo>
                    <a:pt x="1314" y="5666"/>
                  </a:lnTo>
                  <a:cubicBezTo>
                    <a:pt x="1502" y="5050"/>
                    <a:pt x="1552" y="4740"/>
                    <a:pt x="1946" y="4269"/>
                  </a:cubicBezTo>
                  <a:cubicBezTo>
                    <a:pt x="2356" y="3803"/>
                    <a:pt x="2478" y="3626"/>
                    <a:pt x="2761" y="3482"/>
                  </a:cubicBezTo>
                  <a:cubicBezTo>
                    <a:pt x="4069" y="2833"/>
                    <a:pt x="4059" y="2827"/>
                    <a:pt x="4158" y="2827"/>
                  </a:cubicBezTo>
                  <a:cubicBezTo>
                    <a:pt x="4160" y="2827"/>
                    <a:pt x="4162" y="2827"/>
                    <a:pt x="4163" y="2827"/>
                  </a:cubicBezTo>
                  <a:cubicBezTo>
                    <a:pt x="4263" y="2833"/>
                    <a:pt x="4357" y="2888"/>
                    <a:pt x="4413" y="2977"/>
                  </a:cubicBezTo>
                  <a:lnTo>
                    <a:pt x="4413" y="2983"/>
                  </a:lnTo>
                  <a:cubicBezTo>
                    <a:pt x="4463" y="3066"/>
                    <a:pt x="4479" y="3160"/>
                    <a:pt x="4463" y="3260"/>
                  </a:cubicBezTo>
                  <a:cubicBezTo>
                    <a:pt x="4457" y="3282"/>
                    <a:pt x="4441" y="3354"/>
                    <a:pt x="4308" y="3415"/>
                  </a:cubicBezTo>
                  <a:lnTo>
                    <a:pt x="3265" y="3942"/>
                  </a:lnTo>
                  <a:cubicBezTo>
                    <a:pt x="3046" y="4056"/>
                    <a:pt x="3159" y="4355"/>
                    <a:pt x="3357" y="4355"/>
                  </a:cubicBezTo>
                  <a:cubicBezTo>
                    <a:pt x="3389" y="4355"/>
                    <a:pt x="3424" y="4348"/>
                    <a:pt x="3459" y="4330"/>
                  </a:cubicBezTo>
                  <a:lnTo>
                    <a:pt x="4502" y="3803"/>
                  </a:lnTo>
                  <a:cubicBezTo>
                    <a:pt x="4685" y="3720"/>
                    <a:pt x="4823" y="3565"/>
                    <a:pt x="4879" y="3376"/>
                  </a:cubicBezTo>
                  <a:cubicBezTo>
                    <a:pt x="4923" y="3204"/>
                    <a:pt x="4906" y="3027"/>
                    <a:pt x="4840" y="2872"/>
                  </a:cubicBezTo>
                  <a:lnTo>
                    <a:pt x="5899" y="793"/>
                  </a:lnTo>
                  <a:cubicBezTo>
                    <a:pt x="5923" y="743"/>
                    <a:pt x="6006" y="429"/>
                    <a:pt x="6267" y="429"/>
                  </a:cubicBezTo>
                  <a:close/>
                  <a:moveTo>
                    <a:pt x="743" y="6043"/>
                  </a:moveTo>
                  <a:lnTo>
                    <a:pt x="3476" y="6353"/>
                  </a:lnTo>
                  <a:lnTo>
                    <a:pt x="3409" y="6930"/>
                  </a:lnTo>
                  <a:lnTo>
                    <a:pt x="676" y="6614"/>
                  </a:lnTo>
                  <a:lnTo>
                    <a:pt x="743" y="6043"/>
                  </a:lnTo>
                  <a:close/>
                  <a:moveTo>
                    <a:pt x="6265" y="0"/>
                  </a:moveTo>
                  <a:cubicBezTo>
                    <a:pt x="5926" y="0"/>
                    <a:pt x="5655" y="222"/>
                    <a:pt x="5511" y="610"/>
                  </a:cubicBezTo>
                  <a:lnTo>
                    <a:pt x="4540" y="2506"/>
                  </a:lnTo>
                  <a:cubicBezTo>
                    <a:pt x="4423" y="2429"/>
                    <a:pt x="4287" y="2390"/>
                    <a:pt x="4151" y="2390"/>
                  </a:cubicBezTo>
                  <a:cubicBezTo>
                    <a:pt x="4030" y="2390"/>
                    <a:pt x="3910" y="2421"/>
                    <a:pt x="3803" y="2484"/>
                  </a:cubicBezTo>
                  <a:cubicBezTo>
                    <a:pt x="2068" y="3360"/>
                    <a:pt x="2378" y="3132"/>
                    <a:pt x="1619" y="3997"/>
                  </a:cubicBezTo>
                  <a:cubicBezTo>
                    <a:pt x="1391" y="4258"/>
                    <a:pt x="1220" y="4563"/>
                    <a:pt x="1103" y="4890"/>
                  </a:cubicBezTo>
                  <a:lnTo>
                    <a:pt x="876" y="5621"/>
                  </a:lnTo>
                  <a:cubicBezTo>
                    <a:pt x="820" y="5616"/>
                    <a:pt x="765" y="5610"/>
                    <a:pt x="710" y="5605"/>
                  </a:cubicBezTo>
                  <a:cubicBezTo>
                    <a:pt x="504" y="5605"/>
                    <a:pt x="338" y="5760"/>
                    <a:pt x="316" y="5960"/>
                  </a:cubicBezTo>
                  <a:cubicBezTo>
                    <a:pt x="316" y="5958"/>
                    <a:pt x="316" y="5958"/>
                    <a:pt x="316" y="5958"/>
                  </a:cubicBezTo>
                  <a:lnTo>
                    <a:pt x="316" y="5958"/>
                  </a:lnTo>
                  <a:cubicBezTo>
                    <a:pt x="317" y="5958"/>
                    <a:pt x="17" y="8560"/>
                    <a:pt x="17" y="8571"/>
                  </a:cubicBezTo>
                  <a:cubicBezTo>
                    <a:pt x="0" y="8732"/>
                    <a:pt x="55" y="8892"/>
                    <a:pt x="166" y="9014"/>
                  </a:cubicBezTo>
                  <a:cubicBezTo>
                    <a:pt x="307" y="9163"/>
                    <a:pt x="457" y="9184"/>
                    <a:pt x="795" y="9184"/>
                  </a:cubicBezTo>
                  <a:cubicBezTo>
                    <a:pt x="923" y="9184"/>
                    <a:pt x="1078" y="9181"/>
                    <a:pt x="1270" y="9181"/>
                  </a:cubicBezTo>
                  <a:cubicBezTo>
                    <a:pt x="1558" y="9181"/>
                    <a:pt x="1558" y="8748"/>
                    <a:pt x="1270" y="8748"/>
                  </a:cubicBezTo>
                  <a:cubicBezTo>
                    <a:pt x="1039" y="8748"/>
                    <a:pt x="878" y="8749"/>
                    <a:pt x="766" y="8749"/>
                  </a:cubicBezTo>
                  <a:cubicBezTo>
                    <a:pt x="541" y="8749"/>
                    <a:pt x="506" y="8745"/>
                    <a:pt x="477" y="8715"/>
                  </a:cubicBezTo>
                  <a:cubicBezTo>
                    <a:pt x="432" y="8665"/>
                    <a:pt x="438" y="8671"/>
                    <a:pt x="626" y="7041"/>
                  </a:cubicBezTo>
                  <a:lnTo>
                    <a:pt x="3360" y="7357"/>
                  </a:lnTo>
                  <a:lnTo>
                    <a:pt x="3221" y="8571"/>
                  </a:lnTo>
                  <a:cubicBezTo>
                    <a:pt x="3215" y="8671"/>
                    <a:pt x="3132" y="8748"/>
                    <a:pt x="3038" y="8748"/>
                  </a:cubicBezTo>
                  <a:lnTo>
                    <a:pt x="2273" y="8748"/>
                  </a:lnTo>
                  <a:cubicBezTo>
                    <a:pt x="1985" y="8748"/>
                    <a:pt x="1985" y="9181"/>
                    <a:pt x="2273" y="9181"/>
                  </a:cubicBezTo>
                  <a:lnTo>
                    <a:pt x="3049" y="9181"/>
                  </a:lnTo>
                  <a:cubicBezTo>
                    <a:pt x="3360" y="9170"/>
                    <a:pt x="3615" y="8931"/>
                    <a:pt x="3642" y="8626"/>
                  </a:cubicBezTo>
                  <a:lnTo>
                    <a:pt x="3903" y="6370"/>
                  </a:lnTo>
                  <a:cubicBezTo>
                    <a:pt x="3919" y="6215"/>
                    <a:pt x="3847" y="6071"/>
                    <a:pt x="3714" y="5987"/>
                  </a:cubicBezTo>
                  <a:cubicBezTo>
                    <a:pt x="3958" y="5716"/>
                    <a:pt x="3853" y="5793"/>
                    <a:pt x="5150" y="5139"/>
                  </a:cubicBezTo>
                  <a:lnTo>
                    <a:pt x="5161" y="5134"/>
                  </a:lnTo>
                  <a:cubicBezTo>
                    <a:pt x="5527" y="4929"/>
                    <a:pt x="5799" y="4585"/>
                    <a:pt x="5915" y="4175"/>
                  </a:cubicBezTo>
                  <a:cubicBezTo>
                    <a:pt x="5921" y="4163"/>
                    <a:pt x="6991" y="1081"/>
                    <a:pt x="6996" y="1064"/>
                  </a:cubicBezTo>
                  <a:cubicBezTo>
                    <a:pt x="7146" y="499"/>
                    <a:pt x="6824" y="0"/>
                    <a:pt x="62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86;p68">
              <a:extLst>
                <a:ext uri="{FF2B5EF4-FFF2-40B4-BE49-F238E27FC236}">
                  <a16:creationId xmlns:a16="http://schemas.microsoft.com/office/drawing/2014/main" id="{EA0B670E-9CD4-42CA-972C-5BCF6CCDB291}"/>
                </a:ext>
              </a:extLst>
            </p:cNvPr>
            <p:cNvSpPr/>
            <p:nvPr/>
          </p:nvSpPr>
          <p:spPr>
            <a:xfrm>
              <a:off x="2168143" y="2423876"/>
              <a:ext cx="181875" cy="236548"/>
            </a:xfrm>
            <a:custGeom>
              <a:avLst/>
              <a:gdLst/>
              <a:ahLst/>
              <a:cxnLst/>
              <a:rect l="l" t="t" r="r" b="b"/>
              <a:pathLst>
                <a:path w="7059" h="9181" extrusionOk="0">
                  <a:moveTo>
                    <a:pt x="881" y="434"/>
                  </a:moveTo>
                  <a:cubicBezTo>
                    <a:pt x="1052" y="434"/>
                    <a:pt x="1162" y="574"/>
                    <a:pt x="1232" y="765"/>
                  </a:cubicBezTo>
                  <a:cubicBezTo>
                    <a:pt x="1243" y="793"/>
                    <a:pt x="1171" y="632"/>
                    <a:pt x="2213" y="2866"/>
                  </a:cubicBezTo>
                  <a:cubicBezTo>
                    <a:pt x="2052" y="3243"/>
                    <a:pt x="2163" y="3609"/>
                    <a:pt x="2545" y="3803"/>
                  </a:cubicBezTo>
                  <a:cubicBezTo>
                    <a:pt x="3614" y="4343"/>
                    <a:pt x="3619" y="4358"/>
                    <a:pt x="3672" y="4358"/>
                  </a:cubicBezTo>
                  <a:cubicBezTo>
                    <a:pt x="3675" y="4358"/>
                    <a:pt x="3678" y="4358"/>
                    <a:pt x="3682" y="4358"/>
                  </a:cubicBezTo>
                  <a:cubicBezTo>
                    <a:pt x="3909" y="4352"/>
                    <a:pt x="3981" y="4053"/>
                    <a:pt x="3782" y="3947"/>
                  </a:cubicBezTo>
                  <a:lnTo>
                    <a:pt x="2740" y="3421"/>
                  </a:lnTo>
                  <a:cubicBezTo>
                    <a:pt x="2606" y="3354"/>
                    <a:pt x="2590" y="3282"/>
                    <a:pt x="2579" y="3260"/>
                  </a:cubicBezTo>
                  <a:cubicBezTo>
                    <a:pt x="2529" y="3077"/>
                    <a:pt x="2690" y="2827"/>
                    <a:pt x="2884" y="2827"/>
                  </a:cubicBezTo>
                  <a:cubicBezTo>
                    <a:pt x="2945" y="2827"/>
                    <a:pt x="3000" y="2844"/>
                    <a:pt x="3050" y="2872"/>
                  </a:cubicBezTo>
                  <a:lnTo>
                    <a:pt x="4292" y="3493"/>
                  </a:lnTo>
                  <a:cubicBezTo>
                    <a:pt x="4425" y="3565"/>
                    <a:pt x="4547" y="3659"/>
                    <a:pt x="4658" y="3770"/>
                  </a:cubicBezTo>
                  <a:cubicBezTo>
                    <a:pt x="5478" y="4707"/>
                    <a:pt x="5406" y="4601"/>
                    <a:pt x="5739" y="5677"/>
                  </a:cubicBezTo>
                  <a:lnTo>
                    <a:pt x="3821" y="5893"/>
                  </a:lnTo>
                  <a:cubicBezTo>
                    <a:pt x="3322" y="5333"/>
                    <a:pt x="3527" y="5477"/>
                    <a:pt x="2091" y="4757"/>
                  </a:cubicBezTo>
                  <a:cubicBezTo>
                    <a:pt x="1825" y="4607"/>
                    <a:pt x="1625" y="4352"/>
                    <a:pt x="1548" y="4058"/>
                  </a:cubicBezTo>
                  <a:lnTo>
                    <a:pt x="1542" y="4047"/>
                  </a:lnTo>
                  <a:lnTo>
                    <a:pt x="561" y="954"/>
                  </a:lnTo>
                  <a:cubicBezTo>
                    <a:pt x="539" y="854"/>
                    <a:pt x="489" y="543"/>
                    <a:pt x="777" y="449"/>
                  </a:cubicBezTo>
                  <a:cubicBezTo>
                    <a:pt x="814" y="439"/>
                    <a:pt x="848" y="434"/>
                    <a:pt x="881" y="434"/>
                  </a:cubicBezTo>
                  <a:close/>
                  <a:moveTo>
                    <a:pt x="6304" y="6043"/>
                  </a:moveTo>
                  <a:lnTo>
                    <a:pt x="6371" y="6614"/>
                  </a:lnTo>
                  <a:lnTo>
                    <a:pt x="3643" y="6930"/>
                  </a:lnTo>
                  <a:lnTo>
                    <a:pt x="3577" y="6353"/>
                  </a:lnTo>
                  <a:lnTo>
                    <a:pt x="6304" y="6043"/>
                  </a:lnTo>
                  <a:close/>
                  <a:moveTo>
                    <a:pt x="6421" y="7046"/>
                  </a:moveTo>
                  <a:lnTo>
                    <a:pt x="6598" y="8599"/>
                  </a:lnTo>
                  <a:cubicBezTo>
                    <a:pt x="6604" y="8709"/>
                    <a:pt x="6565" y="8748"/>
                    <a:pt x="6437" y="8748"/>
                  </a:cubicBezTo>
                  <a:lnTo>
                    <a:pt x="4009" y="8748"/>
                  </a:lnTo>
                  <a:cubicBezTo>
                    <a:pt x="3915" y="8748"/>
                    <a:pt x="3832" y="8671"/>
                    <a:pt x="3826" y="8576"/>
                  </a:cubicBezTo>
                  <a:lnTo>
                    <a:pt x="3687" y="7357"/>
                  </a:lnTo>
                  <a:lnTo>
                    <a:pt x="6421" y="7046"/>
                  </a:lnTo>
                  <a:close/>
                  <a:moveTo>
                    <a:pt x="888" y="0"/>
                  </a:moveTo>
                  <a:cubicBezTo>
                    <a:pt x="361" y="0"/>
                    <a:pt x="1" y="466"/>
                    <a:pt x="151" y="1070"/>
                  </a:cubicBezTo>
                  <a:lnTo>
                    <a:pt x="151" y="1081"/>
                  </a:lnTo>
                  <a:lnTo>
                    <a:pt x="1132" y="4175"/>
                  </a:lnTo>
                  <a:cubicBezTo>
                    <a:pt x="1248" y="4585"/>
                    <a:pt x="1514" y="4929"/>
                    <a:pt x="1886" y="5139"/>
                  </a:cubicBezTo>
                  <a:lnTo>
                    <a:pt x="1897" y="5145"/>
                  </a:lnTo>
                  <a:cubicBezTo>
                    <a:pt x="3161" y="5782"/>
                    <a:pt x="3083" y="5716"/>
                    <a:pt x="3333" y="5993"/>
                  </a:cubicBezTo>
                  <a:cubicBezTo>
                    <a:pt x="3200" y="6071"/>
                    <a:pt x="3128" y="6220"/>
                    <a:pt x="3144" y="6370"/>
                  </a:cubicBezTo>
                  <a:lnTo>
                    <a:pt x="3405" y="8626"/>
                  </a:lnTo>
                  <a:cubicBezTo>
                    <a:pt x="3432" y="8937"/>
                    <a:pt x="3693" y="9175"/>
                    <a:pt x="4009" y="9181"/>
                  </a:cubicBezTo>
                  <a:lnTo>
                    <a:pt x="6437" y="9181"/>
                  </a:lnTo>
                  <a:cubicBezTo>
                    <a:pt x="6847" y="9181"/>
                    <a:pt x="7058" y="8892"/>
                    <a:pt x="7030" y="8560"/>
                  </a:cubicBezTo>
                  <a:cubicBezTo>
                    <a:pt x="7030" y="8560"/>
                    <a:pt x="6825" y="6786"/>
                    <a:pt x="6825" y="6780"/>
                  </a:cubicBezTo>
                  <a:lnTo>
                    <a:pt x="6731" y="5960"/>
                  </a:lnTo>
                  <a:cubicBezTo>
                    <a:pt x="6709" y="5760"/>
                    <a:pt x="6543" y="5610"/>
                    <a:pt x="6337" y="5610"/>
                  </a:cubicBezTo>
                  <a:cubicBezTo>
                    <a:pt x="6332" y="5608"/>
                    <a:pt x="6325" y="5606"/>
                    <a:pt x="6317" y="5606"/>
                  </a:cubicBezTo>
                  <a:cubicBezTo>
                    <a:pt x="6310" y="5606"/>
                    <a:pt x="6301" y="5608"/>
                    <a:pt x="6293" y="5610"/>
                  </a:cubicBezTo>
                  <a:lnTo>
                    <a:pt x="6171" y="5621"/>
                  </a:lnTo>
                  <a:cubicBezTo>
                    <a:pt x="5960" y="4923"/>
                    <a:pt x="5899" y="4552"/>
                    <a:pt x="5434" y="3997"/>
                  </a:cubicBezTo>
                  <a:lnTo>
                    <a:pt x="4979" y="3482"/>
                  </a:lnTo>
                  <a:cubicBezTo>
                    <a:pt x="4841" y="3332"/>
                    <a:pt x="4674" y="3204"/>
                    <a:pt x="4491" y="3110"/>
                  </a:cubicBezTo>
                  <a:cubicBezTo>
                    <a:pt x="3139" y="2428"/>
                    <a:pt x="3122" y="2395"/>
                    <a:pt x="2895" y="2395"/>
                  </a:cubicBezTo>
                  <a:cubicBezTo>
                    <a:pt x="2762" y="2395"/>
                    <a:pt x="2634" y="2434"/>
                    <a:pt x="2523" y="2506"/>
                  </a:cubicBezTo>
                  <a:lnTo>
                    <a:pt x="1642" y="615"/>
                  </a:lnTo>
                  <a:cubicBezTo>
                    <a:pt x="1498" y="227"/>
                    <a:pt x="1226" y="0"/>
                    <a:pt x="88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87;p68">
              <a:extLst>
                <a:ext uri="{FF2B5EF4-FFF2-40B4-BE49-F238E27FC236}">
                  <a16:creationId xmlns:a16="http://schemas.microsoft.com/office/drawing/2014/main" id="{0A939C85-34CA-4E16-BD20-F1C4492167AE}"/>
                </a:ext>
              </a:extLst>
            </p:cNvPr>
            <p:cNvSpPr/>
            <p:nvPr/>
          </p:nvSpPr>
          <p:spPr>
            <a:xfrm>
              <a:off x="2471680" y="2398729"/>
              <a:ext cx="50577" cy="11156"/>
            </a:xfrm>
            <a:custGeom>
              <a:avLst/>
              <a:gdLst/>
              <a:ahLst/>
              <a:cxnLst/>
              <a:rect l="l" t="t" r="r" b="b"/>
              <a:pathLst>
                <a:path w="1963" h="433" extrusionOk="0">
                  <a:moveTo>
                    <a:pt x="289" y="0"/>
                  </a:moveTo>
                  <a:cubicBezTo>
                    <a:pt x="0" y="0"/>
                    <a:pt x="0" y="433"/>
                    <a:pt x="289" y="433"/>
                  </a:cubicBezTo>
                  <a:lnTo>
                    <a:pt x="1680" y="433"/>
                  </a:lnTo>
                  <a:cubicBezTo>
                    <a:pt x="1963" y="433"/>
                    <a:pt x="1963" y="0"/>
                    <a:pt x="168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88;p68">
              <a:extLst>
                <a:ext uri="{FF2B5EF4-FFF2-40B4-BE49-F238E27FC236}">
                  <a16:creationId xmlns:a16="http://schemas.microsoft.com/office/drawing/2014/main" id="{963637DC-23C7-4216-9C16-AC2A2E1FE014}"/>
                </a:ext>
              </a:extLst>
            </p:cNvPr>
            <p:cNvSpPr/>
            <p:nvPr/>
          </p:nvSpPr>
          <p:spPr>
            <a:xfrm>
              <a:off x="2463641" y="2342536"/>
              <a:ext cx="46351" cy="28084"/>
            </a:xfrm>
            <a:custGeom>
              <a:avLst/>
              <a:gdLst/>
              <a:ahLst/>
              <a:cxnLst/>
              <a:rect l="l" t="t" r="r" b="b"/>
              <a:pathLst>
                <a:path w="1799" h="1090" extrusionOk="0">
                  <a:moveTo>
                    <a:pt x="1547" y="1"/>
                  </a:moveTo>
                  <a:cubicBezTo>
                    <a:pt x="1513" y="1"/>
                    <a:pt x="1480" y="8"/>
                    <a:pt x="1449" y="25"/>
                  </a:cubicBezTo>
                  <a:lnTo>
                    <a:pt x="218" y="679"/>
                  </a:lnTo>
                  <a:cubicBezTo>
                    <a:pt x="0" y="793"/>
                    <a:pt x="115" y="1089"/>
                    <a:pt x="315" y="1089"/>
                  </a:cubicBezTo>
                  <a:cubicBezTo>
                    <a:pt x="349" y="1089"/>
                    <a:pt x="386" y="1081"/>
                    <a:pt x="423" y="1062"/>
                  </a:cubicBezTo>
                  <a:lnTo>
                    <a:pt x="1654" y="413"/>
                  </a:lnTo>
                  <a:cubicBezTo>
                    <a:pt x="1759" y="357"/>
                    <a:pt x="1798" y="224"/>
                    <a:pt x="1743" y="119"/>
                  </a:cubicBezTo>
                  <a:cubicBezTo>
                    <a:pt x="1704" y="45"/>
                    <a:pt x="1626" y="1"/>
                    <a:pt x="154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89;p68">
              <a:extLst>
                <a:ext uri="{FF2B5EF4-FFF2-40B4-BE49-F238E27FC236}">
                  <a16:creationId xmlns:a16="http://schemas.microsoft.com/office/drawing/2014/main" id="{331896FF-E8B7-4636-ACBA-3742A7D92F6A}"/>
                </a:ext>
              </a:extLst>
            </p:cNvPr>
            <p:cNvSpPr/>
            <p:nvPr/>
          </p:nvSpPr>
          <p:spPr>
            <a:xfrm>
              <a:off x="2197850" y="2398729"/>
              <a:ext cx="50757" cy="11156"/>
            </a:xfrm>
            <a:custGeom>
              <a:avLst/>
              <a:gdLst/>
              <a:ahLst/>
              <a:cxnLst/>
              <a:rect l="l" t="t" r="r" b="b"/>
              <a:pathLst>
                <a:path w="1970" h="433" extrusionOk="0">
                  <a:moveTo>
                    <a:pt x="289" y="0"/>
                  </a:moveTo>
                  <a:cubicBezTo>
                    <a:pt x="1" y="0"/>
                    <a:pt x="1" y="433"/>
                    <a:pt x="289" y="433"/>
                  </a:cubicBezTo>
                  <a:lnTo>
                    <a:pt x="1681" y="433"/>
                  </a:lnTo>
                  <a:cubicBezTo>
                    <a:pt x="1969" y="433"/>
                    <a:pt x="1969" y="0"/>
                    <a:pt x="168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90;p68">
              <a:extLst>
                <a:ext uri="{FF2B5EF4-FFF2-40B4-BE49-F238E27FC236}">
                  <a16:creationId xmlns:a16="http://schemas.microsoft.com/office/drawing/2014/main" id="{699D1740-17C9-41A8-9932-E692D16C8BBC}"/>
                </a:ext>
              </a:extLst>
            </p:cNvPr>
            <p:cNvSpPr/>
            <p:nvPr/>
          </p:nvSpPr>
          <p:spPr>
            <a:xfrm>
              <a:off x="2208388" y="2342458"/>
              <a:ext cx="47485" cy="28007"/>
            </a:xfrm>
            <a:custGeom>
              <a:avLst/>
              <a:gdLst/>
              <a:ahLst/>
              <a:cxnLst/>
              <a:rect l="l" t="t" r="r" b="b"/>
              <a:pathLst>
                <a:path w="1843" h="1087" extrusionOk="0">
                  <a:moveTo>
                    <a:pt x="312" y="0"/>
                  </a:moveTo>
                  <a:cubicBezTo>
                    <a:pt x="115" y="0"/>
                    <a:pt x="0" y="297"/>
                    <a:pt x="218" y="410"/>
                  </a:cubicBezTo>
                  <a:cubicBezTo>
                    <a:pt x="1457" y="1063"/>
                    <a:pt x="1481" y="1087"/>
                    <a:pt x="1535" y="1087"/>
                  </a:cubicBezTo>
                  <a:cubicBezTo>
                    <a:pt x="1539" y="1087"/>
                    <a:pt x="1544" y="1087"/>
                    <a:pt x="1549" y="1087"/>
                  </a:cubicBezTo>
                  <a:cubicBezTo>
                    <a:pt x="1771" y="1081"/>
                    <a:pt x="1843" y="787"/>
                    <a:pt x="1649" y="682"/>
                  </a:cubicBezTo>
                  <a:lnTo>
                    <a:pt x="418" y="28"/>
                  </a:lnTo>
                  <a:cubicBezTo>
                    <a:pt x="381" y="9"/>
                    <a:pt x="345" y="0"/>
                    <a:pt x="31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91;p68">
              <a:extLst>
                <a:ext uri="{FF2B5EF4-FFF2-40B4-BE49-F238E27FC236}">
                  <a16:creationId xmlns:a16="http://schemas.microsoft.com/office/drawing/2014/main" id="{7EE6DA77-1120-46FF-8151-FD10E54EBDAA}"/>
                </a:ext>
              </a:extLst>
            </p:cNvPr>
            <p:cNvSpPr/>
            <p:nvPr/>
          </p:nvSpPr>
          <p:spPr>
            <a:xfrm>
              <a:off x="2242294" y="2305305"/>
              <a:ext cx="217122" cy="198107"/>
            </a:xfrm>
            <a:custGeom>
              <a:avLst/>
              <a:gdLst/>
              <a:ahLst/>
              <a:cxnLst/>
              <a:rect l="l" t="t" r="r" b="b"/>
              <a:pathLst>
                <a:path w="8427" h="7689" extrusionOk="0">
                  <a:moveTo>
                    <a:pt x="3243" y="705"/>
                  </a:moveTo>
                  <a:cubicBezTo>
                    <a:pt x="2827" y="1198"/>
                    <a:pt x="2561" y="1852"/>
                    <a:pt x="2423" y="2484"/>
                  </a:cubicBezTo>
                  <a:cubicBezTo>
                    <a:pt x="2129" y="2434"/>
                    <a:pt x="1835" y="2373"/>
                    <a:pt x="1552" y="2301"/>
                  </a:cubicBezTo>
                  <a:cubicBezTo>
                    <a:pt x="1913" y="1586"/>
                    <a:pt x="2511" y="1026"/>
                    <a:pt x="3243" y="705"/>
                  </a:cubicBezTo>
                  <a:close/>
                  <a:moveTo>
                    <a:pt x="5954" y="710"/>
                  </a:moveTo>
                  <a:lnTo>
                    <a:pt x="5954" y="710"/>
                  </a:lnTo>
                  <a:cubicBezTo>
                    <a:pt x="6680" y="1026"/>
                    <a:pt x="7279" y="1592"/>
                    <a:pt x="7639" y="2301"/>
                  </a:cubicBezTo>
                  <a:cubicBezTo>
                    <a:pt x="7357" y="2373"/>
                    <a:pt x="7068" y="2434"/>
                    <a:pt x="6769" y="2484"/>
                  </a:cubicBezTo>
                  <a:cubicBezTo>
                    <a:pt x="6669" y="2019"/>
                    <a:pt x="6503" y="1575"/>
                    <a:pt x="6270" y="1165"/>
                  </a:cubicBezTo>
                  <a:cubicBezTo>
                    <a:pt x="6176" y="1004"/>
                    <a:pt x="6071" y="849"/>
                    <a:pt x="5954" y="710"/>
                  </a:cubicBezTo>
                  <a:close/>
                  <a:moveTo>
                    <a:pt x="4812" y="444"/>
                  </a:moveTo>
                  <a:cubicBezTo>
                    <a:pt x="5211" y="533"/>
                    <a:pt x="5594" y="854"/>
                    <a:pt x="5899" y="1381"/>
                  </a:cubicBezTo>
                  <a:cubicBezTo>
                    <a:pt x="6104" y="1747"/>
                    <a:pt x="6254" y="2141"/>
                    <a:pt x="6342" y="2551"/>
                  </a:cubicBezTo>
                  <a:cubicBezTo>
                    <a:pt x="5832" y="2617"/>
                    <a:pt x="5322" y="2656"/>
                    <a:pt x="4812" y="2662"/>
                  </a:cubicBezTo>
                  <a:lnTo>
                    <a:pt x="4812" y="444"/>
                  </a:lnTo>
                  <a:close/>
                  <a:moveTo>
                    <a:pt x="4380" y="450"/>
                  </a:moveTo>
                  <a:lnTo>
                    <a:pt x="4380" y="2667"/>
                  </a:lnTo>
                  <a:cubicBezTo>
                    <a:pt x="3870" y="2662"/>
                    <a:pt x="3354" y="2623"/>
                    <a:pt x="2850" y="2551"/>
                  </a:cubicBezTo>
                  <a:cubicBezTo>
                    <a:pt x="3038" y="1714"/>
                    <a:pt x="3554" y="627"/>
                    <a:pt x="4380" y="450"/>
                  </a:cubicBezTo>
                  <a:close/>
                  <a:moveTo>
                    <a:pt x="2766" y="2978"/>
                  </a:moveTo>
                  <a:cubicBezTo>
                    <a:pt x="3304" y="3050"/>
                    <a:pt x="3842" y="3089"/>
                    <a:pt x="4380" y="3100"/>
                  </a:cubicBezTo>
                  <a:lnTo>
                    <a:pt x="4380" y="4585"/>
                  </a:lnTo>
                  <a:cubicBezTo>
                    <a:pt x="3842" y="4591"/>
                    <a:pt x="3304" y="4630"/>
                    <a:pt x="2766" y="4702"/>
                  </a:cubicBezTo>
                  <a:cubicBezTo>
                    <a:pt x="2689" y="4131"/>
                    <a:pt x="2689" y="3549"/>
                    <a:pt x="2766" y="2978"/>
                  </a:cubicBezTo>
                  <a:close/>
                  <a:moveTo>
                    <a:pt x="6420" y="2972"/>
                  </a:moveTo>
                  <a:cubicBezTo>
                    <a:pt x="6503" y="3549"/>
                    <a:pt x="6503" y="4125"/>
                    <a:pt x="6420" y="4702"/>
                  </a:cubicBezTo>
                  <a:cubicBezTo>
                    <a:pt x="5888" y="4630"/>
                    <a:pt x="5350" y="4591"/>
                    <a:pt x="4812" y="4585"/>
                  </a:cubicBezTo>
                  <a:lnTo>
                    <a:pt x="4812" y="3100"/>
                  </a:lnTo>
                  <a:lnTo>
                    <a:pt x="4812" y="3094"/>
                  </a:lnTo>
                  <a:cubicBezTo>
                    <a:pt x="5350" y="3089"/>
                    <a:pt x="5888" y="3044"/>
                    <a:pt x="6420" y="2972"/>
                  </a:cubicBezTo>
                  <a:close/>
                  <a:moveTo>
                    <a:pt x="1375" y="2701"/>
                  </a:moveTo>
                  <a:cubicBezTo>
                    <a:pt x="1691" y="2784"/>
                    <a:pt x="2013" y="2856"/>
                    <a:pt x="2345" y="2911"/>
                  </a:cubicBezTo>
                  <a:cubicBezTo>
                    <a:pt x="2251" y="3527"/>
                    <a:pt x="2251" y="4153"/>
                    <a:pt x="2345" y="4768"/>
                  </a:cubicBezTo>
                  <a:cubicBezTo>
                    <a:pt x="2013" y="4824"/>
                    <a:pt x="1691" y="4896"/>
                    <a:pt x="1375" y="4979"/>
                  </a:cubicBezTo>
                  <a:cubicBezTo>
                    <a:pt x="1247" y="4613"/>
                    <a:pt x="1181" y="4225"/>
                    <a:pt x="1181" y="3843"/>
                  </a:cubicBezTo>
                  <a:cubicBezTo>
                    <a:pt x="1181" y="3455"/>
                    <a:pt x="1247" y="3066"/>
                    <a:pt x="1375" y="2701"/>
                  </a:cubicBezTo>
                  <a:close/>
                  <a:moveTo>
                    <a:pt x="6769" y="5190"/>
                  </a:moveTo>
                  <a:cubicBezTo>
                    <a:pt x="7063" y="5240"/>
                    <a:pt x="7357" y="5306"/>
                    <a:pt x="7639" y="5378"/>
                  </a:cubicBezTo>
                  <a:cubicBezTo>
                    <a:pt x="7279" y="6088"/>
                    <a:pt x="6686" y="6648"/>
                    <a:pt x="5954" y="6969"/>
                  </a:cubicBezTo>
                  <a:cubicBezTo>
                    <a:pt x="6370" y="6470"/>
                    <a:pt x="6630" y="5816"/>
                    <a:pt x="6769" y="5190"/>
                  </a:cubicBezTo>
                  <a:close/>
                  <a:moveTo>
                    <a:pt x="2423" y="5195"/>
                  </a:moveTo>
                  <a:cubicBezTo>
                    <a:pt x="2561" y="5822"/>
                    <a:pt x="2822" y="6476"/>
                    <a:pt x="3238" y="6975"/>
                  </a:cubicBezTo>
                  <a:cubicBezTo>
                    <a:pt x="2506" y="6653"/>
                    <a:pt x="1913" y="6093"/>
                    <a:pt x="1547" y="5378"/>
                  </a:cubicBezTo>
                  <a:cubicBezTo>
                    <a:pt x="1835" y="5306"/>
                    <a:pt x="2123" y="5245"/>
                    <a:pt x="2423" y="5195"/>
                  </a:cubicBezTo>
                  <a:close/>
                  <a:moveTo>
                    <a:pt x="4380" y="5012"/>
                  </a:moveTo>
                  <a:lnTo>
                    <a:pt x="4380" y="7230"/>
                  </a:lnTo>
                  <a:cubicBezTo>
                    <a:pt x="3543" y="7052"/>
                    <a:pt x="3038" y="5960"/>
                    <a:pt x="2850" y="5129"/>
                  </a:cubicBezTo>
                  <a:cubicBezTo>
                    <a:pt x="3354" y="5057"/>
                    <a:pt x="3870" y="5023"/>
                    <a:pt x="4380" y="5012"/>
                  </a:cubicBezTo>
                  <a:close/>
                  <a:moveTo>
                    <a:pt x="4812" y="5012"/>
                  </a:moveTo>
                  <a:cubicBezTo>
                    <a:pt x="5322" y="5018"/>
                    <a:pt x="5832" y="5057"/>
                    <a:pt x="6342" y="5123"/>
                  </a:cubicBezTo>
                  <a:cubicBezTo>
                    <a:pt x="6148" y="5966"/>
                    <a:pt x="5644" y="7052"/>
                    <a:pt x="4812" y="7230"/>
                  </a:cubicBezTo>
                  <a:lnTo>
                    <a:pt x="4812" y="5012"/>
                  </a:lnTo>
                  <a:close/>
                  <a:moveTo>
                    <a:pt x="4617" y="1"/>
                  </a:moveTo>
                  <a:cubicBezTo>
                    <a:pt x="4612" y="1"/>
                    <a:pt x="4606" y="1"/>
                    <a:pt x="4601" y="1"/>
                  </a:cubicBezTo>
                  <a:cubicBezTo>
                    <a:pt x="1841" y="1"/>
                    <a:pt x="0" y="2811"/>
                    <a:pt x="1048" y="5323"/>
                  </a:cubicBezTo>
                  <a:cubicBezTo>
                    <a:pt x="1654" y="6770"/>
                    <a:pt x="3061" y="7689"/>
                    <a:pt x="4595" y="7689"/>
                  </a:cubicBezTo>
                  <a:cubicBezTo>
                    <a:pt x="4759" y="7689"/>
                    <a:pt x="4924" y="7678"/>
                    <a:pt x="5089" y="7657"/>
                  </a:cubicBezTo>
                  <a:cubicBezTo>
                    <a:pt x="6808" y="7435"/>
                    <a:pt x="8166" y="6093"/>
                    <a:pt x="8405" y="4375"/>
                  </a:cubicBezTo>
                  <a:cubicBezTo>
                    <a:pt x="8427" y="4258"/>
                    <a:pt x="8338" y="4147"/>
                    <a:pt x="8222" y="4131"/>
                  </a:cubicBezTo>
                  <a:cubicBezTo>
                    <a:pt x="8211" y="4129"/>
                    <a:pt x="8201" y="4129"/>
                    <a:pt x="8191" y="4129"/>
                  </a:cubicBezTo>
                  <a:cubicBezTo>
                    <a:pt x="8082" y="4129"/>
                    <a:pt x="7993" y="4207"/>
                    <a:pt x="7978" y="4314"/>
                  </a:cubicBezTo>
                  <a:cubicBezTo>
                    <a:pt x="7944" y="4541"/>
                    <a:pt x="7889" y="4763"/>
                    <a:pt x="7817" y="4979"/>
                  </a:cubicBezTo>
                  <a:cubicBezTo>
                    <a:pt x="7501" y="4896"/>
                    <a:pt x="7174" y="4824"/>
                    <a:pt x="6847" y="4768"/>
                  </a:cubicBezTo>
                  <a:cubicBezTo>
                    <a:pt x="6935" y="4153"/>
                    <a:pt x="6935" y="3527"/>
                    <a:pt x="6847" y="2911"/>
                  </a:cubicBezTo>
                  <a:cubicBezTo>
                    <a:pt x="7174" y="2856"/>
                    <a:pt x="7501" y="2784"/>
                    <a:pt x="7817" y="2706"/>
                  </a:cubicBezTo>
                  <a:cubicBezTo>
                    <a:pt x="7889" y="2917"/>
                    <a:pt x="7944" y="3139"/>
                    <a:pt x="7978" y="3366"/>
                  </a:cubicBezTo>
                  <a:cubicBezTo>
                    <a:pt x="7995" y="3495"/>
                    <a:pt x="8090" y="3554"/>
                    <a:pt x="8186" y="3554"/>
                  </a:cubicBezTo>
                  <a:cubicBezTo>
                    <a:pt x="8305" y="3554"/>
                    <a:pt x="8426" y="3464"/>
                    <a:pt x="8405" y="3305"/>
                  </a:cubicBezTo>
                  <a:cubicBezTo>
                    <a:pt x="8360" y="2983"/>
                    <a:pt x="8271" y="2667"/>
                    <a:pt x="8149" y="2368"/>
                  </a:cubicBezTo>
                  <a:lnTo>
                    <a:pt x="8149" y="2362"/>
                  </a:lnTo>
                  <a:lnTo>
                    <a:pt x="8138" y="2340"/>
                  </a:lnTo>
                  <a:cubicBezTo>
                    <a:pt x="8127" y="2307"/>
                    <a:pt x="8111" y="2274"/>
                    <a:pt x="8094" y="2240"/>
                  </a:cubicBezTo>
                  <a:lnTo>
                    <a:pt x="8077" y="2202"/>
                  </a:lnTo>
                  <a:lnTo>
                    <a:pt x="8044" y="2135"/>
                  </a:lnTo>
                  <a:cubicBezTo>
                    <a:pt x="8028" y="2102"/>
                    <a:pt x="8016" y="2074"/>
                    <a:pt x="8000" y="2046"/>
                  </a:cubicBezTo>
                  <a:lnTo>
                    <a:pt x="7978" y="2008"/>
                  </a:lnTo>
                  <a:cubicBezTo>
                    <a:pt x="7309" y="770"/>
                    <a:pt x="6019" y="1"/>
                    <a:pt x="461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" grpId="0" build="p"/>
      <p:bldP spid="846" grpId="0" build="p"/>
      <p:bldP spid="847" grpId="0" build="p"/>
      <p:bldP spid="848" grpId="0" build="p"/>
      <p:bldP spid="849" grpId="0" build="p"/>
      <p:bldP spid="850" grpId="0" build="p"/>
      <p:bldP spid="851" grpId="0" build="p"/>
      <p:bldP spid="852" grpId="0" build="p"/>
      <p:bldP spid="853" grpId="0" build="p"/>
      <p:bldP spid="854" grpId="0" build="p"/>
      <p:bldP spid="855" grpId="0" build="p"/>
      <p:bldP spid="856" grpId="0" build="p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3"/>
          <p:cNvSpPr txBox="1">
            <a:spLocks noGrp="1"/>
          </p:cNvSpPr>
          <p:nvPr>
            <p:ph type="title"/>
          </p:nvPr>
        </p:nvSpPr>
        <p:spPr>
          <a:xfrm>
            <a:off x="3327447" y="375875"/>
            <a:ext cx="2504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Ziele festlegen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844" name="Google Shape;844;p53"/>
          <p:cNvCxnSpPr/>
          <p:nvPr/>
        </p:nvCxnSpPr>
        <p:spPr>
          <a:xfrm>
            <a:off x="454230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5" name="Google Shape;845;p53"/>
          <p:cNvSpPr txBox="1">
            <a:spLocks noGrp="1"/>
          </p:cNvSpPr>
          <p:nvPr>
            <p:ph type="subTitle" idx="1"/>
          </p:nvPr>
        </p:nvSpPr>
        <p:spPr>
          <a:xfrm>
            <a:off x="797075" y="23838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Kooperation mit Nutzern mit relevanter Reichweite 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46" name="Google Shape;846;p53"/>
          <p:cNvSpPr txBox="1">
            <a:spLocks noGrp="1"/>
          </p:cNvSpPr>
          <p:nvPr>
            <p:ph type="subTitle" idx="2"/>
          </p:nvPr>
        </p:nvSpPr>
        <p:spPr>
          <a:xfrm>
            <a:off x="353716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Kunden für Empfehlungen gewinnen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47" name="Google Shape;847;p53"/>
          <p:cNvSpPr txBox="1">
            <a:spLocks noGrp="1"/>
          </p:cNvSpPr>
          <p:nvPr>
            <p:ph type="subTitle" idx="3"/>
          </p:nvPr>
        </p:nvSpPr>
        <p:spPr>
          <a:xfrm>
            <a:off x="410515" y="3894147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Mitarbeiter gewinnen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48" name="Google Shape;848;p53"/>
          <p:cNvSpPr txBox="1">
            <a:spLocks noGrp="1"/>
          </p:cNvSpPr>
          <p:nvPr>
            <p:ph type="subTitle" idx="4"/>
          </p:nvPr>
        </p:nvSpPr>
        <p:spPr>
          <a:xfrm>
            <a:off x="973975" y="212469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Influencer Marketing 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49" name="Google Shape;849;p53"/>
          <p:cNvSpPr txBox="1">
            <a:spLocks noGrp="1"/>
          </p:cNvSpPr>
          <p:nvPr>
            <p:ph type="subTitle" idx="5"/>
          </p:nvPr>
        </p:nvSpPr>
        <p:spPr>
          <a:xfrm>
            <a:off x="3714012" y="212337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>
                <a:solidFill>
                  <a:srgbClr val="F3F3F3"/>
                </a:solidFill>
              </a:rPr>
              <a:t>Advocacy</a:t>
            </a:r>
            <a:r>
              <a:rPr lang="de-DE" dirty="0">
                <a:solidFill>
                  <a:srgbClr val="F3F3F3"/>
                </a:solidFill>
              </a:rPr>
              <a:t> Marketing 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0" name="Google Shape;850;p53"/>
          <p:cNvSpPr txBox="1">
            <a:spLocks noGrp="1"/>
          </p:cNvSpPr>
          <p:nvPr>
            <p:ph type="subTitle" idx="6"/>
          </p:nvPr>
        </p:nvSpPr>
        <p:spPr>
          <a:xfrm>
            <a:off x="587352" y="3626922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>
                <a:solidFill>
                  <a:srgbClr val="F3F3F3"/>
                </a:solidFill>
              </a:rPr>
              <a:t>Employer</a:t>
            </a:r>
            <a:r>
              <a:rPr lang="de-DE" dirty="0">
                <a:solidFill>
                  <a:srgbClr val="F3F3F3"/>
                </a:solidFill>
              </a:rPr>
              <a:t> Branding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1" name="Google Shape;851;p53"/>
          <p:cNvSpPr txBox="1">
            <a:spLocks noGrp="1"/>
          </p:cNvSpPr>
          <p:nvPr>
            <p:ph type="subTitle" idx="7"/>
          </p:nvPr>
        </p:nvSpPr>
        <p:spPr>
          <a:xfrm>
            <a:off x="2411818" y="389277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Mit der Community Produktideen entwickeln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2" name="Google Shape;852;p53"/>
          <p:cNvSpPr txBox="1">
            <a:spLocks noGrp="1"/>
          </p:cNvSpPr>
          <p:nvPr>
            <p:ph type="subTitle" idx="8"/>
          </p:nvPr>
        </p:nvSpPr>
        <p:spPr>
          <a:xfrm>
            <a:off x="2588685" y="3625554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Crowdsourcing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3" name="Google Shape;853;p53"/>
          <p:cNvSpPr txBox="1">
            <a:spLocks noGrp="1"/>
          </p:cNvSpPr>
          <p:nvPr>
            <p:ph type="subTitle" idx="9"/>
          </p:nvPr>
        </p:nvSpPr>
        <p:spPr>
          <a:xfrm>
            <a:off x="627719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Marktforschung betreiben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4" name="Google Shape;854;p53"/>
          <p:cNvSpPr txBox="1">
            <a:spLocks noGrp="1"/>
          </p:cNvSpPr>
          <p:nvPr>
            <p:ph type="subTitle" idx="13"/>
          </p:nvPr>
        </p:nvSpPr>
        <p:spPr>
          <a:xfrm>
            <a:off x="6454037" y="212337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Innovation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5" name="Google Shape;855;p53"/>
          <p:cNvSpPr txBox="1">
            <a:spLocks noGrp="1"/>
          </p:cNvSpPr>
          <p:nvPr>
            <p:ph type="subTitle" idx="14"/>
          </p:nvPr>
        </p:nvSpPr>
        <p:spPr>
          <a:xfrm>
            <a:off x="4979003" y="38624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Durc</a:t>
            </a:r>
            <a:r>
              <a:rPr lang="de-DE" dirty="0"/>
              <a:t>h die Community Produkte finanzieren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56" name="Google Shape;856;p53"/>
          <p:cNvSpPr txBox="1">
            <a:spLocks noGrp="1"/>
          </p:cNvSpPr>
          <p:nvPr>
            <p:ph type="subTitle" idx="15"/>
          </p:nvPr>
        </p:nvSpPr>
        <p:spPr>
          <a:xfrm>
            <a:off x="5155850" y="3595216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Crowdfunding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61" name="Google Shape;861;p53"/>
          <p:cNvSpPr/>
          <p:nvPr/>
        </p:nvSpPr>
        <p:spPr>
          <a:xfrm>
            <a:off x="4466001" y="1684266"/>
            <a:ext cx="227299" cy="380111"/>
          </a:xfrm>
          <a:custGeom>
            <a:avLst/>
            <a:gdLst/>
            <a:ahLst/>
            <a:cxnLst/>
            <a:rect l="l" t="t" r="r" b="b"/>
            <a:pathLst>
              <a:path w="8822" h="14753" extrusionOk="0">
                <a:moveTo>
                  <a:pt x="6167" y="4613"/>
                </a:moveTo>
                <a:cubicBezTo>
                  <a:pt x="6498" y="4613"/>
                  <a:pt x="6825" y="4897"/>
                  <a:pt x="6742" y="5306"/>
                </a:cubicBezTo>
                <a:cubicBezTo>
                  <a:pt x="6121" y="8411"/>
                  <a:pt x="6193" y="8355"/>
                  <a:pt x="5938" y="8544"/>
                </a:cubicBezTo>
                <a:cubicBezTo>
                  <a:pt x="5833" y="8621"/>
                  <a:pt x="5718" y="8655"/>
                  <a:pt x="5606" y="8655"/>
                </a:cubicBezTo>
                <a:cubicBezTo>
                  <a:pt x="5272" y="8655"/>
                  <a:pt x="4966" y="8354"/>
                  <a:pt x="5040" y="7973"/>
                </a:cubicBezTo>
                <a:cubicBezTo>
                  <a:pt x="5678" y="4768"/>
                  <a:pt x="5611" y="5034"/>
                  <a:pt x="5689" y="4890"/>
                </a:cubicBezTo>
                <a:cubicBezTo>
                  <a:pt x="5806" y="4697"/>
                  <a:pt x="5987" y="4613"/>
                  <a:pt x="6167" y="4613"/>
                </a:cubicBezTo>
                <a:close/>
                <a:moveTo>
                  <a:pt x="7723" y="4906"/>
                </a:moveTo>
                <a:cubicBezTo>
                  <a:pt x="7761" y="4906"/>
                  <a:pt x="7801" y="4910"/>
                  <a:pt x="7840" y="4918"/>
                </a:cubicBezTo>
                <a:cubicBezTo>
                  <a:pt x="8156" y="4979"/>
                  <a:pt x="8361" y="5295"/>
                  <a:pt x="8283" y="5611"/>
                </a:cubicBezTo>
                <a:cubicBezTo>
                  <a:pt x="7674" y="8677"/>
                  <a:pt x="7707" y="8533"/>
                  <a:pt x="7679" y="8605"/>
                </a:cubicBezTo>
                <a:cubicBezTo>
                  <a:pt x="7589" y="8829"/>
                  <a:pt x="7372" y="8966"/>
                  <a:pt x="7143" y="8966"/>
                </a:cubicBezTo>
                <a:cubicBezTo>
                  <a:pt x="7089" y="8966"/>
                  <a:pt x="7034" y="8959"/>
                  <a:pt x="6981" y="8943"/>
                </a:cubicBezTo>
                <a:cubicBezTo>
                  <a:pt x="6698" y="8854"/>
                  <a:pt x="6526" y="8566"/>
                  <a:pt x="6587" y="8278"/>
                </a:cubicBezTo>
                <a:lnTo>
                  <a:pt x="7164" y="5389"/>
                </a:lnTo>
                <a:cubicBezTo>
                  <a:pt x="7207" y="5107"/>
                  <a:pt x="7448" y="4906"/>
                  <a:pt x="7723" y="4906"/>
                </a:cubicBezTo>
                <a:close/>
                <a:moveTo>
                  <a:pt x="1904" y="0"/>
                </a:moveTo>
                <a:cubicBezTo>
                  <a:pt x="1854" y="0"/>
                  <a:pt x="1804" y="4"/>
                  <a:pt x="1753" y="12"/>
                </a:cubicBezTo>
                <a:cubicBezTo>
                  <a:pt x="1204" y="100"/>
                  <a:pt x="832" y="627"/>
                  <a:pt x="932" y="1176"/>
                </a:cubicBezTo>
                <a:cubicBezTo>
                  <a:pt x="1609" y="5445"/>
                  <a:pt x="1464" y="4513"/>
                  <a:pt x="1659" y="5888"/>
                </a:cubicBezTo>
                <a:cubicBezTo>
                  <a:pt x="1650" y="5888"/>
                  <a:pt x="1641" y="5888"/>
                  <a:pt x="1633" y="5888"/>
                </a:cubicBezTo>
                <a:cubicBezTo>
                  <a:pt x="1255" y="5888"/>
                  <a:pt x="918" y="6123"/>
                  <a:pt x="788" y="6476"/>
                </a:cubicBezTo>
                <a:lnTo>
                  <a:pt x="73" y="8494"/>
                </a:lnTo>
                <a:cubicBezTo>
                  <a:pt x="1" y="8704"/>
                  <a:pt x="23" y="8937"/>
                  <a:pt x="117" y="9137"/>
                </a:cubicBezTo>
                <a:cubicBezTo>
                  <a:pt x="422" y="9830"/>
                  <a:pt x="577" y="10340"/>
                  <a:pt x="1104" y="10878"/>
                </a:cubicBezTo>
                <a:cubicBezTo>
                  <a:pt x="1830" y="11598"/>
                  <a:pt x="1858" y="11426"/>
                  <a:pt x="1847" y="13006"/>
                </a:cubicBezTo>
                <a:lnTo>
                  <a:pt x="1609" y="13006"/>
                </a:lnTo>
                <a:cubicBezTo>
                  <a:pt x="1276" y="13006"/>
                  <a:pt x="1010" y="13272"/>
                  <a:pt x="1010" y="13605"/>
                </a:cubicBezTo>
                <a:lnTo>
                  <a:pt x="1010" y="14154"/>
                </a:lnTo>
                <a:cubicBezTo>
                  <a:pt x="1010" y="14487"/>
                  <a:pt x="1276" y="14753"/>
                  <a:pt x="1609" y="14753"/>
                </a:cubicBezTo>
                <a:lnTo>
                  <a:pt x="4048" y="14753"/>
                </a:lnTo>
                <a:cubicBezTo>
                  <a:pt x="4336" y="14753"/>
                  <a:pt x="4336" y="14326"/>
                  <a:pt x="4048" y="14326"/>
                </a:cubicBezTo>
                <a:lnTo>
                  <a:pt x="1614" y="14326"/>
                </a:lnTo>
                <a:cubicBezTo>
                  <a:pt x="1520" y="14326"/>
                  <a:pt x="1442" y="14248"/>
                  <a:pt x="1442" y="14154"/>
                </a:cubicBezTo>
                <a:lnTo>
                  <a:pt x="1442" y="13605"/>
                </a:lnTo>
                <a:cubicBezTo>
                  <a:pt x="1442" y="13511"/>
                  <a:pt x="1520" y="13439"/>
                  <a:pt x="1614" y="13439"/>
                </a:cubicBezTo>
                <a:lnTo>
                  <a:pt x="7491" y="13439"/>
                </a:lnTo>
                <a:cubicBezTo>
                  <a:pt x="7585" y="13439"/>
                  <a:pt x="7662" y="13511"/>
                  <a:pt x="7662" y="13605"/>
                </a:cubicBezTo>
                <a:lnTo>
                  <a:pt x="7662" y="14154"/>
                </a:lnTo>
                <a:cubicBezTo>
                  <a:pt x="7662" y="14248"/>
                  <a:pt x="7585" y="14326"/>
                  <a:pt x="7491" y="14326"/>
                </a:cubicBezTo>
                <a:lnTo>
                  <a:pt x="5057" y="14326"/>
                </a:lnTo>
                <a:cubicBezTo>
                  <a:pt x="4769" y="14326"/>
                  <a:pt x="4769" y="14753"/>
                  <a:pt x="5057" y="14753"/>
                </a:cubicBezTo>
                <a:lnTo>
                  <a:pt x="7491" y="14753"/>
                </a:lnTo>
                <a:cubicBezTo>
                  <a:pt x="7823" y="14753"/>
                  <a:pt x="8095" y="14487"/>
                  <a:pt x="8095" y="14154"/>
                </a:cubicBezTo>
                <a:lnTo>
                  <a:pt x="8095" y="13605"/>
                </a:lnTo>
                <a:cubicBezTo>
                  <a:pt x="8095" y="13272"/>
                  <a:pt x="7823" y="13006"/>
                  <a:pt x="7491" y="13006"/>
                </a:cubicBezTo>
                <a:lnTo>
                  <a:pt x="7385" y="13006"/>
                </a:lnTo>
                <a:lnTo>
                  <a:pt x="7385" y="12036"/>
                </a:lnTo>
                <a:cubicBezTo>
                  <a:pt x="7391" y="11792"/>
                  <a:pt x="7474" y="11554"/>
                  <a:pt x="7618" y="11360"/>
                </a:cubicBezTo>
                <a:lnTo>
                  <a:pt x="8112" y="10822"/>
                </a:lnTo>
                <a:cubicBezTo>
                  <a:pt x="8306" y="10606"/>
                  <a:pt x="8500" y="10157"/>
                  <a:pt x="8500" y="9608"/>
                </a:cubicBezTo>
                <a:lnTo>
                  <a:pt x="8500" y="6736"/>
                </a:lnTo>
                <a:lnTo>
                  <a:pt x="8710" y="5700"/>
                </a:lnTo>
                <a:cubicBezTo>
                  <a:pt x="8821" y="5151"/>
                  <a:pt x="8466" y="4624"/>
                  <a:pt x="7917" y="4513"/>
                </a:cubicBezTo>
                <a:cubicBezTo>
                  <a:pt x="7853" y="4500"/>
                  <a:pt x="7787" y="4494"/>
                  <a:pt x="7722" y="4494"/>
                </a:cubicBezTo>
                <a:cubicBezTo>
                  <a:pt x="7485" y="4494"/>
                  <a:pt x="7252" y="4579"/>
                  <a:pt x="7069" y="4735"/>
                </a:cubicBezTo>
                <a:cubicBezTo>
                  <a:pt x="6897" y="4390"/>
                  <a:pt x="6547" y="4188"/>
                  <a:pt x="6181" y="4188"/>
                </a:cubicBezTo>
                <a:cubicBezTo>
                  <a:pt x="6054" y="4188"/>
                  <a:pt x="5924" y="4212"/>
                  <a:pt x="5800" y="4264"/>
                </a:cubicBezTo>
                <a:lnTo>
                  <a:pt x="5983" y="3077"/>
                </a:lnTo>
                <a:cubicBezTo>
                  <a:pt x="6011" y="2916"/>
                  <a:pt x="5889" y="2824"/>
                  <a:pt x="5769" y="2824"/>
                </a:cubicBezTo>
                <a:cubicBezTo>
                  <a:pt x="5674" y="2824"/>
                  <a:pt x="5581" y="2881"/>
                  <a:pt x="5561" y="3005"/>
                </a:cubicBezTo>
                <a:lnTo>
                  <a:pt x="5290" y="4724"/>
                </a:lnTo>
                <a:cubicBezTo>
                  <a:pt x="5184" y="4923"/>
                  <a:pt x="5240" y="4763"/>
                  <a:pt x="4613" y="7884"/>
                </a:cubicBezTo>
                <a:cubicBezTo>
                  <a:pt x="4477" y="8571"/>
                  <a:pt x="5024" y="9083"/>
                  <a:pt x="5606" y="9083"/>
                </a:cubicBezTo>
                <a:cubicBezTo>
                  <a:pt x="5827" y="9083"/>
                  <a:pt x="6053" y="9009"/>
                  <a:pt x="6249" y="8843"/>
                </a:cubicBezTo>
                <a:cubicBezTo>
                  <a:pt x="6439" y="9214"/>
                  <a:pt x="6789" y="9390"/>
                  <a:pt x="7138" y="9390"/>
                </a:cubicBezTo>
                <a:cubicBezTo>
                  <a:pt x="7519" y="9390"/>
                  <a:pt x="7899" y="9179"/>
                  <a:pt x="8067" y="8782"/>
                </a:cubicBezTo>
                <a:lnTo>
                  <a:pt x="8067" y="8782"/>
                </a:lnTo>
                <a:cubicBezTo>
                  <a:pt x="8067" y="9608"/>
                  <a:pt x="8128" y="10107"/>
                  <a:pt x="7790" y="10528"/>
                </a:cubicBezTo>
                <a:lnTo>
                  <a:pt x="7297" y="11066"/>
                </a:lnTo>
                <a:lnTo>
                  <a:pt x="7291" y="11072"/>
                </a:lnTo>
                <a:cubicBezTo>
                  <a:pt x="7075" y="11343"/>
                  <a:pt x="6958" y="11681"/>
                  <a:pt x="6953" y="12031"/>
                </a:cubicBezTo>
                <a:lnTo>
                  <a:pt x="6953" y="13001"/>
                </a:lnTo>
                <a:lnTo>
                  <a:pt x="2279" y="13001"/>
                </a:lnTo>
                <a:cubicBezTo>
                  <a:pt x="2291" y="11260"/>
                  <a:pt x="2196" y="11349"/>
                  <a:pt x="1415" y="10578"/>
                </a:cubicBezTo>
                <a:cubicBezTo>
                  <a:pt x="844" y="9985"/>
                  <a:pt x="733" y="9364"/>
                  <a:pt x="505" y="8943"/>
                </a:cubicBezTo>
                <a:cubicBezTo>
                  <a:pt x="461" y="8843"/>
                  <a:pt x="450" y="8738"/>
                  <a:pt x="478" y="8638"/>
                </a:cubicBezTo>
                <a:lnTo>
                  <a:pt x="1182" y="6659"/>
                </a:lnTo>
                <a:cubicBezTo>
                  <a:pt x="1305" y="6320"/>
                  <a:pt x="1580" y="6315"/>
                  <a:pt x="1622" y="6315"/>
                </a:cubicBezTo>
                <a:cubicBezTo>
                  <a:pt x="1623" y="6315"/>
                  <a:pt x="1624" y="6315"/>
                  <a:pt x="1625" y="6315"/>
                </a:cubicBezTo>
                <a:cubicBezTo>
                  <a:pt x="1659" y="6315"/>
                  <a:pt x="3477" y="6348"/>
                  <a:pt x="3682" y="6742"/>
                </a:cubicBezTo>
                <a:cubicBezTo>
                  <a:pt x="3965" y="7274"/>
                  <a:pt x="3732" y="7906"/>
                  <a:pt x="2340" y="7995"/>
                </a:cubicBezTo>
                <a:cubicBezTo>
                  <a:pt x="2058" y="8017"/>
                  <a:pt x="2079" y="8428"/>
                  <a:pt x="2352" y="8428"/>
                </a:cubicBezTo>
                <a:cubicBezTo>
                  <a:pt x="2357" y="8428"/>
                  <a:pt x="2363" y="8428"/>
                  <a:pt x="2368" y="8427"/>
                </a:cubicBezTo>
                <a:cubicBezTo>
                  <a:pt x="4076" y="8316"/>
                  <a:pt x="4502" y="7363"/>
                  <a:pt x="4065" y="6537"/>
                </a:cubicBezTo>
                <a:cubicBezTo>
                  <a:pt x="3798" y="6038"/>
                  <a:pt x="2673" y="5938"/>
                  <a:pt x="2096" y="5899"/>
                </a:cubicBezTo>
                <a:cubicBezTo>
                  <a:pt x="1875" y="4308"/>
                  <a:pt x="2063" y="5572"/>
                  <a:pt x="1359" y="1104"/>
                </a:cubicBezTo>
                <a:cubicBezTo>
                  <a:pt x="1309" y="793"/>
                  <a:pt x="1514" y="505"/>
                  <a:pt x="1825" y="455"/>
                </a:cubicBezTo>
                <a:cubicBezTo>
                  <a:pt x="1855" y="450"/>
                  <a:pt x="1886" y="448"/>
                  <a:pt x="1916" y="448"/>
                </a:cubicBezTo>
                <a:cubicBezTo>
                  <a:pt x="2190" y="448"/>
                  <a:pt x="2428" y="647"/>
                  <a:pt x="2468" y="926"/>
                </a:cubicBezTo>
                <a:lnTo>
                  <a:pt x="3033" y="4502"/>
                </a:lnTo>
                <a:cubicBezTo>
                  <a:pt x="3114" y="5040"/>
                  <a:pt x="3363" y="5296"/>
                  <a:pt x="3610" y="5296"/>
                </a:cubicBezTo>
                <a:cubicBezTo>
                  <a:pt x="3854" y="5296"/>
                  <a:pt x="4095" y="5046"/>
                  <a:pt x="4170" y="4569"/>
                </a:cubicBezTo>
                <a:lnTo>
                  <a:pt x="4746" y="932"/>
                </a:lnTo>
                <a:cubicBezTo>
                  <a:pt x="4786" y="652"/>
                  <a:pt x="5030" y="448"/>
                  <a:pt x="5302" y="448"/>
                </a:cubicBezTo>
                <a:cubicBezTo>
                  <a:pt x="5331" y="448"/>
                  <a:pt x="5360" y="450"/>
                  <a:pt x="5390" y="455"/>
                </a:cubicBezTo>
                <a:cubicBezTo>
                  <a:pt x="5700" y="505"/>
                  <a:pt x="5911" y="799"/>
                  <a:pt x="5855" y="1104"/>
                </a:cubicBezTo>
                <a:lnTo>
                  <a:pt x="5717" y="1996"/>
                </a:lnTo>
                <a:cubicBezTo>
                  <a:pt x="5692" y="2155"/>
                  <a:pt x="5816" y="2248"/>
                  <a:pt x="5937" y="2248"/>
                </a:cubicBezTo>
                <a:cubicBezTo>
                  <a:pt x="6032" y="2248"/>
                  <a:pt x="6124" y="2192"/>
                  <a:pt x="6143" y="2068"/>
                </a:cubicBezTo>
                <a:lnTo>
                  <a:pt x="6282" y="1176"/>
                </a:lnTo>
                <a:cubicBezTo>
                  <a:pt x="6382" y="627"/>
                  <a:pt x="6010" y="100"/>
                  <a:pt x="5462" y="12"/>
                </a:cubicBezTo>
                <a:cubicBezTo>
                  <a:pt x="5411" y="4"/>
                  <a:pt x="5360" y="0"/>
                  <a:pt x="5310" y="0"/>
                </a:cubicBezTo>
                <a:cubicBezTo>
                  <a:pt x="4817" y="0"/>
                  <a:pt x="4390" y="362"/>
                  <a:pt x="4320" y="865"/>
                </a:cubicBezTo>
                <a:cubicBezTo>
                  <a:pt x="3737" y="4574"/>
                  <a:pt x="3737" y="4746"/>
                  <a:pt x="3610" y="4857"/>
                </a:cubicBezTo>
                <a:cubicBezTo>
                  <a:pt x="3477" y="4724"/>
                  <a:pt x="3466" y="4480"/>
                  <a:pt x="2895" y="865"/>
                </a:cubicBezTo>
                <a:cubicBezTo>
                  <a:pt x="2829" y="362"/>
                  <a:pt x="2398" y="0"/>
                  <a:pt x="1904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63" name="Google Shape;863;p53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853;p53">
            <a:extLst>
              <a:ext uri="{FF2B5EF4-FFF2-40B4-BE49-F238E27FC236}">
                <a16:creationId xmlns:a16="http://schemas.microsoft.com/office/drawing/2014/main" id="{EBCDE80D-56FF-4754-B68C-C0B448315421}"/>
              </a:ext>
            </a:extLst>
          </p:cNvPr>
          <p:cNvSpPr txBox="1">
            <a:spLocks/>
          </p:cNvSpPr>
          <p:nvPr/>
        </p:nvSpPr>
        <p:spPr>
          <a:xfrm>
            <a:off x="6968014" y="3881347"/>
            <a:ext cx="20697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Font typeface="Cutive Mono"/>
              <a:buNone/>
              <a:defRPr sz="900" b="0" i="0" u="none" strike="noStrike" cap="none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pPr marL="0" indent="0"/>
            <a:r>
              <a:rPr lang="de-DE" dirty="0"/>
              <a:t>Absatzsteigerung und Neukundengewinnung</a:t>
            </a:r>
          </a:p>
        </p:txBody>
      </p:sp>
      <p:sp>
        <p:nvSpPr>
          <p:cNvPr id="36" name="Google Shape;854;p53">
            <a:extLst>
              <a:ext uri="{FF2B5EF4-FFF2-40B4-BE49-F238E27FC236}">
                <a16:creationId xmlns:a16="http://schemas.microsoft.com/office/drawing/2014/main" id="{B7D9D1DE-EE27-4D15-A476-A2E873D88D12}"/>
              </a:ext>
            </a:extLst>
          </p:cNvPr>
          <p:cNvSpPr txBox="1">
            <a:spLocks/>
          </p:cNvSpPr>
          <p:nvPr/>
        </p:nvSpPr>
        <p:spPr>
          <a:xfrm>
            <a:off x="7144854" y="3623208"/>
            <a:ext cx="17160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 b="0" i="0" u="none" strike="noStrike" cap="non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 b="0" i="0" u="none" strike="noStrike" cap="none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/>
              <a:t>Sales </a:t>
            </a:r>
          </a:p>
        </p:txBody>
      </p:sp>
      <p:grpSp>
        <p:nvGrpSpPr>
          <p:cNvPr id="38" name="Google Shape;1743;p69">
            <a:extLst>
              <a:ext uri="{FF2B5EF4-FFF2-40B4-BE49-F238E27FC236}">
                <a16:creationId xmlns:a16="http://schemas.microsoft.com/office/drawing/2014/main" id="{F2972B9C-1EC7-41D6-8163-746A2B355CDA}"/>
              </a:ext>
            </a:extLst>
          </p:cNvPr>
          <p:cNvGrpSpPr/>
          <p:nvPr/>
        </p:nvGrpSpPr>
        <p:grpSpPr>
          <a:xfrm>
            <a:off x="1620715" y="1764186"/>
            <a:ext cx="381662" cy="359184"/>
            <a:chOff x="904887" y="2296327"/>
            <a:chExt cx="381662" cy="359184"/>
          </a:xfrm>
        </p:grpSpPr>
        <p:sp>
          <p:nvSpPr>
            <p:cNvPr id="39" name="Google Shape;1744;p69">
              <a:extLst>
                <a:ext uri="{FF2B5EF4-FFF2-40B4-BE49-F238E27FC236}">
                  <a16:creationId xmlns:a16="http://schemas.microsoft.com/office/drawing/2014/main" id="{DB725B3C-E204-4039-8F20-E1DC4A35DD10}"/>
                </a:ext>
              </a:extLst>
            </p:cNvPr>
            <p:cNvSpPr/>
            <p:nvPr/>
          </p:nvSpPr>
          <p:spPr>
            <a:xfrm>
              <a:off x="904887" y="2366932"/>
              <a:ext cx="246716" cy="218232"/>
            </a:xfrm>
            <a:custGeom>
              <a:avLst/>
              <a:gdLst/>
              <a:ahLst/>
              <a:cxnLst/>
              <a:rect l="l" t="t" r="r" b="b"/>
              <a:pathLst>
                <a:path w="9571" h="8466" extrusionOk="0">
                  <a:moveTo>
                    <a:pt x="432" y="2628"/>
                  </a:moveTo>
                  <a:lnTo>
                    <a:pt x="803" y="2829"/>
                  </a:lnTo>
                  <a:cubicBezTo>
                    <a:pt x="894" y="2869"/>
                    <a:pt x="954" y="2969"/>
                    <a:pt x="944" y="3079"/>
                  </a:cubicBezTo>
                  <a:lnTo>
                    <a:pt x="944" y="5396"/>
                  </a:lnTo>
                  <a:cubicBezTo>
                    <a:pt x="954" y="5507"/>
                    <a:pt x="894" y="5597"/>
                    <a:pt x="803" y="5647"/>
                  </a:cubicBezTo>
                  <a:lnTo>
                    <a:pt x="432" y="5838"/>
                  </a:lnTo>
                  <a:lnTo>
                    <a:pt x="432" y="2628"/>
                  </a:lnTo>
                  <a:close/>
                  <a:moveTo>
                    <a:pt x="823" y="0"/>
                  </a:moveTo>
                  <a:cubicBezTo>
                    <a:pt x="372" y="0"/>
                    <a:pt x="1" y="371"/>
                    <a:pt x="1" y="823"/>
                  </a:cubicBezTo>
                  <a:lnTo>
                    <a:pt x="1" y="7633"/>
                  </a:lnTo>
                  <a:cubicBezTo>
                    <a:pt x="1" y="8095"/>
                    <a:pt x="372" y="8466"/>
                    <a:pt x="823" y="8466"/>
                  </a:cubicBezTo>
                  <a:lnTo>
                    <a:pt x="1014" y="8466"/>
                  </a:lnTo>
                  <a:cubicBezTo>
                    <a:pt x="1295" y="8466"/>
                    <a:pt x="1295" y="8034"/>
                    <a:pt x="1014" y="8034"/>
                  </a:cubicBezTo>
                  <a:lnTo>
                    <a:pt x="823" y="8034"/>
                  </a:lnTo>
                  <a:cubicBezTo>
                    <a:pt x="613" y="8034"/>
                    <a:pt x="432" y="7854"/>
                    <a:pt x="432" y="7633"/>
                  </a:cubicBezTo>
                  <a:lnTo>
                    <a:pt x="432" y="6329"/>
                  </a:lnTo>
                  <a:lnTo>
                    <a:pt x="1004" y="6018"/>
                  </a:lnTo>
                  <a:cubicBezTo>
                    <a:pt x="1235" y="5898"/>
                    <a:pt x="1375" y="5657"/>
                    <a:pt x="1375" y="5396"/>
                  </a:cubicBezTo>
                  <a:lnTo>
                    <a:pt x="1375" y="3069"/>
                  </a:lnTo>
                  <a:cubicBezTo>
                    <a:pt x="1375" y="2809"/>
                    <a:pt x="1235" y="2568"/>
                    <a:pt x="1004" y="2437"/>
                  </a:cubicBezTo>
                  <a:lnTo>
                    <a:pt x="432" y="2137"/>
                  </a:lnTo>
                  <a:lnTo>
                    <a:pt x="432" y="823"/>
                  </a:lnTo>
                  <a:cubicBezTo>
                    <a:pt x="432" y="602"/>
                    <a:pt x="613" y="431"/>
                    <a:pt x="823" y="431"/>
                  </a:cubicBezTo>
                  <a:lnTo>
                    <a:pt x="9289" y="431"/>
                  </a:lnTo>
                  <a:cubicBezTo>
                    <a:pt x="9570" y="431"/>
                    <a:pt x="9570" y="0"/>
                    <a:pt x="92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45;p69">
              <a:extLst>
                <a:ext uri="{FF2B5EF4-FFF2-40B4-BE49-F238E27FC236}">
                  <a16:creationId xmlns:a16="http://schemas.microsoft.com/office/drawing/2014/main" id="{C3E71C6B-271F-47A5-B7E2-C896201BE6C2}"/>
                </a:ext>
              </a:extLst>
            </p:cNvPr>
            <p:cNvSpPr/>
            <p:nvPr/>
          </p:nvSpPr>
          <p:spPr>
            <a:xfrm>
              <a:off x="1230173" y="2459215"/>
              <a:ext cx="39311" cy="33691"/>
            </a:xfrm>
            <a:custGeom>
              <a:avLst/>
              <a:gdLst/>
              <a:ahLst/>
              <a:cxnLst/>
              <a:rect l="l" t="t" r="r" b="b"/>
              <a:pathLst>
                <a:path w="1525" h="1307" extrusionOk="0">
                  <a:moveTo>
                    <a:pt x="872" y="437"/>
                  </a:moveTo>
                  <a:cubicBezTo>
                    <a:pt x="984" y="437"/>
                    <a:pt x="1094" y="524"/>
                    <a:pt x="1094" y="653"/>
                  </a:cubicBezTo>
                  <a:cubicBezTo>
                    <a:pt x="1094" y="773"/>
                    <a:pt x="993" y="874"/>
                    <a:pt x="873" y="874"/>
                  </a:cubicBezTo>
                  <a:cubicBezTo>
                    <a:pt x="682" y="874"/>
                    <a:pt x="582" y="633"/>
                    <a:pt x="723" y="502"/>
                  </a:cubicBezTo>
                  <a:cubicBezTo>
                    <a:pt x="765" y="457"/>
                    <a:pt x="819" y="437"/>
                    <a:pt x="872" y="437"/>
                  </a:cubicBezTo>
                  <a:close/>
                  <a:moveTo>
                    <a:pt x="873" y="1"/>
                  </a:moveTo>
                  <a:cubicBezTo>
                    <a:pt x="291" y="1"/>
                    <a:pt x="0" y="703"/>
                    <a:pt x="412" y="1114"/>
                  </a:cubicBezTo>
                  <a:cubicBezTo>
                    <a:pt x="545" y="1247"/>
                    <a:pt x="708" y="1307"/>
                    <a:pt x="868" y="1307"/>
                  </a:cubicBezTo>
                  <a:cubicBezTo>
                    <a:pt x="1204" y="1307"/>
                    <a:pt x="1525" y="1046"/>
                    <a:pt x="1525" y="653"/>
                  </a:cubicBezTo>
                  <a:cubicBezTo>
                    <a:pt x="1525" y="292"/>
                    <a:pt x="1234" y="1"/>
                    <a:pt x="87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46;p69">
              <a:extLst>
                <a:ext uri="{FF2B5EF4-FFF2-40B4-BE49-F238E27FC236}">
                  <a16:creationId xmlns:a16="http://schemas.microsoft.com/office/drawing/2014/main" id="{CAA2DABD-89B2-4F67-9298-D92938426F68}"/>
                </a:ext>
              </a:extLst>
            </p:cNvPr>
            <p:cNvSpPr/>
            <p:nvPr/>
          </p:nvSpPr>
          <p:spPr>
            <a:xfrm>
              <a:off x="945744" y="2366906"/>
              <a:ext cx="340804" cy="218258"/>
            </a:xfrm>
            <a:custGeom>
              <a:avLst/>
              <a:gdLst/>
              <a:ahLst/>
              <a:cxnLst/>
              <a:rect l="l" t="t" r="r" b="b"/>
              <a:pathLst>
                <a:path w="13221" h="8467" extrusionOk="0">
                  <a:moveTo>
                    <a:pt x="7132" y="1415"/>
                  </a:moveTo>
                  <a:cubicBezTo>
                    <a:pt x="7654" y="1415"/>
                    <a:pt x="8075" y="1837"/>
                    <a:pt x="8075" y="2368"/>
                  </a:cubicBezTo>
                  <a:lnTo>
                    <a:pt x="8075" y="2599"/>
                  </a:lnTo>
                  <a:lnTo>
                    <a:pt x="5969" y="2599"/>
                  </a:lnTo>
                  <a:cubicBezTo>
                    <a:pt x="5668" y="2599"/>
                    <a:pt x="5417" y="2358"/>
                    <a:pt x="5417" y="2047"/>
                  </a:cubicBezTo>
                  <a:lnTo>
                    <a:pt x="5417" y="1415"/>
                  </a:lnTo>
                  <a:close/>
                  <a:moveTo>
                    <a:pt x="3552" y="1496"/>
                  </a:moveTo>
                  <a:cubicBezTo>
                    <a:pt x="3842" y="1496"/>
                    <a:pt x="4083" y="1736"/>
                    <a:pt x="4083" y="2027"/>
                  </a:cubicBezTo>
                  <a:lnTo>
                    <a:pt x="4083" y="2639"/>
                  </a:lnTo>
                  <a:lnTo>
                    <a:pt x="3160" y="2639"/>
                  </a:lnTo>
                  <a:cubicBezTo>
                    <a:pt x="3150" y="2639"/>
                    <a:pt x="3140" y="2639"/>
                    <a:pt x="3130" y="2629"/>
                  </a:cubicBezTo>
                  <a:lnTo>
                    <a:pt x="2649" y="2268"/>
                  </a:lnTo>
                  <a:cubicBezTo>
                    <a:pt x="2599" y="2218"/>
                    <a:pt x="2528" y="2198"/>
                    <a:pt x="2458" y="2198"/>
                  </a:cubicBezTo>
                  <a:cubicBezTo>
                    <a:pt x="2428" y="2198"/>
                    <a:pt x="2408" y="2198"/>
                    <a:pt x="2378" y="2208"/>
                  </a:cubicBezTo>
                  <a:cubicBezTo>
                    <a:pt x="2288" y="2228"/>
                    <a:pt x="2207" y="2298"/>
                    <a:pt x="2167" y="2388"/>
                  </a:cubicBezTo>
                  <a:lnTo>
                    <a:pt x="2067" y="2609"/>
                  </a:lnTo>
                  <a:cubicBezTo>
                    <a:pt x="2057" y="2629"/>
                    <a:pt x="2037" y="2639"/>
                    <a:pt x="2007" y="2639"/>
                  </a:cubicBezTo>
                  <a:lnTo>
                    <a:pt x="1846" y="2639"/>
                  </a:lnTo>
                  <a:lnTo>
                    <a:pt x="1846" y="2017"/>
                  </a:lnTo>
                  <a:cubicBezTo>
                    <a:pt x="1846" y="1937"/>
                    <a:pt x="1907" y="1877"/>
                    <a:pt x="1987" y="1877"/>
                  </a:cubicBezTo>
                  <a:lnTo>
                    <a:pt x="2388" y="1877"/>
                  </a:lnTo>
                  <a:cubicBezTo>
                    <a:pt x="2508" y="1877"/>
                    <a:pt x="2609" y="1776"/>
                    <a:pt x="2609" y="1656"/>
                  </a:cubicBezTo>
                  <a:lnTo>
                    <a:pt x="2609" y="1526"/>
                  </a:lnTo>
                  <a:cubicBezTo>
                    <a:pt x="2609" y="1506"/>
                    <a:pt x="2619" y="1496"/>
                    <a:pt x="2639" y="1496"/>
                  </a:cubicBezTo>
                  <a:close/>
                  <a:moveTo>
                    <a:pt x="2508" y="2689"/>
                  </a:moveTo>
                  <a:lnTo>
                    <a:pt x="2859" y="2970"/>
                  </a:lnTo>
                  <a:cubicBezTo>
                    <a:pt x="2950" y="3040"/>
                    <a:pt x="3050" y="3070"/>
                    <a:pt x="3160" y="3080"/>
                  </a:cubicBezTo>
                  <a:lnTo>
                    <a:pt x="4083" y="3080"/>
                  </a:lnTo>
                  <a:lnTo>
                    <a:pt x="4083" y="3502"/>
                  </a:lnTo>
                  <a:cubicBezTo>
                    <a:pt x="4083" y="3622"/>
                    <a:pt x="4183" y="3712"/>
                    <a:pt x="4304" y="3712"/>
                  </a:cubicBezTo>
                  <a:lnTo>
                    <a:pt x="4404" y="3712"/>
                  </a:lnTo>
                  <a:cubicBezTo>
                    <a:pt x="4464" y="3712"/>
                    <a:pt x="4504" y="3762"/>
                    <a:pt x="4504" y="3813"/>
                  </a:cubicBezTo>
                  <a:lnTo>
                    <a:pt x="4504" y="3953"/>
                  </a:lnTo>
                  <a:cubicBezTo>
                    <a:pt x="4504" y="4003"/>
                    <a:pt x="4464" y="4053"/>
                    <a:pt x="4404" y="4053"/>
                  </a:cubicBezTo>
                  <a:lnTo>
                    <a:pt x="4304" y="4053"/>
                  </a:lnTo>
                  <a:cubicBezTo>
                    <a:pt x="4298" y="4053"/>
                    <a:pt x="4292" y="4053"/>
                    <a:pt x="4286" y="4053"/>
                  </a:cubicBezTo>
                  <a:cubicBezTo>
                    <a:pt x="4174" y="4053"/>
                    <a:pt x="4093" y="4140"/>
                    <a:pt x="4083" y="4254"/>
                  </a:cubicBezTo>
                  <a:cubicBezTo>
                    <a:pt x="4063" y="4685"/>
                    <a:pt x="3792" y="5066"/>
                    <a:pt x="3391" y="5237"/>
                  </a:cubicBezTo>
                  <a:lnTo>
                    <a:pt x="3381" y="5237"/>
                  </a:lnTo>
                  <a:cubicBezTo>
                    <a:pt x="3246" y="5287"/>
                    <a:pt x="3105" y="5312"/>
                    <a:pt x="2965" y="5312"/>
                  </a:cubicBezTo>
                  <a:cubicBezTo>
                    <a:pt x="2824" y="5312"/>
                    <a:pt x="2684" y="5287"/>
                    <a:pt x="2548" y="5237"/>
                  </a:cubicBezTo>
                  <a:cubicBezTo>
                    <a:pt x="2147" y="5076"/>
                    <a:pt x="1866" y="4695"/>
                    <a:pt x="1846" y="4264"/>
                  </a:cubicBezTo>
                  <a:cubicBezTo>
                    <a:pt x="1836" y="4144"/>
                    <a:pt x="1746" y="4053"/>
                    <a:pt x="1626" y="4053"/>
                  </a:cubicBezTo>
                  <a:lnTo>
                    <a:pt x="1525" y="4053"/>
                  </a:lnTo>
                  <a:cubicBezTo>
                    <a:pt x="1465" y="4053"/>
                    <a:pt x="1425" y="4003"/>
                    <a:pt x="1435" y="3953"/>
                  </a:cubicBezTo>
                  <a:lnTo>
                    <a:pt x="1435" y="3803"/>
                  </a:lnTo>
                  <a:cubicBezTo>
                    <a:pt x="1435" y="3752"/>
                    <a:pt x="1475" y="3712"/>
                    <a:pt x="1525" y="3712"/>
                  </a:cubicBezTo>
                  <a:lnTo>
                    <a:pt x="1626" y="3712"/>
                  </a:lnTo>
                  <a:cubicBezTo>
                    <a:pt x="1746" y="3712"/>
                    <a:pt x="1846" y="3612"/>
                    <a:pt x="1846" y="3492"/>
                  </a:cubicBezTo>
                  <a:lnTo>
                    <a:pt x="1846" y="3080"/>
                  </a:lnTo>
                  <a:lnTo>
                    <a:pt x="2017" y="3080"/>
                  </a:lnTo>
                  <a:cubicBezTo>
                    <a:pt x="2207" y="3080"/>
                    <a:pt x="2388" y="2960"/>
                    <a:pt x="2468" y="2780"/>
                  </a:cubicBezTo>
                  <a:lnTo>
                    <a:pt x="2508" y="2689"/>
                  </a:lnTo>
                  <a:close/>
                  <a:moveTo>
                    <a:pt x="5838" y="3030"/>
                  </a:moveTo>
                  <a:cubicBezTo>
                    <a:pt x="5879" y="3040"/>
                    <a:pt x="5929" y="3040"/>
                    <a:pt x="5969" y="3040"/>
                  </a:cubicBezTo>
                  <a:lnTo>
                    <a:pt x="8075" y="3040"/>
                  </a:lnTo>
                  <a:lnTo>
                    <a:pt x="8075" y="3502"/>
                  </a:lnTo>
                  <a:cubicBezTo>
                    <a:pt x="8075" y="3622"/>
                    <a:pt x="8176" y="3722"/>
                    <a:pt x="8296" y="3722"/>
                  </a:cubicBezTo>
                  <a:lnTo>
                    <a:pt x="8396" y="3722"/>
                  </a:lnTo>
                  <a:cubicBezTo>
                    <a:pt x="8446" y="3722"/>
                    <a:pt x="8497" y="3762"/>
                    <a:pt x="8497" y="3813"/>
                  </a:cubicBezTo>
                  <a:lnTo>
                    <a:pt x="8497" y="3953"/>
                  </a:lnTo>
                  <a:cubicBezTo>
                    <a:pt x="8497" y="4003"/>
                    <a:pt x="8446" y="4053"/>
                    <a:pt x="8396" y="4053"/>
                  </a:cubicBezTo>
                  <a:lnTo>
                    <a:pt x="8296" y="4053"/>
                  </a:lnTo>
                  <a:cubicBezTo>
                    <a:pt x="8176" y="4053"/>
                    <a:pt x="8075" y="4144"/>
                    <a:pt x="8075" y="4264"/>
                  </a:cubicBezTo>
                  <a:cubicBezTo>
                    <a:pt x="8045" y="4856"/>
                    <a:pt x="7554" y="5317"/>
                    <a:pt x="6952" y="5317"/>
                  </a:cubicBezTo>
                  <a:cubicBezTo>
                    <a:pt x="6360" y="5317"/>
                    <a:pt x="5869" y="4856"/>
                    <a:pt x="5838" y="4264"/>
                  </a:cubicBezTo>
                  <a:cubicBezTo>
                    <a:pt x="5838" y="4144"/>
                    <a:pt x="5738" y="4053"/>
                    <a:pt x="5628" y="4053"/>
                  </a:cubicBezTo>
                  <a:lnTo>
                    <a:pt x="5518" y="4053"/>
                  </a:lnTo>
                  <a:cubicBezTo>
                    <a:pt x="5467" y="4053"/>
                    <a:pt x="5427" y="4013"/>
                    <a:pt x="5427" y="3963"/>
                  </a:cubicBezTo>
                  <a:lnTo>
                    <a:pt x="5427" y="3813"/>
                  </a:lnTo>
                  <a:cubicBezTo>
                    <a:pt x="5427" y="3762"/>
                    <a:pt x="5467" y="3712"/>
                    <a:pt x="5518" y="3712"/>
                  </a:cubicBezTo>
                  <a:lnTo>
                    <a:pt x="5618" y="3712"/>
                  </a:lnTo>
                  <a:cubicBezTo>
                    <a:pt x="5738" y="3712"/>
                    <a:pt x="5838" y="3622"/>
                    <a:pt x="5838" y="3502"/>
                  </a:cubicBezTo>
                  <a:lnTo>
                    <a:pt x="5838" y="3030"/>
                  </a:lnTo>
                  <a:close/>
                  <a:moveTo>
                    <a:pt x="7243" y="5728"/>
                  </a:moveTo>
                  <a:lnTo>
                    <a:pt x="7243" y="5959"/>
                  </a:lnTo>
                  <a:lnTo>
                    <a:pt x="6962" y="6300"/>
                  </a:lnTo>
                  <a:lnTo>
                    <a:pt x="6671" y="5959"/>
                  </a:lnTo>
                  <a:lnTo>
                    <a:pt x="6671" y="5728"/>
                  </a:lnTo>
                  <a:cubicBezTo>
                    <a:pt x="6766" y="5749"/>
                    <a:pt x="6862" y="5759"/>
                    <a:pt x="6957" y="5759"/>
                  </a:cubicBezTo>
                  <a:cubicBezTo>
                    <a:pt x="7052" y="5759"/>
                    <a:pt x="7147" y="5749"/>
                    <a:pt x="7243" y="5728"/>
                  </a:cubicBezTo>
                  <a:close/>
                  <a:moveTo>
                    <a:pt x="3251" y="5728"/>
                  </a:moveTo>
                  <a:lnTo>
                    <a:pt x="3251" y="6029"/>
                  </a:lnTo>
                  <a:cubicBezTo>
                    <a:pt x="3251" y="6220"/>
                    <a:pt x="3108" y="6315"/>
                    <a:pt x="2965" y="6315"/>
                  </a:cubicBezTo>
                  <a:cubicBezTo>
                    <a:pt x="2822" y="6315"/>
                    <a:pt x="2679" y="6220"/>
                    <a:pt x="2679" y="6029"/>
                  </a:cubicBezTo>
                  <a:lnTo>
                    <a:pt x="2679" y="5728"/>
                  </a:lnTo>
                  <a:cubicBezTo>
                    <a:pt x="2774" y="5744"/>
                    <a:pt x="2869" y="5751"/>
                    <a:pt x="2965" y="5751"/>
                  </a:cubicBezTo>
                  <a:cubicBezTo>
                    <a:pt x="3060" y="5751"/>
                    <a:pt x="3155" y="5744"/>
                    <a:pt x="3251" y="5728"/>
                  </a:cubicBezTo>
                  <a:close/>
                  <a:moveTo>
                    <a:pt x="5929" y="6070"/>
                  </a:moveTo>
                  <a:cubicBezTo>
                    <a:pt x="5909" y="6150"/>
                    <a:pt x="5899" y="6220"/>
                    <a:pt x="5909" y="6300"/>
                  </a:cubicBezTo>
                  <a:lnTo>
                    <a:pt x="5959" y="6621"/>
                  </a:lnTo>
                  <a:cubicBezTo>
                    <a:pt x="5919" y="6591"/>
                    <a:pt x="5879" y="6571"/>
                    <a:pt x="5828" y="6571"/>
                  </a:cubicBezTo>
                  <a:lnTo>
                    <a:pt x="4866" y="6571"/>
                  </a:lnTo>
                  <a:cubicBezTo>
                    <a:pt x="4845" y="6390"/>
                    <a:pt x="4785" y="6220"/>
                    <a:pt x="4675" y="6070"/>
                  </a:cubicBezTo>
                  <a:close/>
                  <a:moveTo>
                    <a:pt x="1606" y="5929"/>
                  </a:moveTo>
                  <a:lnTo>
                    <a:pt x="1606" y="6711"/>
                  </a:lnTo>
                  <a:lnTo>
                    <a:pt x="1325" y="6711"/>
                  </a:lnTo>
                  <a:cubicBezTo>
                    <a:pt x="1285" y="6711"/>
                    <a:pt x="1245" y="6681"/>
                    <a:pt x="1255" y="6641"/>
                  </a:cubicBezTo>
                  <a:lnTo>
                    <a:pt x="1255" y="5999"/>
                  </a:lnTo>
                  <a:cubicBezTo>
                    <a:pt x="1255" y="5959"/>
                    <a:pt x="1285" y="5929"/>
                    <a:pt x="1325" y="5929"/>
                  </a:cubicBezTo>
                  <a:close/>
                  <a:moveTo>
                    <a:pt x="6340" y="6230"/>
                  </a:moveTo>
                  <a:lnTo>
                    <a:pt x="6631" y="6591"/>
                  </a:lnTo>
                  <a:lnTo>
                    <a:pt x="6420" y="6711"/>
                  </a:lnTo>
                  <a:lnTo>
                    <a:pt x="6340" y="6230"/>
                  </a:lnTo>
                  <a:close/>
                  <a:moveTo>
                    <a:pt x="7574" y="6230"/>
                  </a:moveTo>
                  <a:lnTo>
                    <a:pt x="7504" y="6711"/>
                  </a:lnTo>
                  <a:lnTo>
                    <a:pt x="7293" y="6591"/>
                  </a:lnTo>
                  <a:lnTo>
                    <a:pt x="7574" y="6230"/>
                  </a:lnTo>
                  <a:close/>
                  <a:moveTo>
                    <a:pt x="10603" y="5177"/>
                  </a:moveTo>
                  <a:lnTo>
                    <a:pt x="10603" y="6330"/>
                  </a:lnTo>
                  <a:lnTo>
                    <a:pt x="8246" y="6631"/>
                  </a:lnTo>
                  <a:cubicBezTo>
                    <a:pt x="8135" y="6641"/>
                    <a:pt x="8055" y="6732"/>
                    <a:pt x="8055" y="6842"/>
                  </a:cubicBezTo>
                  <a:lnTo>
                    <a:pt x="8055" y="8025"/>
                  </a:lnTo>
                  <a:lnTo>
                    <a:pt x="6039" y="8025"/>
                  </a:lnTo>
                  <a:lnTo>
                    <a:pt x="6039" y="7073"/>
                  </a:lnTo>
                  <a:cubicBezTo>
                    <a:pt x="6087" y="7182"/>
                    <a:pt x="6196" y="7245"/>
                    <a:pt x="6308" y="7245"/>
                  </a:cubicBezTo>
                  <a:cubicBezTo>
                    <a:pt x="6360" y="7245"/>
                    <a:pt x="6413" y="7232"/>
                    <a:pt x="6460" y="7203"/>
                  </a:cubicBezTo>
                  <a:lnTo>
                    <a:pt x="6962" y="6882"/>
                  </a:lnTo>
                  <a:lnTo>
                    <a:pt x="7463" y="7203"/>
                  </a:lnTo>
                  <a:cubicBezTo>
                    <a:pt x="7510" y="7233"/>
                    <a:pt x="7561" y="7247"/>
                    <a:pt x="7611" y="7247"/>
                  </a:cubicBezTo>
                  <a:cubicBezTo>
                    <a:pt x="7745" y="7247"/>
                    <a:pt x="7873" y="7148"/>
                    <a:pt x="7895" y="7002"/>
                  </a:cubicBezTo>
                  <a:lnTo>
                    <a:pt x="8005" y="6290"/>
                  </a:lnTo>
                  <a:cubicBezTo>
                    <a:pt x="8015" y="6220"/>
                    <a:pt x="8005" y="6140"/>
                    <a:pt x="7985" y="6070"/>
                  </a:cubicBezTo>
                  <a:lnTo>
                    <a:pt x="8085" y="6070"/>
                  </a:lnTo>
                  <a:cubicBezTo>
                    <a:pt x="8126" y="6104"/>
                    <a:pt x="8176" y="6124"/>
                    <a:pt x="8229" y="6124"/>
                  </a:cubicBezTo>
                  <a:cubicBezTo>
                    <a:pt x="8255" y="6124"/>
                    <a:pt x="8280" y="6119"/>
                    <a:pt x="8306" y="6110"/>
                  </a:cubicBezTo>
                  <a:lnTo>
                    <a:pt x="10603" y="5177"/>
                  </a:lnTo>
                  <a:close/>
                  <a:moveTo>
                    <a:pt x="2068" y="6072"/>
                  </a:moveTo>
                  <a:cubicBezTo>
                    <a:pt x="2080" y="6072"/>
                    <a:pt x="2092" y="6075"/>
                    <a:pt x="2107" y="6080"/>
                  </a:cubicBezTo>
                  <a:lnTo>
                    <a:pt x="2248" y="6080"/>
                  </a:lnTo>
                  <a:cubicBezTo>
                    <a:pt x="2268" y="6451"/>
                    <a:pt x="2579" y="6752"/>
                    <a:pt x="2960" y="6752"/>
                  </a:cubicBezTo>
                  <a:cubicBezTo>
                    <a:pt x="3341" y="6752"/>
                    <a:pt x="3662" y="6451"/>
                    <a:pt x="3682" y="6080"/>
                  </a:cubicBezTo>
                  <a:lnTo>
                    <a:pt x="3822" y="6080"/>
                  </a:lnTo>
                  <a:cubicBezTo>
                    <a:pt x="4163" y="6080"/>
                    <a:pt x="4434" y="6350"/>
                    <a:pt x="4444" y="6691"/>
                  </a:cubicBezTo>
                  <a:lnTo>
                    <a:pt x="4444" y="8035"/>
                  </a:lnTo>
                  <a:lnTo>
                    <a:pt x="4314" y="8035"/>
                  </a:lnTo>
                  <a:lnTo>
                    <a:pt x="4314" y="7353"/>
                  </a:lnTo>
                  <a:cubicBezTo>
                    <a:pt x="4314" y="7208"/>
                    <a:pt x="4206" y="7135"/>
                    <a:pt x="4098" y="7135"/>
                  </a:cubicBezTo>
                  <a:cubicBezTo>
                    <a:pt x="3990" y="7135"/>
                    <a:pt x="3883" y="7208"/>
                    <a:pt x="3883" y="7353"/>
                  </a:cubicBezTo>
                  <a:lnTo>
                    <a:pt x="3883" y="8035"/>
                  </a:lnTo>
                  <a:lnTo>
                    <a:pt x="2047" y="8035"/>
                  </a:lnTo>
                  <a:lnTo>
                    <a:pt x="2047" y="7353"/>
                  </a:lnTo>
                  <a:cubicBezTo>
                    <a:pt x="2047" y="7208"/>
                    <a:pt x="1939" y="7135"/>
                    <a:pt x="1831" y="7135"/>
                  </a:cubicBezTo>
                  <a:cubicBezTo>
                    <a:pt x="1723" y="7135"/>
                    <a:pt x="1616" y="7208"/>
                    <a:pt x="1616" y="7353"/>
                  </a:cubicBezTo>
                  <a:lnTo>
                    <a:pt x="1616" y="8035"/>
                  </a:lnTo>
                  <a:lnTo>
                    <a:pt x="1485" y="8035"/>
                  </a:lnTo>
                  <a:lnTo>
                    <a:pt x="1485" y="7143"/>
                  </a:lnTo>
                  <a:lnTo>
                    <a:pt x="1616" y="7143"/>
                  </a:lnTo>
                  <a:cubicBezTo>
                    <a:pt x="1846" y="7143"/>
                    <a:pt x="2037" y="6952"/>
                    <a:pt x="2037" y="6711"/>
                  </a:cubicBezTo>
                  <a:lnTo>
                    <a:pt x="2037" y="6080"/>
                  </a:lnTo>
                  <a:cubicBezTo>
                    <a:pt x="2047" y="6075"/>
                    <a:pt x="2057" y="6072"/>
                    <a:pt x="2068" y="6072"/>
                  </a:cubicBezTo>
                  <a:close/>
                  <a:moveTo>
                    <a:pt x="5608" y="7012"/>
                  </a:moveTo>
                  <a:lnTo>
                    <a:pt x="5608" y="8035"/>
                  </a:lnTo>
                  <a:lnTo>
                    <a:pt x="4876" y="8035"/>
                  </a:lnTo>
                  <a:lnTo>
                    <a:pt x="4876" y="7012"/>
                  </a:lnTo>
                  <a:close/>
                  <a:moveTo>
                    <a:pt x="10603" y="6762"/>
                  </a:moveTo>
                  <a:lnTo>
                    <a:pt x="10603" y="8035"/>
                  </a:lnTo>
                  <a:lnTo>
                    <a:pt x="8487" y="8035"/>
                  </a:lnTo>
                  <a:lnTo>
                    <a:pt x="8487" y="7032"/>
                  </a:lnTo>
                  <a:lnTo>
                    <a:pt x="10603" y="6762"/>
                  </a:lnTo>
                  <a:close/>
                  <a:moveTo>
                    <a:pt x="12397" y="1"/>
                  </a:moveTo>
                  <a:cubicBezTo>
                    <a:pt x="12391" y="1"/>
                    <a:pt x="12385" y="1"/>
                    <a:pt x="12378" y="1"/>
                  </a:cubicBezTo>
                  <a:cubicBezTo>
                    <a:pt x="12098" y="1"/>
                    <a:pt x="12098" y="432"/>
                    <a:pt x="12378" y="432"/>
                  </a:cubicBezTo>
                  <a:cubicBezTo>
                    <a:pt x="12599" y="432"/>
                    <a:pt x="12780" y="603"/>
                    <a:pt x="12780" y="824"/>
                  </a:cubicBezTo>
                  <a:lnTo>
                    <a:pt x="12780" y="7634"/>
                  </a:lnTo>
                  <a:cubicBezTo>
                    <a:pt x="12780" y="7855"/>
                    <a:pt x="12599" y="8035"/>
                    <a:pt x="12378" y="8035"/>
                  </a:cubicBezTo>
                  <a:lnTo>
                    <a:pt x="11034" y="8035"/>
                  </a:lnTo>
                  <a:lnTo>
                    <a:pt x="11034" y="1596"/>
                  </a:lnTo>
                  <a:cubicBezTo>
                    <a:pt x="11034" y="1450"/>
                    <a:pt x="10926" y="1378"/>
                    <a:pt x="10819" y="1378"/>
                  </a:cubicBezTo>
                  <a:cubicBezTo>
                    <a:pt x="10711" y="1378"/>
                    <a:pt x="10603" y="1450"/>
                    <a:pt x="10603" y="1596"/>
                  </a:cubicBezTo>
                  <a:lnTo>
                    <a:pt x="10603" y="4715"/>
                  </a:lnTo>
                  <a:lnTo>
                    <a:pt x="8246" y="5668"/>
                  </a:lnTo>
                  <a:cubicBezTo>
                    <a:pt x="8196" y="5648"/>
                    <a:pt x="8146" y="5638"/>
                    <a:pt x="8105" y="5638"/>
                  </a:cubicBezTo>
                  <a:lnTo>
                    <a:pt x="7704" y="5638"/>
                  </a:lnTo>
                  <a:lnTo>
                    <a:pt x="7684" y="5618"/>
                  </a:lnTo>
                  <a:lnTo>
                    <a:pt x="7684" y="5588"/>
                  </a:lnTo>
                  <a:cubicBezTo>
                    <a:pt x="8105" y="5357"/>
                    <a:pt x="8406" y="4956"/>
                    <a:pt x="8487" y="4485"/>
                  </a:cubicBezTo>
                  <a:cubicBezTo>
                    <a:pt x="8747" y="4445"/>
                    <a:pt x="8938" y="4214"/>
                    <a:pt x="8928" y="3953"/>
                  </a:cubicBezTo>
                  <a:lnTo>
                    <a:pt x="8928" y="3803"/>
                  </a:lnTo>
                  <a:cubicBezTo>
                    <a:pt x="8928" y="3552"/>
                    <a:pt x="8757" y="3341"/>
                    <a:pt x="8517" y="3291"/>
                  </a:cubicBezTo>
                  <a:lnTo>
                    <a:pt x="8517" y="2830"/>
                  </a:lnTo>
                  <a:lnTo>
                    <a:pt x="8517" y="2368"/>
                  </a:lnTo>
                  <a:cubicBezTo>
                    <a:pt x="8507" y="1606"/>
                    <a:pt x="7895" y="994"/>
                    <a:pt x="7132" y="994"/>
                  </a:cubicBezTo>
                  <a:lnTo>
                    <a:pt x="5207" y="994"/>
                  </a:lnTo>
                  <a:cubicBezTo>
                    <a:pt x="5086" y="994"/>
                    <a:pt x="4996" y="1084"/>
                    <a:pt x="4986" y="1195"/>
                  </a:cubicBezTo>
                  <a:lnTo>
                    <a:pt x="4986" y="2047"/>
                  </a:lnTo>
                  <a:cubicBezTo>
                    <a:pt x="4986" y="2368"/>
                    <a:pt x="5146" y="2669"/>
                    <a:pt x="5407" y="2860"/>
                  </a:cubicBezTo>
                  <a:lnTo>
                    <a:pt x="5407" y="3291"/>
                  </a:lnTo>
                  <a:cubicBezTo>
                    <a:pt x="5166" y="3341"/>
                    <a:pt x="4986" y="3562"/>
                    <a:pt x="4986" y="3813"/>
                  </a:cubicBezTo>
                  <a:lnTo>
                    <a:pt x="4986" y="3953"/>
                  </a:lnTo>
                  <a:cubicBezTo>
                    <a:pt x="4986" y="4214"/>
                    <a:pt x="5176" y="4435"/>
                    <a:pt x="5427" y="4475"/>
                  </a:cubicBezTo>
                  <a:cubicBezTo>
                    <a:pt x="5518" y="4946"/>
                    <a:pt x="5818" y="5357"/>
                    <a:pt x="6240" y="5588"/>
                  </a:cubicBezTo>
                  <a:lnTo>
                    <a:pt x="6240" y="5618"/>
                  </a:lnTo>
                  <a:lnTo>
                    <a:pt x="6220" y="5648"/>
                  </a:lnTo>
                  <a:lnTo>
                    <a:pt x="3692" y="5648"/>
                  </a:lnTo>
                  <a:lnTo>
                    <a:pt x="3692" y="5588"/>
                  </a:lnTo>
                  <a:cubicBezTo>
                    <a:pt x="4113" y="5357"/>
                    <a:pt x="4414" y="4956"/>
                    <a:pt x="4494" y="4485"/>
                  </a:cubicBezTo>
                  <a:cubicBezTo>
                    <a:pt x="4755" y="4445"/>
                    <a:pt x="4946" y="4214"/>
                    <a:pt x="4946" y="3953"/>
                  </a:cubicBezTo>
                  <a:lnTo>
                    <a:pt x="4946" y="3803"/>
                  </a:lnTo>
                  <a:cubicBezTo>
                    <a:pt x="4936" y="3552"/>
                    <a:pt x="4765" y="3341"/>
                    <a:pt x="4524" y="3291"/>
                  </a:cubicBezTo>
                  <a:lnTo>
                    <a:pt x="4524" y="2027"/>
                  </a:lnTo>
                  <a:cubicBezTo>
                    <a:pt x="4524" y="1496"/>
                    <a:pt x="4093" y="1064"/>
                    <a:pt x="3562" y="1064"/>
                  </a:cubicBezTo>
                  <a:lnTo>
                    <a:pt x="2639" y="1064"/>
                  </a:lnTo>
                  <a:cubicBezTo>
                    <a:pt x="2408" y="1064"/>
                    <a:pt x="2217" y="1225"/>
                    <a:pt x="2187" y="1445"/>
                  </a:cubicBezTo>
                  <a:lnTo>
                    <a:pt x="1987" y="1445"/>
                  </a:lnTo>
                  <a:cubicBezTo>
                    <a:pt x="1666" y="1445"/>
                    <a:pt x="1415" y="1706"/>
                    <a:pt x="1415" y="2027"/>
                  </a:cubicBezTo>
                  <a:lnTo>
                    <a:pt x="1415" y="3301"/>
                  </a:lnTo>
                  <a:cubicBezTo>
                    <a:pt x="1164" y="3351"/>
                    <a:pt x="994" y="3562"/>
                    <a:pt x="994" y="3813"/>
                  </a:cubicBezTo>
                  <a:lnTo>
                    <a:pt x="994" y="3953"/>
                  </a:lnTo>
                  <a:cubicBezTo>
                    <a:pt x="994" y="4214"/>
                    <a:pt x="1174" y="4435"/>
                    <a:pt x="1435" y="4485"/>
                  </a:cubicBezTo>
                  <a:cubicBezTo>
                    <a:pt x="1515" y="4956"/>
                    <a:pt x="1816" y="5357"/>
                    <a:pt x="2248" y="5588"/>
                  </a:cubicBezTo>
                  <a:lnTo>
                    <a:pt x="2248" y="5638"/>
                  </a:lnTo>
                  <a:lnTo>
                    <a:pt x="2107" y="5638"/>
                  </a:lnTo>
                  <a:cubicBezTo>
                    <a:pt x="2047" y="5638"/>
                    <a:pt x="1997" y="5648"/>
                    <a:pt x="1937" y="5658"/>
                  </a:cubicBezTo>
                  <a:cubicBezTo>
                    <a:pt x="1856" y="5558"/>
                    <a:pt x="1736" y="5498"/>
                    <a:pt x="1606" y="5498"/>
                  </a:cubicBezTo>
                  <a:lnTo>
                    <a:pt x="1325" y="5498"/>
                  </a:lnTo>
                  <a:cubicBezTo>
                    <a:pt x="1044" y="5498"/>
                    <a:pt x="823" y="5718"/>
                    <a:pt x="823" y="5999"/>
                  </a:cubicBezTo>
                  <a:lnTo>
                    <a:pt x="823" y="6631"/>
                  </a:lnTo>
                  <a:cubicBezTo>
                    <a:pt x="823" y="6812"/>
                    <a:pt x="903" y="6972"/>
                    <a:pt x="1054" y="7063"/>
                  </a:cubicBezTo>
                  <a:lnTo>
                    <a:pt x="1054" y="8035"/>
                  </a:lnTo>
                  <a:lnTo>
                    <a:pt x="292" y="8035"/>
                  </a:lnTo>
                  <a:cubicBezTo>
                    <a:pt x="1" y="8035"/>
                    <a:pt x="1" y="8467"/>
                    <a:pt x="292" y="8467"/>
                  </a:cubicBezTo>
                  <a:lnTo>
                    <a:pt x="12378" y="8467"/>
                  </a:lnTo>
                  <a:cubicBezTo>
                    <a:pt x="12659" y="8467"/>
                    <a:pt x="12920" y="8326"/>
                    <a:pt x="13071" y="8096"/>
                  </a:cubicBezTo>
                  <a:lnTo>
                    <a:pt x="13091" y="8066"/>
                  </a:lnTo>
                  <a:cubicBezTo>
                    <a:pt x="13171" y="7935"/>
                    <a:pt x="13211" y="7785"/>
                    <a:pt x="13221" y="7634"/>
                  </a:cubicBezTo>
                  <a:lnTo>
                    <a:pt x="13221" y="824"/>
                  </a:lnTo>
                  <a:cubicBezTo>
                    <a:pt x="13221" y="368"/>
                    <a:pt x="12850" y="1"/>
                    <a:pt x="123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47;p69">
              <a:extLst>
                <a:ext uri="{FF2B5EF4-FFF2-40B4-BE49-F238E27FC236}">
                  <a16:creationId xmlns:a16="http://schemas.microsoft.com/office/drawing/2014/main" id="{A89C95BA-9444-4AA7-80BD-F4913437CE0E}"/>
                </a:ext>
              </a:extLst>
            </p:cNvPr>
            <p:cNvSpPr/>
            <p:nvPr/>
          </p:nvSpPr>
          <p:spPr>
            <a:xfrm>
              <a:off x="1105127" y="2472439"/>
              <a:ext cx="39491" cy="19978"/>
            </a:xfrm>
            <a:custGeom>
              <a:avLst/>
              <a:gdLst/>
              <a:ahLst/>
              <a:cxnLst/>
              <a:rect l="l" t="t" r="r" b="b"/>
              <a:pathLst>
                <a:path w="1532" h="775" extrusionOk="0">
                  <a:moveTo>
                    <a:pt x="279" y="0"/>
                  </a:moveTo>
                  <a:cubicBezTo>
                    <a:pt x="139" y="0"/>
                    <a:pt x="0" y="128"/>
                    <a:pt x="77" y="300"/>
                  </a:cubicBezTo>
                  <a:cubicBezTo>
                    <a:pt x="202" y="616"/>
                    <a:pt x="488" y="774"/>
                    <a:pt x="775" y="774"/>
                  </a:cubicBezTo>
                  <a:cubicBezTo>
                    <a:pt x="1062" y="774"/>
                    <a:pt x="1351" y="616"/>
                    <a:pt x="1481" y="300"/>
                  </a:cubicBezTo>
                  <a:cubicBezTo>
                    <a:pt x="1531" y="190"/>
                    <a:pt x="1471" y="60"/>
                    <a:pt x="1361" y="20"/>
                  </a:cubicBezTo>
                  <a:cubicBezTo>
                    <a:pt x="1334" y="7"/>
                    <a:pt x="1306" y="2"/>
                    <a:pt x="1278" y="2"/>
                  </a:cubicBezTo>
                  <a:cubicBezTo>
                    <a:pt x="1192" y="2"/>
                    <a:pt x="1110" y="56"/>
                    <a:pt x="1080" y="140"/>
                  </a:cubicBezTo>
                  <a:cubicBezTo>
                    <a:pt x="1025" y="275"/>
                    <a:pt x="902" y="343"/>
                    <a:pt x="779" y="343"/>
                  </a:cubicBezTo>
                  <a:cubicBezTo>
                    <a:pt x="656" y="343"/>
                    <a:pt x="533" y="275"/>
                    <a:pt x="478" y="140"/>
                  </a:cubicBezTo>
                  <a:cubicBezTo>
                    <a:pt x="438" y="42"/>
                    <a:pt x="358" y="0"/>
                    <a:pt x="27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48;p69">
              <a:extLst>
                <a:ext uri="{FF2B5EF4-FFF2-40B4-BE49-F238E27FC236}">
                  <a16:creationId xmlns:a16="http://schemas.microsoft.com/office/drawing/2014/main" id="{815B4290-C3A3-4839-87BB-03558E9912A5}"/>
                </a:ext>
              </a:extLst>
            </p:cNvPr>
            <p:cNvSpPr/>
            <p:nvPr/>
          </p:nvSpPr>
          <p:spPr>
            <a:xfrm>
              <a:off x="1002120" y="2472439"/>
              <a:ext cx="39336" cy="19978"/>
            </a:xfrm>
            <a:custGeom>
              <a:avLst/>
              <a:gdLst/>
              <a:ahLst/>
              <a:cxnLst/>
              <a:rect l="l" t="t" r="r" b="b"/>
              <a:pathLst>
                <a:path w="1526" h="775" extrusionOk="0">
                  <a:moveTo>
                    <a:pt x="279" y="0"/>
                  </a:moveTo>
                  <a:cubicBezTo>
                    <a:pt x="142" y="0"/>
                    <a:pt x="0" y="128"/>
                    <a:pt x="71" y="300"/>
                  </a:cubicBezTo>
                  <a:cubicBezTo>
                    <a:pt x="201" y="616"/>
                    <a:pt x="489" y="774"/>
                    <a:pt x="778" y="774"/>
                  </a:cubicBezTo>
                  <a:cubicBezTo>
                    <a:pt x="1066" y="774"/>
                    <a:pt x="1354" y="616"/>
                    <a:pt x="1485" y="300"/>
                  </a:cubicBezTo>
                  <a:cubicBezTo>
                    <a:pt x="1525" y="190"/>
                    <a:pt x="1475" y="60"/>
                    <a:pt x="1365" y="20"/>
                  </a:cubicBezTo>
                  <a:cubicBezTo>
                    <a:pt x="1335" y="7"/>
                    <a:pt x="1306" y="2"/>
                    <a:pt x="1278" y="2"/>
                  </a:cubicBezTo>
                  <a:cubicBezTo>
                    <a:pt x="1190" y="2"/>
                    <a:pt x="1114" y="56"/>
                    <a:pt x="1084" y="140"/>
                  </a:cubicBezTo>
                  <a:cubicBezTo>
                    <a:pt x="1028" y="269"/>
                    <a:pt x="902" y="342"/>
                    <a:pt x="775" y="342"/>
                  </a:cubicBezTo>
                  <a:cubicBezTo>
                    <a:pt x="695" y="342"/>
                    <a:pt x="614" y="312"/>
                    <a:pt x="552" y="250"/>
                  </a:cubicBezTo>
                  <a:cubicBezTo>
                    <a:pt x="522" y="220"/>
                    <a:pt x="492" y="180"/>
                    <a:pt x="472" y="140"/>
                  </a:cubicBezTo>
                  <a:cubicBezTo>
                    <a:pt x="435" y="42"/>
                    <a:pt x="358" y="0"/>
                    <a:pt x="27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49;p69">
              <a:extLst>
                <a:ext uri="{FF2B5EF4-FFF2-40B4-BE49-F238E27FC236}">
                  <a16:creationId xmlns:a16="http://schemas.microsoft.com/office/drawing/2014/main" id="{F55F74B3-8C2E-4279-B9B3-FE0AC9766752}"/>
                </a:ext>
              </a:extLst>
            </p:cNvPr>
            <p:cNvSpPr/>
            <p:nvPr/>
          </p:nvSpPr>
          <p:spPr>
            <a:xfrm>
              <a:off x="1182846" y="2594960"/>
              <a:ext cx="11162" cy="23251"/>
            </a:xfrm>
            <a:custGeom>
              <a:avLst/>
              <a:gdLst/>
              <a:ahLst/>
              <a:cxnLst/>
              <a:rect l="l" t="t" r="r" b="b"/>
              <a:pathLst>
                <a:path w="433" h="902" extrusionOk="0">
                  <a:moveTo>
                    <a:pt x="211" y="1"/>
                  </a:moveTo>
                  <a:cubicBezTo>
                    <a:pt x="91" y="1"/>
                    <a:pt x="1" y="91"/>
                    <a:pt x="1" y="212"/>
                  </a:cubicBezTo>
                  <a:lnTo>
                    <a:pt x="1" y="683"/>
                  </a:lnTo>
                  <a:cubicBezTo>
                    <a:pt x="1" y="828"/>
                    <a:pt x="109" y="901"/>
                    <a:pt x="216" y="901"/>
                  </a:cubicBezTo>
                  <a:cubicBezTo>
                    <a:pt x="324" y="901"/>
                    <a:pt x="432" y="828"/>
                    <a:pt x="432" y="683"/>
                  </a:cubicBezTo>
                  <a:lnTo>
                    <a:pt x="432" y="212"/>
                  </a:lnTo>
                  <a:cubicBezTo>
                    <a:pt x="432" y="91"/>
                    <a:pt x="332" y="1"/>
                    <a:pt x="21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50;p69">
              <a:extLst>
                <a:ext uri="{FF2B5EF4-FFF2-40B4-BE49-F238E27FC236}">
                  <a16:creationId xmlns:a16="http://schemas.microsoft.com/office/drawing/2014/main" id="{4E383D78-C8B5-4F1D-AFD6-063438E48028}"/>
                </a:ext>
              </a:extLst>
            </p:cNvPr>
            <p:cNvSpPr/>
            <p:nvPr/>
          </p:nvSpPr>
          <p:spPr>
            <a:xfrm>
              <a:off x="1182846" y="2632208"/>
              <a:ext cx="11162" cy="23303"/>
            </a:xfrm>
            <a:custGeom>
              <a:avLst/>
              <a:gdLst/>
              <a:ahLst/>
              <a:cxnLst/>
              <a:rect l="l" t="t" r="r" b="b"/>
              <a:pathLst>
                <a:path w="433" h="904" extrusionOk="0">
                  <a:moveTo>
                    <a:pt x="211" y="0"/>
                  </a:moveTo>
                  <a:cubicBezTo>
                    <a:pt x="91" y="0"/>
                    <a:pt x="1" y="101"/>
                    <a:pt x="1" y="221"/>
                  </a:cubicBezTo>
                  <a:lnTo>
                    <a:pt x="1" y="692"/>
                  </a:lnTo>
                  <a:cubicBezTo>
                    <a:pt x="1" y="833"/>
                    <a:pt x="109" y="903"/>
                    <a:pt x="216" y="903"/>
                  </a:cubicBezTo>
                  <a:cubicBezTo>
                    <a:pt x="324" y="903"/>
                    <a:pt x="432" y="833"/>
                    <a:pt x="432" y="692"/>
                  </a:cubicBezTo>
                  <a:lnTo>
                    <a:pt x="432" y="221"/>
                  </a:lnTo>
                  <a:cubicBezTo>
                    <a:pt x="432" y="101"/>
                    <a:pt x="332" y="0"/>
                    <a:pt x="2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51;p69">
              <a:extLst>
                <a:ext uri="{FF2B5EF4-FFF2-40B4-BE49-F238E27FC236}">
                  <a16:creationId xmlns:a16="http://schemas.microsoft.com/office/drawing/2014/main" id="{5760B8CD-40AA-4565-9A1F-F96B2F76D603}"/>
                </a:ext>
              </a:extLst>
            </p:cNvPr>
            <p:cNvSpPr/>
            <p:nvPr/>
          </p:nvSpPr>
          <p:spPr>
            <a:xfrm>
              <a:off x="1193440" y="2619526"/>
              <a:ext cx="27195" cy="11162"/>
            </a:xfrm>
            <a:custGeom>
              <a:avLst/>
              <a:gdLst/>
              <a:ahLst/>
              <a:cxnLst/>
              <a:rect l="l" t="t" r="r" b="b"/>
              <a:pathLst>
                <a:path w="1055" h="433" extrusionOk="0">
                  <a:moveTo>
                    <a:pt x="292" y="1"/>
                  </a:moveTo>
                  <a:cubicBezTo>
                    <a:pt x="1" y="1"/>
                    <a:pt x="1" y="432"/>
                    <a:pt x="292" y="432"/>
                  </a:cubicBezTo>
                  <a:lnTo>
                    <a:pt x="763" y="432"/>
                  </a:lnTo>
                  <a:cubicBezTo>
                    <a:pt x="1054" y="432"/>
                    <a:pt x="1054" y="1"/>
                    <a:pt x="7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52;p69">
              <a:extLst>
                <a:ext uri="{FF2B5EF4-FFF2-40B4-BE49-F238E27FC236}">
                  <a16:creationId xmlns:a16="http://schemas.microsoft.com/office/drawing/2014/main" id="{D639D264-FD92-4E8B-B0F4-5CE471F2A6F0}"/>
                </a:ext>
              </a:extLst>
            </p:cNvPr>
            <p:cNvSpPr/>
            <p:nvPr/>
          </p:nvSpPr>
          <p:spPr>
            <a:xfrm>
              <a:off x="1156218" y="2619526"/>
              <a:ext cx="26912" cy="11162"/>
            </a:xfrm>
            <a:custGeom>
              <a:avLst/>
              <a:gdLst/>
              <a:ahLst/>
              <a:cxnLst/>
              <a:rect l="l" t="t" r="r" b="b"/>
              <a:pathLst>
                <a:path w="1044" h="433" extrusionOk="0">
                  <a:moveTo>
                    <a:pt x="291" y="1"/>
                  </a:moveTo>
                  <a:cubicBezTo>
                    <a:pt x="1" y="1"/>
                    <a:pt x="1" y="432"/>
                    <a:pt x="291" y="432"/>
                  </a:cubicBezTo>
                  <a:lnTo>
                    <a:pt x="763" y="432"/>
                  </a:lnTo>
                  <a:cubicBezTo>
                    <a:pt x="1044" y="432"/>
                    <a:pt x="1044" y="1"/>
                    <a:pt x="7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53;p69">
              <a:extLst>
                <a:ext uri="{FF2B5EF4-FFF2-40B4-BE49-F238E27FC236}">
                  <a16:creationId xmlns:a16="http://schemas.microsoft.com/office/drawing/2014/main" id="{F088BFB2-C718-491B-A5E5-3C430DC75E86}"/>
                </a:ext>
              </a:extLst>
            </p:cNvPr>
            <p:cNvSpPr/>
            <p:nvPr/>
          </p:nvSpPr>
          <p:spPr>
            <a:xfrm>
              <a:off x="997196" y="2296327"/>
              <a:ext cx="11162" cy="23509"/>
            </a:xfrm>
            <a:custGeom>
              <a:avLst/>
              <a:gdLst/>
              <a:ahLst/>
              <a:cxnLst/>
              <a:rect l="l" t="t" r="r" b="b"/>
              <a:pathLst>
                <a:path w="433" h="912" extrusionOk="0">
                  <a:moveTo>
                    <a:pt x="221" y="1"/>
                  </a:moveTo>
                  <a:cubicBezTo>
                    <a:pt x="101" y="1"/>
                    <a:pt x="1" y="101"/>
                    <a:pt x="1" y="221"/>
                  </a:cubicBezTo>
                  <a:lnTo>
                    <a:pt x="1" y="693"/>
                  </a:lnTo>
                  <a:cubicBezTo>
                    <a:pt x="1" y="838"/>
                    <a:pt x="109" y="911"/>
                    <a:pt x="216" y="911"/>
                  </a:cubicBezTo>
                  <a:cubicBezTo>
                    <a:pt x="324" y="911"/>
                    <a:pt x="432" y="838"/>
                    <a:pt x="432" y="693"/>
                  </a:cubicBezTo>
                  <a:lnTo>
                    <a:pt x="432" y="221"/>
                  </a:lnTo>
                  <a:cubicBezTo>
                    <a:pt x="432" y="101"/>
                    <a:pt x="342" y="1"/>
                    <a:pt x="22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54;p69">
              <a:extLst>
                <a:ext uri="{FF2B5EF4-FFF2-40B4-BE49-F238E27FC236}">
                  <a16:creationId xmlns:a16="http://schemas.microsoft.com/office/drawing/2014/main" id="{2DB091D9-0373-419F-8C37-2BE483701889}"/>
                </a:ext>
              </a:extLst>
            </p:cNvPr>
            <p:cNvSpPr/>
            <p:nvPr/>
          </p:nvSpPr>
          <p:spPr>
            <a:xfrm>
              <a:off x="997196" y="2333834"/>
              <a:ext cx="11419" cy="23483"/>
            </a:xfrm>
            <a:custGeom>
              <a:avLst/>
              <a:gdLst/>
              <a:ahLst/>
              <a:cxnLst/>
              <a:rect l="l" t="t" r="r" b="b"/>
              <a:pathLst>
                <a:path w="443" h="911" extrusionOk="0">
                  <a:moveTo>
                    <a:pt x="221" y="0"/>
                  </a:moveTo>
                  <a:cubicBezTo>
                    <a:pt x="91" y="0"/>
                    <a:pt x="1" y="100"/>
                    <a:pt x="1" y="221"/>
                  </a:cubicBezTo>
                  <a:lnTo>
                    <a:pt x="1" y="692"/>
                  </a:lnTo>
                  <a:cubicBezTo>
                    <a:pt x="1" y="838"/>
                    <a:pt x="109" y="910"/>
                    <a:pt x="216" y="910"/>
                  </a:cubicBezTo>
                  <a:cubicBezTo>
                    <a:pt x="324" y="910"/>
                    <a:pt x="432" y="838"/>
                    <a:pt x="432" y="692"/>
                  </a:cubicBezTo>
                  <a:lnTo>
                    <a:pt x="432" y="221"/>
                  </a:lnTo>
                  <a:cubicBezTo>
                    <a:pt x="442" y="100"/>
                    <a:pt x="342" y="0"/>
                    <a:pt x="22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55;p69">
              <a:extLst>
                <a:ext uri="{FF2B5EF4-FFF2-40B4-BE49-F238E27FC236}">
                  <a16:creationId xmlns:a16="http://schemas.microsoft.com/office/drawing/2014/main" id="{A46F5F50-5F56-4554-9D15-96C4921786A3}"/>
                </a:ext>
              </a:extLst>
            </p:cNvPr>
            <p:cNvSpPr/>
            <p:nvPr/>
          </p:nvSpPr>
          <p:spPr>
            <a:xfrm>
              <a:off x="1008074" y="2321151"/>
              <a:ext cx="26912" cy="11136"/>
            </a:xfrm>
            <a:custGeom>
              <a:avLst/>
              <a:gdLst/>
              <a:ahLst/>
              <a:cxnLst/>
              <a:rect l="l" t="t" r="r" b="b"/>
              <a:pathLst>
                <a:path w="1044" h="432" extrusionOk="0">
                  <a:moveTo>
                    <a:pt x="281" y="1"/>
                  </a:moveTo>
                  <a:cubicBezTo>
                    <a:pt x="0" y="1"/>
                    <a:pt x="0" y="432"/>
                    <a:pt x="281" y="432"/>
                  </a:cubicBezTo>
                  <a:lnTo>
                    <a:pt x="762" y="432"/>
                  </a:lnTo>
                  <a:cubicBezTo>
                    <a:pt x="1043" y="432"/>
                    <a:pt x="1043" y="1"/>
                    <a:pt x="76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6;p69">
              <a:extLst>
                <a:ext uri="{FF2B5EF4-FFF2-40B4-BE49-F238E27FC236}">
                  <a16:creationId xmlns:a16="http://schemas.microsoft.com/office/drawing/2014/main" id="{E82615B9-A087-4479-A637-BA47B57D7481}"/>
                </a:ext>
              </a:extLst>
            </p:cNvPr>
            <p:cNvSpPr/>
            <p:nvPr/>
          </p:nvSpPr>
          <p:spPr>
            <a:xfrm>
              <a:off x="970568" y="2321151"/>
              <a:ext cx="27169" cy="11136"/>
            </a:xfrm>
            <a:custGeom>
              <a:avLst/>
              <a:gdLst/>
              <a:ahLst/>
              <a:cxnLst/>
              <a:rect l="l" t="t" r="r" b="b"/>
              <a:pathLst>
                <a:path w="1054" h="432" extrusionOk="0">
                  <a:moveTo>
                    <a:pt x="292" y="1"/>
                  </a:moveTo>
                  <a:cubicBezTo>
                    <a:pt x="1" y="1"/>
                    <a:pt x="1" y="432"/>
                    <a:pt x="292" y="432"/>
                  </a:cubicBezTo>
                  <a:lnTo>
                    <a:pt x="763" y="432"/>
                  </a:lnTo>
                  <a:cubicBezTo>
                    <a:pt x="1054" y="432"/>
                    <a:pt x="1054" y="1"/>
                    <a:pt x="7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57;p69">
              <a:extLst>
                <a:ext uri="{FF2B5EF4-FFF2-40B4-BE49-F238E27FC236}">
                  <a16:creationId xmlns:a16="http://schemas.microsoft.com/office/drawing/2014/main" id="{E3DEAD1A-4C98-4889-BA07-E539C355861F}"/>
                </a:ext>
              </a:extLst>
            </p:cNvPr>
            <p:cNvSpPr/>
            <p:nvPr/>
          </p:nvSpPr>
          <p:spPr>
            <a:xfrm>
              <a:off x="1159569" y="2329297"/>
              <a:ext cx="89242" cy="86200"/>
            </a:xfrm>
            <a:custGeom>
              <a:avLst/>
              <a:gdLst/>
              <a:ahLst/>
              <a:cxnLst/>
              <a:rect l="l" t="t" r="r" b="b"/>
              <a:pathLst>
                <a:path w="3462" h="3344" extrusionOk="0">
                  <a:moveTo>
                    <a:pt x="1736" y="918"/>
                  </a:moveTo>
                  <a:cubicBezTo>
                    <a:pt x="1867" y="1259"/>
                    <a:pt x="2148" y="1540"/>
                    <a:pt x="2489" y="1671"/>
                  </a:cubicBezTo>
                  <a:cubicBezTo>
                    <a:pt x="2142" y="1800"/>
                    <a:pt x="1873" y="2075"/>
                    <a:pt x="1731" y="2411"/>
                  </a:cubicBezTo>
                  <a:lnTo>
                    <a:pt x="1731" y="2411"/>
                  </a:lnTo>
                  <a:cubicBezTo>
                    <a:pt x="1599" y="2075"/>
                    <a:pt x="1321" y="1809"/>
                    <a:pt x="984" y="1671"/>
                  </a:cubicBezTo>
                  <a:cubicBezTo>
                    <a:pt x="1325" y="1540"/>
                    <a:pt x="1606" y="1259"/>
                    <a:pt x="1736" y="918"/>
                  </a:cubicBezTo>
                  <a:close/>
                  <a:moveTo>
                    <a:pt x="1731" y="1"/>
                  </a:moveTo>
                  <a:cubicBezTo>
                    <a:pt x="1641" y="1"/>
                    <a:pt x="1551" y="56"/>
                    <a:pt x="1526" y="166"/>
                  </a:cubicBezTo>
                  <a:cubicBezTo>
                    <a:pt x="1285" y="1079"/>
                    <a:pt x="1144" y="1229"/>
                    <a:pt x="222" y="1460"/>
                  </a:cubicBezTo>
                  <a:cubicBezTo>
                    <a:pt x="1" y="1520"/>
                    <a:pt x="1" y="1821"/>
                    <a:pt x="222" y="1881"/>
                  </a:cubicBezTo>
                  <a:cubicBezTo>
                    <a:pt x="1144" y="2112"/>
                    <a:pt x="1285" y="2263"/>
                    <a:pt x="1526" y="3185"/>
                  </a:cubicBezTo>
                  <a:cubicBezTo>
                    <a:pt x="1551" y="3291"/>
                    <a:pt x="1641" y="3343"/>
                    <a:pt x="1731" y="3343"/>
                  </a:cubicBezTo>
                  <a:cubicBezTo>
                    <a:pt x="1822" y="3343"/>
                    <a:pt x="1912" y="3291"/>
                    <a:pt x="1937" y="3185"/>
                  </a:cubicBezTo>
                  <a:cubicBezTo>
                    <a:pt x="2178" y="2263"/>
                    <a:pt x="2318" y="2112"/>
                    <a:pt x="3241" y="1881"/>
                  </a:cubicBezTo>
                  <a:cubicBezTo>
                    <a:pt x="3462" y="1821"/>
                    <a:pt x="3462" y="1520"/>
                    <a:pt x="3241" y="1460"/>
                  </a:cubicBezTo>
                  <a:cubicBezTo>
                    <a:pt x="2318" y="1229"/>
                    <a:pt x="2178" y="1089"/>
                    <a:pt x="1937" y="166"/>
                  </a:cubicBezTo>
                  <a:cubicBezTo>
                    <a:pt x="1912" y="56"/>
                    <a:pt x="1822" y="1"/>
                    <a:pt x="173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6336;p79">
            <a:extLst>
              <a:ext uri="{FF2B5EF4-FFF2-40B4-BE49-F238E27FC236}">
                <a16:creationId xmlns:a16="http://schemas.microsoft.com/office/drawing/2014/main" id="{492D0E1C-AA34-48D7-ABE6-C6E5201D7741}"/>
              </a:ext>
            </a:extLst>
          </p:cNvPr>
          <p:cNvGrpSpPr/>
          <p:nvPr/>
        </p:nvGrpSpPr>
        <p:grpSpPr>
          <a:xfrm>
            <a:off x="7132262" y="1743532"/>
            <a:ext cx="350166" cy="349434"/>
            <a:chOff x="3541011" y="1508594"/>
            <a:chExt cx="350166" cy="349434"/>
          </a:xfrm>
          <a:solidFill>
            <a:schemeClr val="bg1"/>
          </a:solidFill>
        </p:grpSpPr>
        <p:sp>
          <p:nvSpPr>
            <p:cNvPr id="56" name="Google Shape;6337;p79">
              <a:extLst>
                <a:ext uri="{FF2B5EF4-FFF2-40B4-BE49-F238E27FC236}">
                  <a16:creationId xmlns:a16="http://schemas.microsoft.com/office/drawing/2014/main" id="{1554118A-26B6-456B-8112-64CC8B7A25E2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338;p79">
              <a:extLst>
                <a:ext uri="{FF2B5EF4-FFF2-40B4-BE49-F238E27FC236}">
                  <a16:creationId xmlns:a16="http://schemas.microsoft.com/office/drawing/2014/main" id="{1DE10EBA-4C3D-4B2D-AC53-7385CAE92306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339;p79">
              <a:extLst>
                <a:ext uri="{FF2B5EF4-FFF2-40B4-BE49-F238E27FC236}">
                  <a16:creationId xmlns:a16="http://schemas.microsoft.com/office/drawing/2014/main" id="{6C7D877D-2B3D-497B-9493-953C19AF45A3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340;p79">
              <a:extLst>
                <a:ext uri="{FF2B5EF4-FFF2-40B4-BE49-F238E27FC236}">
                  <a16:creationId xmlns:a16="http://schemas.microsoft.com/office/drawing/2014/main" id="{F727C4B9-7FA3-4A27-B451-CC0ECEA6C031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341;p79">
              <a:extLst>
                <a:ext uri="{FF2B5EF4-FFF2-40B4-BE49-F238E27FC236}">
                  <a16:creationId xmlns:a16="http://schemas.microsoft.com/office/drawing/2014/main" id="{FF17FCE9-3041-4FBE-9062-F892FEFD8D56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342;p79">
              <a:extLst>
                <a:ext uri="{FF2B5EF4-FFF2-40B4-BE49-F238E27FC236}">
                  <a16:creationId xmlns:a16="http://schemas.microsoft.com/office/drawing/2014/main" id="{D36C829A-00E8-4A82-9C2D-4048B4FD778C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343;p79">
              <a:extLst>
                <a:ext uri="{FF2B5EF4-FFF2-40B4-BE49-F238E27FC236}">
                  <a16:creationId xmlns:a16="http://schemas.microsoft.com/office/drawing/2014/main" id="{5355FC58-0113-499C-98DA-393F75D01760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44;p79">
              <a:extLst>
                <a:ext uri="{FF2B5EF4-FFF2-40B4-BE49-F238E27FC236}">
                  <a16:creationId xmlns:a16="http://schemas.microsoft.com/office/drawing/2014/main" id="{37ACF6F3-CD4B-46F2-A1EF-AC69D763E56C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345;p79">
              <a:extLst>
                <a:ext uri="{FF2B5EF4-FFF2-40B4-BE49-F238E27FC236}">
                  <a16:creationId xmlns:a16="http://schemas.microsoft.com/office/drawing/2014/main" id="{F3C830B0-09B6-4EB4-9BDF-30C37B7B4EA2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346;p79">
              <a:extLst>
                <a:ext uri="{FF2B5EF4-FFF2-40B4-BE49-F238E27FC236}">
                  <a16:creationId xmlns:a16="http://schemas.microsoft.com/office/drawing/2014/main" id="{01920050-6213-409B-B77C-A2AB4B91D732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347;p79">
              <a:extLst>
                <a:ext uri="{FF2B5EF4-FFF2-40B4-BE49-F238E27FC236}">
                  <a16:creationId xmlns:a16="http://schemas.microsoft.com/office/drawing/2014/main" id="{998822A4-97EE-416B-BA51-E7E5F71FE6D0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348;p79">
              <a:extLst>
                <a:ext uri="{FF2B5EF4-FFF2-40B4-BE49-F238E27FC236}">
                  <a16:creationId xmlns:a16="http://schemas.microsoft.com/office/drawing/2014/main" id="{950C2E70-59D1-4362-8BAC-EAA9D86358B5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349;p79">
              <a:extLst>
                <a:ext uri="{FF2B5EF4-FFF2-40B4-BE49-F238E27FC236}">
                  <a16:creationId xmlns:a16="http://schemas.microsoft.com/office/drawing/2014/main" id="{8313BC12-22A6-4EC3-99C7-8E1ADDD38562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025;p79">
            <a:extLst>
              <a:ext uri="{FF2B5EF4-FFF2-40B4-BE49-F238E27FC236}">
                <a16:creationId xmlns:a16="http://schemas.microsoft.com/office/drawing/2014/main" id="{B37353CC-17FB-47F6-9702-C9B84C222BB3}"/>
              </a:ext>
            </a:extLst>
          </p:cNvPr>
          <p:cNvGrpSpPr/>
          <p:nvPr/>
        </p:nvGrpSpPr>
        <p:grpSpPr>
          <a:xfrm>
            <a:off x="1313077" y="3237740"/>
            <a:ext cx="264550" cy="353222"/>
            <a:chOff x="903530" y="3806125"/>
            <a:chExt cx="264550" cy="353222"/>
          </a:xfrm>
          <a:solidFill>
            <a:schemeClr val="bg1"/>
          </a:solidFill>
        </p:grpSpPr>
        <p:sp>
          <p:nvSpPr>
            <p:cNvPr id="75" name="Google Shape;7026;p79">
              <a:extLst>
                <a:ext uri="{FF2B5EF4-FFF2-40B4-BE49-F238E27FC236}">
                  <a16:creationId xmlns:a16="http://schemas.microsoft.com/office/drawing/2014/main" id="{801E1D70-64A1-481D-A875-1A229FA8C888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027;p79">
              <a:extLst>
                <a:ext uri="{FF2B5EF4-FFF2-40B4-BE49-F238E27FC236}">
                  <a16:creationId xmlns:a16="http://schemas.microsoft.com/office/drawing/2014/main" id="{B1403A1D-5EA0-4DF7-8FA4-32797758F4BE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028;p79">
              <a:extLst>
                <a:ext uri="{FF2B5EF4-FFF2-40B4-BE49-F238E27FC236}">
                  <a16:creationId xmlns:a16="http://schemas.microsoft.com/office/drawing/2014/main" id="{0EEC957D-A4BF-4059-8945-19177CAFA2DD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029;p79">
              <a:extLst>
                <a:ext uri="{FF2B5EF4-FFF2-40B4-BE49-F238E27FC236}">
                  <a16:creationId xmlns:a16="http://schemas.microsoft.com/office/drawing/2014/main" id="{5ECB5C1D-6DF0-462A-B772-1BDAD5BC5A02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9" name="Google Shape;7024;p79">
            <a:extLst>
              <a:ext uri="{FF2B5EF4-FFF2-40B4-BE49-F238E27FC236}">
                <a16:creationId xmlns:a16="http://schemas.microsoft.com/office/drawing/2014/main" id="{20224012-B395-4CE7-AF53-801D61FC5D7E}"/>
              </a:ext>
            </a:extLst>
          </p:cNvPr>
          <p:cNvSpPr/>
          <p:nvPr/>
        </p:nvSpPr>
        <p:spPr>
          <a:xfrm>
            <a:off x="3275463" y="3333291"/>
            <a:ext cx="347524" cy="289917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6882;p79">
            <a:extLst>
              <a:ext uri="{FF2B5EF4-FFF2-40B4-BE49-F238E27FC236}">
                <a16:creationId xmlns:a16="http://schemas.microsoft.com/office/drawing/2014/main" id="{ACE35FD2-C069-46A6-B700-0E870AF2EC71}"/>
              </a:ext>
            </a:extLst>
          </p:cNvPr>
          <p:cNvGrpSpPr/>
          <p:nvPr/>
        </p:nvGrpSpPr>
        <p:grpSpPr>
          <a:xfrm>
            <a:off x="5840660" y="3351937"/>
            <a:ext cx="346379" cy="264518"/>
            <a:chOff x="5776798" y="3409778"/>
            <a:chExt cx="346379" cy="264518"/>
          </a:xfrm>
          <a:solidFill>
            <a:schemeClr val="bg1"/>
          </a:solidFill>
        </p:grpSpPr>
        <p:sp>
          <p:nvSpPr>
            <p:cNvPr id="81" name="Google Shape;6883;p79">
              <a:extLst>
                <a:ext uri="{FF2B5EF4-FFF2-40B4-BE49-F238E27FC236}">
                  <a16:creationId xmlns:a16="http://schemas.microsoft.com/office/drawing/2014/main" id="{B54EBB47-79F2-4541-BAFD-A6FF5A3FB610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884;p79">
              <a:extLst>
                <a:ext uri="{FF2B5EF4-FFF2-40B4-BE49-F238E27FC236}">
                  <a16:creationId xmlns:a16="http://schemas.microsoft.com/office/drawing/2014/main" id="{33881462-73EC-4415-A6A7-9C086F34FF4A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885;p79">
              <a:extLst>
                <a:ext uri="{FF2B5EF4-FFF2-40B4-BE49-F238E27FC236}">
                  <a16:creationId xmlns:a16="http://schemas.microsoft.com/office/drawing/2014/main" id="{A4C9020F-ECEA-424B-9183-6CAE04F23757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886;p79">
              <a:extLst>
                <a:ext uri="{FF2B5EF4-FFF2-40B4-BE49-F238E27FC236}">
                  <a16:creationId xmlns:a16="http://schemas.microsoft.com/office/drawing/2014/main" id="{AE2CCD52-149B-427B-9DBA-F0AB1430DF3D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887;p79">
              <a:extLst>
                <a:ext uri="{FF2B5EF4-FFF2-40B4-BE49-F238E27FC236}">
                  <a16:creationId xmlns:a16="http://schemas.microsoft.com/office/drawing/2014/main" id="{8EF19A64-52D8-4636-87FB-4FC0ECCC620A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888;p79">
              <a:extLst>
                <a:ext uri="{FF2B5EF4-FFF2-40B4-BE49-F238E27FC236}">
                  <a16:creationId xmlns:a16="http://schemas.microsoft.com/office/drawing/2014/main" id="{B8451449-6D10-4F7B-8C7B-0A66ACD35B26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6628;p79">
            <a:extLst>
              <a:ext uri="{FF2B5EF4-FFF2-40B4-BE49-F238E27FC236}">
                <a16:creationId xmlns:a16="http://schemas.microsoft.com/office/drawing/2014/main" id="{61ECB146-8708-4D84-B237-FE221B3B10C4}"/>
              </a:ext>
            </a:extLst>
          </p:cNvPr>
          <p:cNvGrpSpPr/>
          <p:nvPr/>
        </p:nvGrpSpPr>
        <p:grpSpPr>
          <a:xfrm>
            <a:off x="7830923" y="3208379"/>
            <a:ext cx="355099" cy="355481"/>
            <a:chOff x="3539102" y="2427549"/>
            <a:chExt cx="355099" cy="355481"/>
          </a:xfrm>
          <a:solidFill>
            <a:schemeClr val="bg1"/>
          </a:solidFill>
        </p:grpSpPr>
        <p:sp>
          <p:nvSpPr>
            <p:cNvPr id="88" name="Google Shape;6629;p79">
              <a:extLst>
                <a:ext uri="{FF2B5EF4-FFF2-40B4-BE49-F238E27FC236}">
                  <a16:creationId xmlns:a16="http://schemas.microsoft.com/office/drawing/2014/main" id="{80AF93A6-25D2-4088-A149-CC7F89D7F8C7}"/>
                </a:ext>
              </a:extLst>
            </p:cNvPr>
            <p:cNvSpPr/>
            <p:nvPr/>
          </p:nvSpPr>
          <p:spPr>
            <a:xfrm>
              <a:off x="3539102" y="2561320"/>
              <a:ext cx="355099" cy="221710"/>
            </a:xfrm>
            <a:custGeom>
              <a:avLst/>
              <a:gdLst/>
              <a:ahLst/>
              <a:cxnLst/>
              <a:rect l="l" t="t" r="r" b="b"/>
              <a:pathLst>
                <a:path w="11157" h="6966" extrusionOk="0">
                  <a:moveTo>
                    <a:pt x="2953" y="3131"/>
                  </a:moveTo>
                  <a:lnTo>
                    <a:pt x="2953" y="6644"/>
                  </a:lnTo>
                  <a:lnTo>
                    <a:pt x="1537" y="6644"/>
                  </a:lnTo>
                  <a:lnTo>
                    <a:pt x="1537" y="3131"/>
                  </a:lnTo>
                  <a:close/>
                  <a:moveTo>
                    <a:pt x="6263" y="2250"/>
                  </a:moveTo>
                  <a:lnTo>
                    <a:pt x="6263" y="6644"/>
                  </a:lnTo>
                  <a:lnTo>
                    <a:pt x="4858" y="6644"/>
                  </a:lnTo>
                  <a:lnTo>
                    <a:pt x="4858" y="2250"/>
                  </a:lnTo>
                  <a:close/>
                  <a:moveTo>
                    <a:pt x="9585" y="333"/>
                  </a:moveTo>
                  <a:lnTo>
                    <a:pt x="9585" y="6644"/>
                  </a:lnTo>
                  <a:lnTo>
                    <a:pt x="8168" y="6644"/>
                  </a:lnTo>
                  <a:lnTo>
                    <a:pt x="8168" y="333"/>
                  </a:lnTo>
                  <a:close/>
                  <a:moveTo>
                    <a:pt x="8025" y="0"/>
                  </a:moveTo>
                  <a:cubicBezTo>
                    <a:pt x="7930" y="0"/>
                    <a:pt x="7859" y="83"/>
                    <a:pt x="7859" y="167"/>
                  </a:cubicBezTo>
                  <a:lnTo>
                    <a:pt x="7859" y="6644"/>
                  </a:lnTo>
                  <a:lnTo>
                    <a:pt x="6609" y="6644"/>
                  </a:lnTo>
                  <a:lnTo>
                    <a:pt x="6609" y="2084"/>
                  </a:lnTo>
                  <a:cubicBezTo>
                    <a:pt x="6609" y="2000"/>
                    <a:pt x="6537" y="1917"/>
                    <a:pt x="6442" y="1917"/>
                  </a:cubicBezTo>
                  <a:lnTo>
                    <a:pt x="4704" y="1917"/>
                  </a:lnTo>
                  <a:cubicBezTo>
                    <a:pt x="4608" y="1917"/>
                    <a:pt x="4537" y="2000"/>
                    <a:pt x="4537" y="2084"/>
                  </a:cubicBezTo>
                  <a:lnTo>
                    <a:pt x="4537" y="6644"/>
                  </a:lnTo>
                  <a:lnTo>
                    <a:pt x="3287" y="6644"/>
                  </a:lnTo>
                  <a:lnTo>
                    <a:pt x="3287" y="2965"/>
                  </a:lnTo>
                  <a:cubicBezTo>
                    <a:pt x="3287" y="2881"/>
                    <a:pt x="3215" y="2798"/>
                    <a:pt x="3120" y="2798"/>
                  </a:cubicBezTo>
                  <a:lnTo>
                    <a:pt x="1382" y="2798"/>
                  </a:lnTo>
                  <a:cubicBezTo>
                    <a:pt x="1298" y="2798"/>
                    <a:pt x="1215" y="2881"/>
                    <a:pt x="1215" y="2965"/>
                  </a:cubicBezTo>
                  <a:lnTo>
                    <a:pt x="1215" y="6644"/>
                  </a:lnTo>
                  <a:lnTo>
                    <a:pt x="167" y="6644"/>
                  </a:lnTo>
                  <a:cubicBezTo>
                    <a:pt x="72" y="6644"/>
                    <a:pt x="1" y="6715"/>
                    <a:pt x="1" y="6810"/>
                  </a:cubicBezTo>
                  <a:cubicBezTo>
                    <a:pt x="1" y="6894"/>
                    <a:pt x="72" y="6965"/>
                    <a:pt x="167" y="6965"/>
                  </a:cubicBezTo>
                  <a:lnTo>
                    <a:pt x="11002" y="6965"/>
                  </a:lnTo>
                  <a:cubicBezTo>
                    <a:pt x="11085" y="6965"/>
                    <a:pt x="11157" y="6894"/>
                    <a:pt x="11157" y="6810"/>
                  </a:cubicBezTo>
                  <a:cubicBezTo>
                    <a:pt x="11145" y="6715"/>
                    <a:pt x="11073" y="6644"/>
                    <a:pt x="10990" y="6644"/>
                  </a:cubicBezTo>
                  <a:lnTo>
                    <a:pt x="9930" y="6644"/>
                  </a:lnTo>
                  <a:lnTo>
                    <a:pt x="9930" y="167"/>
                  </a:lnTo>
                  <a:cubicBezTo>
                    <a:pt x="9930" y="83"/>
                    <a:pt x="9859" y="0"/>
                    <a:pt x="97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630;p79">
              <a:extLst>
                <a:ext uri="{FF2B5EF4-FFF2-40B4-BE49-F238E27FC236}">
                  <a16:creationId xmlns:a16="http://schemas.microsoft.com/office/drawing/2014/main" id="{090A6001-2E85-4802-8362-A593CEBE9CE5}"/>
                </a:ext>
              </a:extLst>
            </p:cNvPr>
            <p:cNvSpPr/>
            <p:nvPr/>
          </p:nvSpPr>
          <p:spPr>
            <a:xfrm>
              <a:off x="3544417" y="2427549"/>
              <a:ext cx="339568" cy="205415"/>
            </a:xfrm>
            <a:custGeom>
              <a:avLst/>
              <a:gdLst/>
              <a:ahLst/>
              <a:cxnLst/>
              <a:rect l="l" t="t" r="r" b="b"/>
              <a:pathLst>
                <a:path w="10669" h="6454" extrusionOk="0">
                  <a:moveTo>
                    <a:pt x="10157" y="0"/>
                  </a:moveTo>
                  <a:cubicBezTo>
                    <a:pt x="10125" y="0"/>
                    <a:pt x="10093" y="4"/>
                    <a:pt x="10061" y="12"/>
                  </a:cubicBezTo>
                  <a:lnTo>
                    <a:pt x="8656" y="191"/>
                  </a:lnTo>
                  <a:cubicBezTo>
                    <a:pt x="8382" y="214"/>
                    <a:pt x="8180" y="488"/>
                    <a:pt x="8216" y="762"/>
                  </a:cubicBezTo>
                  <a:cubicBezTo>
                    <a:pt x="8238" y="1032"/>
                    <a:pt x="8483" y="1217"/>
                    <a:pt x="8751" y="1217"/>
                  </a:cubicBezTo>
                  <a:cubicBezTo>
                    <a:pt x="8767" y="1217"/>
                    <a:pt x="8783" y="1216"/>
                    <a:pt x="8799" y="1215"/>
                  </a:cubicBezTo>
                  <a:lnTo>
                    <a:pt x="8906" y="1203"/>
                  </a:lnTo>
                  <a:lnTo>
                    <a:pt x="8906" y="1203"/>
                  </a:lnTo>
                  <a:cubicBezTo>
                    <a:pt x="7204" y="3191"/>
                    <a:pt x="5156" y="4215"/>
                    <a:pt x="3715" y="4727"/>
                  </a:cubicBezTo>
                  <a:cubicBezTo>
                    <a:pt x="1917" y="5370"/>
                    <a:pt x="524" y="5429"/>
                    <a:pt x="500" y="5429"/>
                  </a:cubicBezTo>
                  <a:cubicBezTo>
                    <a:pt x="227" y="5441"/>
                    <a:pt x="0" y="5679"/>
                    <a:pt x="12" y="5965"/>
                  </a:cubicBezTo>
                  <a:cubicBezTo>
                    <a:pt x="24" y="6239"/>
                    <a:pt x="250" y="6453"/>
                    <a:pt x="524" y="6453"/>
                  </a:cubicBezTo>
                  <a:lnTo>
                    <a:pt x="536" y="6453"/>
                  </a:lnTo>
                  <a:cubicBezTo>
                    <a:pt x="596" y="6453"/>
                    <a:pt x="2084" y="6394"/>
                    <a:pt x="4037" y="5703"/>
                  </a:cubicBezTo>
                  <a:cubicBezTo>
                    <a:pt x="5132" y="5322"/>
                    <a:pt x="6156" y="4798"/>
                    <a:pt x="7096" y="4167"/>
                  </a:cubicBezTo>
                  <a:cubicBezTo>
                    <a:pt x="7168" y="4120"/>
                    <a:pt x="7192" y="4013"/>
                    <a:pt x="7144" y="3941"/>
                  </a:cubicBezTo>
                  <a:cubicBezTo>
                    <a:pt x="7113" y="3895"/>
                    <a:pt x="7058" y="3869"/>
                    <a:pt x="7003" y="3869"/>
                  </a:cubicBezTo>
                  <a:cubicBezTo>
                    <a:pt x="6973" y="3869"/>
                    <a:pt x="6943" y="3877"/>
                    <a:pt x="6918" y="3893"/>
                  </a:cubicBezTo>
                  <a:cubicBezTo>
                    <a:pt x="5989" y="4513"/>
                    <a:pt x="5001" y="5025"/>
                    <a:pt x="3929" y="5394"/>
                  </a:cubicBezTo>
                  <a:cubicBezTo>
                    <a:pt x="2024" y="6084"/>
                    <a:pt x="596" y="6120"/>
                    <a:pt x="536" y="6120"/>
                  </a:cubicBezTo>
                  <a:cubicBezTo>
                    <a:pt x="429" y="6120"/>
                    <a:pt x="358" y="6049"/>
                    <a:pt x="358" y="5953"/>
                  </a:cubicBezTo>
                  <a:cubicBezTo>
                    <a:pt x="358" y="5846"/>
                    <a:pt x="429" y="5751"/>
                    <a:pt x="536" y="5751"/>
                  </a:cubicBezTo>
                  <a:cubicBezTo>
                    <a:pt x="548" y="5751"/>
                    <a:pt x="1989" y="5691"/>
                    <a:pt x="3834" y="5036"/>
                  </a:cubicBezTo>
                  <a:cubicBezTo>
                    <a:pt x="5406" y="4489"/>
                    <a:pt x="7632" y="3346"/>
                    <a:pt x="9454" y="1084"/>
                  </a:cubicBezTo>
                  <a:cubicBezTo>
                    <a:pt x="9534" y="969"/>
                    <a:pt x="9459" y="809"/>
                    <a:pt x="9315" y="809"/>
                  </a:cubicBezTo>
                  <a:cubicBezTo>
                    <a:pt x="9310" y="809"/>
                    <a:pt x="9304" y="809"/>
                    <a:pt x="9299" y="810"/>
                  </a:cubicBezTo>
                  <a:lnTo>
                    <a:pt x="8775" y="869"/>
                  </a:lnTo>
                  <a:cubicBezTo>
                    <a:pt x="8768" y="870"/>
                    <a:pt x="8761" y="871"/>
                    <a:pt x="8754" y="871"/>
                  </a:cubicBezTo>
                  <a:cubicBezTo>
                    <a:pt x="8676" y="871"/>
                    <a:pt x="8595" y="815"/>
                    <a:pt x="8573" y="738"/>
                  </a:cubicBezTo>
                  <a:cubicBezTo>
                    <a:pt x="8537" y="631"/>
                    <a:pt x="8620" y="512"/>
                    <a:pt x="8740" y="500"/>
                  </a:cubicBezTo>
                  <a:lnTo>
                    <a:pt x="10133" y="322"/>
                  </a:lnTo>
                  <a:cubicBezTo>
                    <a:pt x="10139" y="321"/>
                    <a:pt x="10146" y="320"/>
                    <a:pt x="10153" y="320"/>
                  </a:cubicBezTo>
                  <a:cubicBezTo>
                    <a:pt x="10253" y="320"/>
                    <a:pt x="10347" y="400"/>
                    <a:pt x="10347" y="500"/>
                  </a:cubicBezTo>
                  <a:lnTo>
                    <a:pt x="10347" y="1893"/>
                  </a:lnTo>
                  <a:cubicBezTo>
                    <a:pt x="10347" y="2000"/>
                    <a:pt x="10252" y="2072"/>
                    <a:pt x="10168" y="2072"/>
                  </a:cubicBezTo>
                  <a:cubicBezTo>
                    <a:pt x="10073" y="2072"/>
                    <a:pt x="9990" y="1988"/>
                    <a:pt x="9990" y="1893"/>
                  </a:cubicBezTo>
                  <a:lnTo>
                    <a:pt x="9990" y="1477"/>
                  </a:lnTo>
                  <a:cubicBezTo>
                    <a:pt x="9990" y="1417"/>
                    <a:pt x="9942" y="1346"/>
                    <a:pt x="9883" y="1334"/>
                  </a:cubicBezTo>
                  <a:cubicBezTo>
                    <a:pt x="9866" y="1324"/>
                    <a:pt x="9848" y="1319"/>
                    <a:pt x="9830" y="1319"/>
                  </a:cubicBezTo>
                  <a:cubicBezTo>
                    <a:pt x="9784" y="1319"/>
                    <a:pt x="9738" y="1347"/>
                    <a:pt x="9704" y="1381"/>
                  </a:cubicBezTo>
                  <a:cubicBezTo>
                    <a:pt x="9085" y="2119"/>
                    <a:pt x="8394" y="2810"/>
                    <a:pt x="7632" y="3382"/>
                  </a:cubicBezTo>
                  <a:cubicBezTo>
                    <a:pt x="7561" y="3441"/>
                    <a:pt x="7537" y="3548"/>
                    <a:pt x="7597" y="3608"/>
                  </a:cubicBezTo>
                  <a:cubicBezTo>
                    <a:pt x="7635" y="3646"/>
                    <a:pt x="7692" y="3674"/>
                    <a:pt x="7744" y="3674"/>
                  </a:cubicBezTo>
                  <a:cubicBezTo>
                    <a:pt x="7773" y="3674"/>
                    <a:pt x="7801" y="3665"/>
                    <a:pt x="7823" y="3643"/>
                  </a:cubicBezTo>
                  <a:cubicBezTo>
                    <a:pt x="8489" y="3131"/>
                    <a:pt x="9109" y="2548"/>
                    <a:pt x="9656" y="1917"/>
                  </a:cubicBezTo>
                  <a:cubicBezTo>
                    <a:pt x="9668" y="2179"/>
                    <a:pt x="9894" y="2405"/>
                    <a:pt x="10156" y="2405"/>
                  </a:cubicBezTo>
                  <a:cubicBezTo>
                    <a:pt x="10442" y="2405"/>
                    <a:pt x="10668" y="2179"/>
                    <a:pt x="10668" y="1893"/>
                  </a:cubicBezTo>
                  <a:lnTo>
                    <a:pt x="10668" y="500"/>
                  </a:lnTo>
                  <a:cubicBezTo>
                    <a:pt x="10621" y="369"/>
                    <a:pt x="10561" y="238"/>
                    <a:pt x="10466" y="131"/>
                  </a:cubicBezTo>
                  <a:cubicBezTo>
                    <a:pt x="10382" y="48"/>
                    <a:pt x="10270" y="0"/>
                    <a:pt x="101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226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" grpId="0" build="p"/>
      <p:bldP spid="846" grpId="0" build="p"/>
      <p:bldP spid="847" grpId="0" build="p"/>
      <p:bldP spid="848" grpId="0" build="p"/>
      <p:bldP spid="849" grpId="0" build="p"/>
      <p:bldP spid="850" grpId="0" build="p"/>
      <p:bldP spid="853" grpId="0" build="p"/>
      <p:bldP spid="854" grpId="0" build="p"/>
      <p:bldP spid="861" grpId="0" animBg="1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45C6B2CF-5C1A-4E1D-96AE-B3AE98351A64}"/>
              </a:ext>
            </a:extLst>
          </p:cNvPr>
          <p:cNvSpPr txBox="1"/>
          <p:nvPr/>
        </p:nvSpPr>
        <p:spPr>
          <a:xfrm>
            <a:off x="1513367" y="1740753"/>
            <a:ext cx="61172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/>
                </a:solidFill>
                <a:latin typeface="Oswald"/>
              </a:rPr>
              <a:t>Achtung</a:t>
            </a:r>
          </a:p>
          <a:p>
            <a:pPr algn="ctr"/>
            <a:endParaRPr lang="de-DE" dirty="0">
              <a:solidFill>
                <a:schemeClr val="bg1"/>
              </a:solidFill>
              <a:latin typeface="Oswald"/>
            </a:endParaRP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Oswald"/>
              </a:rPr>
              <a:t>Es ist utopisch zu glauben, man könne all diese Ziele auf einmal und auch noch „über Nacht“ erreichen!</a:t>
            </a:r>
          </a:p>
        </p:txBody>
      </p:sp>
    </p:spTree>
    <p:extLst>
      <p:ext uri="{BB962C8B-B14F-4D97-AF65-F5344CB8AC3E}">
        <p14:creationId xmlns:p14="http://schemas.microsoft.com/office/powerpoint/2010/main" val="1890030413"/>
      </p:ext>
    </p:extLst>
  </p:cSld>
  <p:clrMapOvr>
    <a:masterClrMapping/>
  </p:clrMapOvr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Microsoft Office PowerPoint</Application>
  <PresentationFormat>Bildschirmpräsentation (16:9)</PresentationFormat>
  <Paragraphs>173</Paragraphs>
  <Slides>24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Cutive Mono</vt:lpstr>
      <vt:lpstr>Fira Sans Extra Condensed Medium</vt:lpstr>
      <vt:lpstr>Oswald</vt:lpstr>
      <vt:lpstr>Oswald Regular</vt:lpstr>
      <vt:lpstr>Wingdings</vt:lpstr>
      <vt:lpstr>Peace Day Social Media by SlidesGo</vt:lpstr>
      <vt:lpstr>Social Media Strategie</vt:lpstr>
      <vt:lpstr>Die 7 Schritte zur Social Media Strategie</vt:lpstr>
      <vt:lpstr>Vision formulieren</vt:lpstr>
      <vt:lpstr>Kanäle und Kennzahlen festlegen</vt:lpstr>
      <vt:lpstr>Kanalauswahl</vt:lpstr>
      <vt:lpstr>Neue Kanäle</vt:lpstr>
      <vt:lpstr>Ziele festlegen</vt:lpstr>
      <vt:lpstr>Ziele festlegen</vt:lpstr>
      <vt:lpstr>PowerPoint-Präsentation</vt:lpstr>
      <vt:lpstr>SMARTe Ziele</vt:lpstr>
      <vt:lpstr>SMARTe Ziele</vt:lpstr>
      <vt:lpstr>Kanalauswahl</vt:lpstr>
      <vt:lpstr>Kennzahlen</vt:lpstr>
      <vt:lpstr>Kennzahlen</vt:lpstr>
      <vt:lpstr>KPIs und ihre Berechnungen</vt:lpstr>
      <vt:lpstr>KPIs und ihre Berechnungen</vt:lpstr>
      <vt:lpstr>KPIs und ihre Berechnungen</vt:lpstr>
      <vt:lpstr>KPIs und ihre Berechnungen</vt:lpstr>
      <vt:lpstr>KPIs und ihre Berechnungen</vt:lpstr>
      <vt:lpstr>KPIs und ihre Berechnungen</vt:lpstr>
      <vt:lpstr>KPIs und ihre Berechnungen</vt:lpstr>
      <vt:lpstr>KPIs und ihre Berechnungen</vt:lpstr>
      <vt:lpstr>KPIs und ihre Berechnungen</vt:lpstr>
      <vt:lpstr>Typische KPIs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Alfa</dc:creator>
  <cp:lastModifiedBy>Alfa</cp:lastModifiedBy>
  <cp:revision>30</cp:revision>
  <dcterms:modified xsi:type="dcterms:W3CDTF">2020-06-15T05:10:50Z</dcterms:modified>
</cp:coreProperties>
</file>