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</p:sldMasterIdLst>
  <p:notesMasterIdLst>
    <p:notesMasterId r:id="rId21"/>
  </p:notesMasterIdLst>
  <p:sldIdLst>
    <p:sldId id="256" r:id="rId2"/>
    <p:sldId id="258" r:id="rId3"/>
    <p:sldId id="324" r:id="rId4"/>
    <p:sldId id="265" r:id="rId5"/>
    <p:sldId id="315" r:id="rId6"/>
    <p:sldId id="261" r:id="rId7"/>
    <p:sldId id="270" r:id="rId8"/>
    <p:sldId id="322" r:id="rId9"/>
    <p:sldId id="323" r:id="rId10"/>
    <p:sldId id="307" r:id="rId11"/>
    <p:sldId id="309" r:id="rId12"/>
    <p:sldId id="310" r:id="rId13"/>
    <p:sldId id="311" r:id="rId14"/>
    <p:sldId id="312" r:id="rId15"/>
    <p:sldId id="314" r:id="rId16"/>
    <p:sldId id="325" r:id="rId17"/>
    <p:sldId id="327" r:id="rId18"/>
    <p:sldId id="326" r:id="rId19"/>
    <p:sldId id="329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3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4F01D-7F7A-4EFA-897C-2D83D2899FDB}">
  <a:tblStyle styleId="{7DF4F01D-7F7A-4EFA-897C-2D83D2899F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53" autoAdjust="0"/>
  </p:normalViewPr>
  <p:slideViewPr>
    <p:cSldViewPr snapToGrid="0">
      <p:cViewPr varScale="1">
        <p:scale>
          <a:sx n="140" d="100"/>
          <a:sy n="140" d="100"/>
        </p:scale>
        <p:origin x="1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Liste_von_Gedenk-_und_Aktionstage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onlinemarketing-praxis.de/social-media/social-media-redaktionsplan-muster-als-vorlage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Liste_von_Gedenk-_und_Aktionstage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onlinemarketing-praxis.de/social-media/social-media-redaktionsplan-muster-als-vorlage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fe982ce4f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fe982ce4f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5540b6adc3_2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5540b6adc3_2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996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5540b6adc3_2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5540b6adc3_2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0284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5540b6adc3_2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5540b6adc3_2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5487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Wichtig: Damit arbeitet ihr, allerdings können nur zwei Personen gleichzeitig eingeloggt sein</a:t>
            </a:r>
          </a:p>
        </p:txBody>
      </p:sp>
    </p:spTree>
    <p:extLst>
      <p:ext uri="{BB962C8B-B14F-4D97-AF65-F5344CB8AC3E}">
        <p14:creationId xmlns:p14="http://schemas.microsoft.com/office/powerpoint/2010/main" val="216536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5540b6adc3_2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5540b6adc3_2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5540b6adc3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5540b6adc3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Blick hinter die Kulissen</a:t>
            </a:r>
          </a:p>
          <a:p>
            <a:pPr>
              <a:buFont typeface="Arial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 Produktvorstellung</a:t>
            </a:r>
          </a:p>
          <a:p>
            <a:pPr>
              <a:buFont typeface="Arial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 Produktanwendung</a:t>
            </a:r>
          </a:p>
          <a:p>
            <a:pPr>
              <a:buFont typeface="Arial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Hashtags #</a:t>
            </a:r>
            <a:r>
              <a:rPr lang="de-DE" dirty="0" err="1">
                <a:solidFill>
                  <a:schemeClr val="bg1"/>
                </a:solidFill>
              </a:rPr>
              <a:t>tbt</a:t>
            </a:r>
            <a:r>
              <a:rPr lang="de-DE" dirty="0">
                <a:solidFill>
                  <a:schemeClr val="bg1"/>
                </a:solidFill>
              </a:rPr>
              <a:t>, #</a:t>
            </a:r>
            <a:r>
              <a:rPr lang="de-DE" dirty="0" err="1">
                <a:solidFill>
                  <a:schemeClr val="bg1"/>
                </a:solidFill>
              </a:rPr>
              <a:t>motivationmonday</a:t>
            </a:r>
            <a:endParaRPr lang="de-DE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5540b6adc3_2_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5540b6adc3_2_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5540b6adc3_2_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5540b6adc3_2_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7465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5540b6adc3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5540b6adc3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5540b6adc3_2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5540b6adc3_2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hlinkClick r:id="rId3"/>
              </a:rPr>
              <a:t>https://de.wikipedia.org/wiki/Liste_von_Gedenk-_und_Aktionstagen</a:t>
            </a:r>
            <a:endParaRPr lang="de-D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hlinkClick r:id="rId4"/>
              </a:rPr>
              <a:t>https://www.onlinemarketing-praxis.de/social-media/social-media-redaktionsplan-muster-als-vorlage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4359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5540b6adc3_2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5540b6adc3_2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hlinkClick r:id="rId3"/>
              </a:rPr>
              <a:t>https://de.wikipedia.org/wiki/Liste_von_Gedenk-_und_Aktionstagen</a:t>
            </a:r>
            <a:endParaRPr lang="de-D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hlinkClick r:id="rId4"/>
              </a:rPr>
              <a:t>https://www.onlinemarketing-praxis.de/social-media/social-media-redaktionsplan-muster-als-vorlage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5027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EFEFE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 flipH="1">
            <a:off x="713850" y="3292446"/>
            <a:ext cx="7716300" cy="59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3017850" y="3887955"/>
            <a:ext cx="3108300" cy="2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swald Regular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NUMBERS">
    <p:bg>
      <p:bgPr>
        <a:solidFill>
          <a:srgbClr val="EFEFE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1382825" y="2400975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idx="2" hasCustomPrompt="1"/>
          </p:nvPr>
        </p:nvSpPr>
        <p:spPr>
          <a:xfrm>
            <a:off x="1382825" y="4037250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title" idx="3" hasCustomPrompt="1"/>
          </p:nvPr>
        </p:nvSpPr>
        <p:spPr>
          <a:xfrm>
            <a:off x="3119750" y="2400975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title" idx="4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title" idx="5" hasCustomPrompt="1"/>
          </p:nvPr>
        </p:nvSpPr>
        <p:spPr>
          <a:xfrm>
            <a:off x="3119750" y="4037250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2597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1_1_2">
    <p:bg>
      <p:bgPr>
        <a:solidFill>
          <a:srgbClr val="EFEFE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-6375" y="953800"/>
            <a:ext cx="9144000" cy="42024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ctrTitle"/>
          </p:nvPr>
        </p:nvSpPr>
        <p:spPr>
          <a:xfrm>
            <a:off x="1049600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1"/>
          </p:nvPr>
        </p:nvSpPr>
        <p:spPr>
          <a:xfrm>
            <a:off x="10920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 idx="2" hasCustomPrompt="1"/>
          </p:nvPr>
        </p:nvSpPr>
        <p:spPr>
          <a:xfrm>
            <a:off x="14771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4"/>
          <p:cNvSpPr txBox="1">
            <a:spLocks noGrp="1"/>
          </p:cNvSpPr>
          <p:nvPr>
            <p:ph type="ctrTitle" idx="3"/>
          </p:nvPr>
        </p:nvSpPr>
        <p:spPr>
          <a:xfrm>
            <a:off x="5897888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4"/>
          </p:nvPr>
        </p:nvSpPr>
        <p:spPr>
          <a:xfrm>
            <a:off x="59404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 idx="5" hasCustomPrompt="1"/>
          </p:nvPr>
        </p:nvSpPr>
        <p:spPr>
          <a:xfrm>
            <a:off x="63255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4"/>
          <p:cNvSpPr txBox="1">
            <a:spLocks noGrp="1"/>
          </p:cNvSpPr>
          <p:nvPr>
            <p:ph type="ctrTitle" idx="6"/>
          </p:nvPr>
        </p:nvSpPr>
        <p:spPr>
          <a:xfrm>
            <a:off x="3473687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7"/>
          </p:nvPr>
        </p:nvSpPr>
        <p:spPr>
          <a:xfrm>
            <a:off x="3516291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ctrTitle" idx="8"/>
          </p:nvPr>
        </p:nvSpPr>
        <p:spPr>
          <a:xfrm>
            <a:off x="3473687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9"/>
          </p:nvPr>
        </p:nvSpPr>
        <p:spPr>
          <a:xfrm>
            <a:off x="3516291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ctrTitle" idx="13"/>
          </p:nvPr>
        </p:nvSpPr>
        <p:spPr>
          <a:xfrm>
            <a:off x="10494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14"/>
          </p:nvPr>
        </p:nvSpPr>
        <p:spPr>
          <a:xfrm>
            <a:off x="1092088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 idx="15"/>
          </p:nvPr>
        </p:nvSpPr>
        <p:spPr>
          <a:xfrm>
            <a:off x="58978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ubTitle" idx="16"/>
          </p:nvPr>
        </p:nvSpPr>
        <p:spPr>
          <a:xfrm>
            <a:off x="5940488" y="4113788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title" idx="17" hasCustomPrompt="1"/>
          </p:nvPr>
        </p:nvSpPr>
        <p:spPr>
          <a:xfrm>
            <a:off x="3901353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 idx="18" hasCustomPrompt="1"/>
          </p:nvPr>
        </p:nvSpPr>
        <p:spPr>
          <a:xfrm>
            <a:off x="14771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1" name="Google Shape;41;p4"/>
          <p:cNvSpPr txBox="1">
            <a:spLocks noGrp="1"/>
          </p:cNvSpPr>
          <p:nvPr>
            <p:ph type="title" idx="19" hasCustomPrompt="1"/>
          </p:nvPr>
        </p:nvSpPr>
        <p:spPr>
          <a:xfrm>
            <a:off x="63255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4"/>
          <p:cNvSpPr txBox="1">
            <a:spLocks noGrp="1"/>
          </p:cNvSpPr>
          <p:nvPr>
            <p:ph type="title" idx="20" hasCustomPrompt="1"/>
          </p:nvPr>
        </p:nvSpPr>
        <p:spPr>
          <a:xfrm>
            <a:off x="3901353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1_1_1_2_1_1">
    <p:bg>
      <p:bgPr>
        <a:solidFill>
          <a:srgbClr val="EFEFE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ubTitle" idx="1"/>
          </p:nvPr>
        </p:nvSpPr>
        <p:spPr>
          <a:xfrm>
            <a:off x="677075" y="298212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2"/>
          </p:nvPr>
        </p:nvSpPr>
        <p:spPr>
          <a:xfrm>
            <a:off x="3417112" y="29808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3"/>
          </p:nvPr>
        </p:nvSpPr>
        <p:spPr>
          <a:xfrm>
            <a:off x="677087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5"/>
          </p:nvPr>
        </p:nvSpPr>
        <p:spPr>
          <a:xfrm>
            <a:off x="3417112" y="27135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ubTitle" idx="6"/>
          </p:nvPr>
        </p:nvSpPr>
        <p:spPr>
          <a:xfrm>
            <a:off x="677087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7"/>
          </p:nvPr>
        </p:nvSpPr>
        <p:spPr>
          <a:xfrm>
            <a:off x="3417100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8"/>
          </p:nvPr>
        </p:nvSpPr>
        <p:spPr>
          <a:xfrm>
            <a:off x="3417100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EFEFE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0" y="1834350"/>
            <a:ext cx="9144000" cy="14748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3265175" y="2763917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2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 flipH="1">
            <a:off x="2047425" y="2271800"/>
            <a:ext cx="50490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1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  1">
  <p:cSld name="CUSTOM_1_1_1_2_1_1_1_1_1_1_1">
    <p:bg>
      <p:bgPr>
        <a:solidFill>
          <a:srgbClr val="EFEFEF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_1_1_2_1_1_1_1_1_1_2">
    <p:bg>
      <p:bgPr>
        <a:solidFill>
          <a:srgbClr val="EFEFE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3648525" y="844425"/>
            <a:ext cx="4609800" cy="21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_2_1_1_1_1_1_1_1_1_1_3_2_1_1">
    <p:bg>
      <p:bgPr>
        <a:solidFill>
          <a:srgbClr val="2C3938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_1_1_2_1_1_1_1_1_1_1_1_1_3_1">
    <p:bg>
      <p:bgPr>
        <a:solidFill>
          <a:srgbClr val="EFEFE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solidFill>
          <a:srgbClr val="EFEFEF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"/>
          </p:nvPr>
        </p:nvSpPr>
        <p:spPr>
          <a:xfrm>
            <a:off x="1023613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subTitle" idx="2"/>
          </p:nvPr>
        </p:nvSpPr>
        <p:spPr>
          <a:xfrm>
            <a:off x="3706942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ubTitle" idx="3"/>
          </p:nvPr>
        </p:nvSpPr>
        <p:spPr>
          <a:xfrm>
            <a:off x="6351863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6661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EF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"/>
              <a:buNone/>
              <a:defRPr sz="2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5" r:id="rId4"/>
    <p:sldLayoutId id="2147483656" r:id="rId5"/>
    <p:sldLayoutId id="2147483661" r:id="rId6"/>
    <p:sldLayoutId id="2147483665" r:id="rId7"/>
    <p:sldLayoutId id="2147483666" r:id="rId8"/>
    <p:sldLayoutId id="2147483687" r:id="rId9"/>
    <p:sldLayoutId id="214748368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Liste_von_Gedenk-_und_Aktionstage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onlinemarketing-praxis.de/social-media/social-media-redaktionsplan-muster-als-vorlage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1"/>
          <p:cNvSpPr/>
          <p:nvPr/>
        </p:nvSpPr>
        <p:spPr>
          <a:xfrm>
            <a:off x="-6375" y="4597675"/>
            <a:ext cx="9144000" cy="5457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41"/>
          <p:cNvSpPr txBox="1">
            <a:spLocks noGrp="1"/>
          </p:cNvSpPr>
          <p:nvPr>
            <p:ph type="ctrTitle"/>
          </p:nvPr>
        </p:nvSpPr>
        <p:spPr>
          <a:xfrm flipH="1">
            <a:off x="713850" y="3292446"/>
            <a:ext cx="7716300" cy="59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bg1"/>
                </a:solidFill>
              </a:rPr>
              <a:t>Inhalte Planen</a:t>
            </a:r>
            <a:endParaRPr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047424" y="22718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Redaktionsplan</a:t>
            </a:r>
          </a:p>
        </p:txBody>
      </p:sp>
    </p:spTree>
    <p:extLst>
      <p:ext uri="{BB962C8B-B14F-4D97-AF65-F5344CB8AC3E}">
        <p14:creationId xmlns:p14="http://schemas.microsoft.com/office/powerpoint/2010/main" val="3250118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49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Kategorien im Redaktionsplan</a:t>
            </a:r>
            <a:endParaRPr dirty="0"/>
          </a:p>
        </p:txBody>
      </p:sp>
      <p:cxnSp>
        <p:nvCxnSpPr>
          <p:cNvPr id="648" name="Google Shape;648;p49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49F1EDB7-463A-4A0E-8F7D-26A24396970F}"/>
              </a:ext>
            </a:extLst>
          </p:cNvPr>
          <p:cNvSpPr txBox="1"/>
          <p:nvPr/>
        </p:nvSpPr>
        <p:spPr>
          <a:xfrm>
            <a:off x="308472" y="1355075"/>
            <a:ext cx="3514381" cy="2230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Kalender</a:t>
            </a:r>
          </a:p>
          <a:p>
            <a:endParaRPr lang="de-DE" sz="1600" dirty="0">
              <a:latin typeface="Oswald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Tag der Veröffentlichung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Feiertage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Relevante Sondertage</a:t>
            </a:r>
            <a:br>
              <a:rPr lang="de-DE" sz="1600" dirty="0">
                <a:latin typeface="Oswald"/>
              </a:rPr>
            </a:br>
            <a:r>
              <a:rPr lang="de-DE" sz="1000" dirty="0">
                <a:latin typeface="Oswald"/>
                <a:hlinkClick r:id="rId3"/>
              </a:rPr>
              <a:t>https://de.wikipedia.org/wiki/Liste_von_Gedenk-_und_Aktionstagen</a:t>
            </a:r>
            <a:endParaRPr lang="de-DE" sz="1000" dirty="0">
              <a:latin typeface="Oswald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Branchentermine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456BD0B-DDE0-49CC-AD9A-7421CAB24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620" y="1104026"/>
            <a:ext cx="7096125" cy="4048125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B615D981-52E3-46DA-A8B5-FFF493CCAC91}"/>
              </a:ext>
            </a:extLst>
          </p:cNvPr>
          <p:cNvSpPr/>
          <p:nvPr/>
        </p:nvSpPr>
        <p:spPr>
          <a:xfrm>
            <a:off x="964251" y="4743390"/>
            <a:ext cx="28533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de-DE" sz="1000" dirty="0">
                <a:latin typeface="Oswald"/>
                <a:hlinkClick r:id="rId5"/>
              </a:rPr>
              <a:t>https://www.onlinemarketing-praxis.de/social-media/social-media-redaktionsplan-muster-als-vorlage</a:t>
            </a:r>
            <a:endParaRPr lang="de-DE" sz="10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408945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49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Kategorien im Redaktionsplan</a:t>
            </a:r>
            <a:endParaRPr dirty="0"/>
          </a:p>
        </p:txBody>
      </p:sp>
      <p:cxnSp>
        <p:nvCxnSpPr>
          <p:cNvPr id="648" name="Google Shape;648;p49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49F1EDB7-463A-4A0E-8F7D-26A24396970F}"/>
              </a:ext>
            </a:extLst>
          </p:cNvPr>
          <p:cNvSpPr txBox="1"/>
          <p:nvPr/>
        </p:nvSpPr>
        <p:spPr>
          <a:xfrm>
            <a:off x="308472" y="1355075"/>
            <a:ext cx="3514381" cy="2015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Produktion</a:t>
            </a:r>
          </a:p>
          <a:p>
            <a:endParaRPr lang="de-DE" sz="1600" dirty="0">
              <a:latin typeface="Oswald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Thema, ggf. Kurzbeschreibung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Autor*in/Verantwortliche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Deadline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Bearbeitungsstatus</a:t>
            </a:r>
          </a:p>
        </p:txBody>
      </p:sp>
    </p:spTree>
    <p:extLst>
      <p:ext uri="{BB962C8B-B14F-4D97-AF65-F5344CB8AC3E}">
        <p14:creationId xmlns:p14="http://schemas.microsoft.com/office/powerpoint/2010/main" val="564308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49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Kategorien im Redaktionsplan</a:t>
            </a:r>
            <a:endParaRPr dirty="0"/>
          </a:p>
        </p:txBody>
      </p:sp>
      <p:cxnSp>
        <p:nvCxnSpPr>
          <p:cNvPr id="648" name="Google Shape;648;p49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49F1EDB7-463A-4A0E-8F7D-26A24396970F}"/>
              </a:ext>
            </a:extLst>
          </p:cNvPr>
          <p:cNvSpPr txBox="1"/>
          <p:nvPr/>
        </p:nvSpPr>
        <p:spPr>
          <a:xfrm>
            <a:off x="308472" y="1355075"/>
            <a:ext cx="3514381" cy="2015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Verbreitung/</a:t>
            </a:r>
            <a:r>
              <a:rPr lang="de-DE" sz="1600" dirty="0" err="1">
                <a:latin typeface="Oswald"/>
              </a:rPr>
              <a:t>Seeding</a:t>
            </a:r>
            <a:endParaRPr lang="de-DE" sz="1600" dirty="0">
              <a:latin typeface="Oswald"/>
            </a:endParaRPr>
          </a:p>
          <a:p>
            <a:endParaRPr lang="de-DE" sz="1600" dirty="0">
              <a:latin typeface="Oswald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Blog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 err="1">
                <a:latin typeface="Oswald"/>
              </a:rPr>
              <a:t>Social</a:t>
            </a:r>
            <a:r>
              <a:rPr lang="de-DE" sz="1600" dirty="0">
                <a:latin typeface="Oswald"/>
              </a:rPr>
              <a:t> Media Kanäle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Email-Marketing</a:t>
            </a:r>
          </a:p>
          <a:p>
            <a:pPr>
              <a:lnSpc>
                <a:spcPct val="150000"/>
              </a:lnSpc>
            </a:pPr>
            <a:endParaRPr lang="de-DE" sz="16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85165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49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Kategorien im Redaktionsplan</a:t>
            </a:r>
            <a:endParaRPr dirty="0"/>
          </a:p>
        </p:txBody>
      </p:sp>
      <p:cxnSp>
        <p:nvCxnSpPr>
          <p:cNvPr id="648" name="Google Shape;648;p49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49F1EDB7-463A-4A0E-8F7D-26A24396970F}"/>
              </a:ext>
            </a:extLst>
          </p:cNvPr>
          <p:cNvSpPr txBox="1"/>
          <p:nvPr/>
        </p:nvSpPr>
        <p:spPr>
          <a:xfrm>
            <a:off x="308472" y="1355075"/>
            <a:ext cx="3514381" cy="164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Sonstiges</a:t>
            </a:r>
          </a:p>
          <a:p>
            <a:endParaRPr lang="de-DE" sz="1600" dirty="0">
              <a:latin typeface="Oswald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Themenplan/</a:t>
            </a:r>
            <a:r>
              <a:rPr lang="de-DE" sz="1600" dirty="0" err="1">
                <a:latin typeface="Oswald"/>
              </a:rPr>
              <a:t>Braindump</a:t>
            </a:r>
            <a:r>
              <a:rPr lang="de-DE" sz="1600" dirty="0">
                <a:latin typeface="Oswald"/>
              </a:rPr>
              <a:t> extra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Produktionsplan extra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103109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Trello</a:t>
            </a:r>
            <a:endParaRPr dirty="0"/>
          </a:p>
        </p:txBody>
      </p:sp>
      <p:cxnSp>
        <p:nvCxnSpPr>
          <p:cNvPr id="648" name="Google Shape;648;p49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34B959BF-4506-46E2-844D-2DE8C3FAE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976240"/>
            <a:ext cx="7498080" cy="406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95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047424" y="22718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Planungstools</a:t>
            </a:r>
          </a:p>
        </p:txBody>
      </p:sp>
    </p:spTree>
    <p:extLst>
      <p:ext uri="{BB962C8B-B14F-4D97-AF65-F5344CB8AC3E}">
        <p14:creationId xmlns:p14="http://schemas.microsoft.com/office/powerpoint/2010/main" val="1922542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7936C754-EDF6-4B6C-8B4F-02FEB812C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Buffer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6C9E802-126D-4183-9F8F-938E205D49BC}"/>
              </a:ext>
            </a:extLst>
          </p:cNvPr>
          <p:cNvSpPr txBox="1"/>
          <p:nvPr/>
        </p:nvSpPr>
        <p:spPr>
          <a:xfrm>
            <a:off x="311972" y="1979407"/>
            <a:ext cx="4335332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de-DE" dirty="0">
                <a:solidFill>
                  <a:srgbClr val="2C3938"/>
                </a:solidFill>
              </a:rPr>
              <a:t> Basisversion verfügbar, nur für Planung, nicht für Analyse und Reaktion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de-DE" dirty="0">
                <a:solidFill>
                  <a:srgbClr val="2C3938"/>
                </a:solidFill>
              </a:rPr>
              <a:t> Instagram, Facebook und Twitter verfügbar</a:t>
            </a:r>
          </a:p>
          <a:p>
            <a:pPr>
              <a:lnSpc>
                <a:spcPct val="150000"/>
              </a:lnSpc>
            </a:pPr>
            <a:endParaRPr lang="de-DE" dirty="0">
              <a:solidFill>
                <a:srgbClr val="2C3938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0382C58-19BC-454C-8125-DABBE33C0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9645" y="1863418"/>
            <a:ext cx="6705300" cy="328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02444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8FB708D-5531-47BE-8A34-96985A62B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Hootsuite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A283CCA-992E-4A7F-A585-D2BA8AA95077}"/>
              </a:ext>
            </a:extLst>
          </p:cNvPr>
          <p:cNvSpPr txBox="1"/>
          <p:nvPr/>
        </p:nvSpPr>
        <p:spPr>
          <a:xfrm>
            <a:off x="212041" y="2017035"/>
            <a:ext cx="3698948" cy="19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de-DE" dirty="0">
                <a:solidFill>
                  <a:srgbClr val="2C3938"/>
                </a:solidFill>
              </a:rPr>
              <a:t> Kostenlose Basisversion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de-DE" dirty="0">
                <a:solidFill>
                  <a:srgbClr val="2C3938"/>
                </a:solidFill>
              </a:rPr>
              <a:t> Bespielbare Plattformen: FB, TW, Instagram, </a:t>
            </a:r>
            <a:r>
              <a:rPr lang="de-DE" dirty="0" err="1">
                <a:solidFill>
                  <a:srgbClr val="2C3938"/>
                </a:solidFill>
              </a:rPr>
              <a:t>LinkdIn</a:t>
            </a:r>
            <a:r>
              <a:rPr lang="de-DE" dirty="0">
                <a:solidFill>
                  <a:srgbClr val="2C3938"/>
                </a:solidFill>
              </a:rPr>
              <a:t>, </a:t>
            </a:r>
            <a:r>
              <a:rPr lang="de-DE" dirty="0" err="1">
                <a:solidFill>
                  <a:srgbClr val="2C3938"/>
                </a:solidFill>
              </a:rPr>
              <a:t>Youtube</a:t>
            </a:r>
            <a:r>
              <a:rPr lang="de-DE" dirty="0">
                <a:solidFill>
                  <a:srgbClr val="2C3938"/>
                </a:solidFill>
              </a:rPr>
              <a:t>,  Pinterest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de-DE" dirty="0">
                <a:solidFill>
                  <a:srgbClr val="2C3938"/>
                </a:solidFill>
              </a:rPr>
              <a:t> Streams mit bis zu drei Stichworten pro Stream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de-DE" dirty="0">
                <a:solidFill>
                  <a:srgbClr val="2C3938"/>
                </a:solidFill>
              </a:rPr>
              <a:t> Kommentare und Likes möglich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10C2C6C-D4F3-4B3C-897A-D4DA2368B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4889" y="1940420"/>
            <a:ext cx="7268266" cy="348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35834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7936C754-EDF6-4B6C-8B4F-02FEB812C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Postcron</a:t>
            </a:r>
            <a:r>
              <a:rPr lang="de-DE" dirty="0"/>
              <a:t> (not </a:t>
            </a:r>
            <a:r>
              <a:rPr lang="de-DE" dirty="0" err="1"/>
              <a:t>free</a:t>
            </a:r>
            <a:r>
              <a:rPr lang="de-DE" dirty="0"/>
              <a:t>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6C9E802-126D-4183-9F8F-938E205D49BC}"/>
              </a:ext>
            </a:extLst>
          </p:cNvPr>
          <p:cNvSpPr txBox="1"/>
          <p:nvPr/>
        </p:nvSpPr>
        <p:spPr>
          <a:xfrm>
            <a:off x="311972" y="1979407"/>
            <a:ext cx="3688528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de-DE" dirty="0">
                <a:solidFill>
                  <a:srgbClr val="2C3938"/>
                </a:solidFill>
              </a:rPr>
              <a:t> Keine Basisversion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de-DE" dirty="0">
                <a:solidFill>
                  <a:srgbClr val="2C3938"/>
                </a:solidFill>
              </a:rPr>
              <a:t> kann mehrere Accounts einer Plattform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de-DE" dirty="0">
              <a:solidFill>
                <a:srgbClr val="2C3938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72CB1DB-A386-430C-855B-9A4224094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712" y="1897381"/>
            <a:ext cx="5741851" cy="324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38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3"/>
          <p:cNvSpPr txBox="1">
            <a:spLocks noGrp="1"/>
          </p:cNvSpPr>
          <p:nvPr>
            <p:ph type="ctrTitle"/>
          </p:nvPr>
        </p:nvSpPr>
        <p:spPr>
          <a:xfrm>
            <a:off x="2375400" y="2119187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Themenfindung</a:t>
            </a:r>
            <a:endParaRPr dirty="0"/>
          </a:p>
        </p:txBody>
      </p:sp>
      <p:sp>
        <p:nvSpPr>
          <p:cNvPr id="264" name="Google Shape;264;p43"/>
          <p:cNvSpPr txBox="1">
            <a:spLocks noGrp="1"/>
          </p:cNvSpPr>
          <p:nvPr>
            <p:ph type="ctrTitle" idx="3"/>
          </p:nvPr>
        </p:nvSpPr>
        <p:spPr>
          <a:xfrm>
            <a:off x="2375400" y="3793763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Redaktionsplan</a:t>
            </a:r>
            <a:endParaRPr dirty="0"/>
          </a:p>
        </p:txBody>
      </p:sp>
      <p:sp>
        <p:nvSpPr>
          <p:cNvPr id="267" name="Google Shape;267;p43"/>
          <p:cNvSpPr txBox="1">
            <a:spLocks noGrp="1"/>
          </p:cNvSpPr>
          <p:nvPr>
            <p:ph type="ctrTitle" idx="8"/>
          </p:nvPr>
        </p:nvSpPr>
        <p:spPr>
          <a:xfrm>
            <a:off x="4734797" y="2015363"/>
            <a:ext cx="2196600" cy="5535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Themenplan</a:t>
            </a:r>
            <a:br>
              <a:rPr lang="de-DE" dirty="0"/>
            </a:br>
            <a:r>
              <a:rPr lang="de-DE" dirty="0"/>
              <a:t>Produktionsplan</a:t>
            </a:r>
            <a:endParaRPr dirty="0"/>
          </a:p>
        </p:txBody>
      </p:sp>
      <p:sp>
        <p:nvSpPr>
          <p:cNvPr id="269" name="Google Shape;269;p43"/>
          <p:cNvSpPr txBox="1">
            <a:spLocks noGrp="1"/>
          </p:cNvSpPr>
          <p:nvPr>
            <p:ph type="ctrTitle" idx="13"/>
          </p:nvPr>
        </p:nvSpPr>
        <p:spPr>
          <a:xfrm>
            <a:off x="4734797" y="3799147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Planungstools</a:t>
            </a:r>
            <a:endParaRPr dirty="0"/>
          </a:p>
        </p:txBody>
      </p:sp>
      <p:cxnSp>
        <p:nvCxnSpPr>
          <p:cNvPr id="273" name="Google Shape;273;p43"/>
          <p:cNvCxnSpPr/>
          <p:nvPr/>
        </p:nvCxnSpPr>
        <p:spPr>
          <a:xfrm>
            <a:off x="2271150" y="2940725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Google Shape;274;p43"/>
          <p:cNvSpPr txBox="1">
            <a:spLocks noGrp="1"/>
          </p:cNvSpPr>
          <p:nvPr>
            <p:ph type="title" idx="18"/>
          </p:nvPr>
        </p:nvSpPr>
        <p:spPr>
          <a:xfrm>
            <a:off x="5162459" y="3405229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77" name="Google Shape;277;p43"/>
          <p:cNvSpPr txBox="1">
            <a:spLocks noGrp="1"/>
          </p:cNvSpPr>
          <p:nvPr>
            <p:ph type="title" idx="2"/>
          </p:nvPr>
        </p:nvSpPr>
        <p:spPr>
          <a:xfrm>
            <a:off x="2802950" y="1718088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78" name="Google Shape;278;p43"/>
          <p:cNvSpPr txBox="1">
            <a:spLocks noGrp="1"/>
          </p:cNvSpPr>
          <p:nvPr>
            <p:ph type="title" idx="5"/>
          </p:nvPr>
        </p:nvSpPr>
        <p:spPr>
          <a:xfrm>
            <a:off x="2803062" y="3392664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79" name="Google Shape;279;p43"/>
          <p:cNvSpPr txBox="1">
            <a:spLocks noGrp="1"/>
          </p:cNvSpPr>
          <p:nvPr>
            <p:ph type="title" idx="17"/>
          </p:nvPr>
        </p:nvSpPr>
        <p:spPr>
          <a:xfrm>
            <a:off x="5162463" y="1614264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43200AE6-762F-4C2D-B6F3-401E4DF57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8350" y="2179993"/>
            <a:ext cx="3567300" cy="783514"/>
          </a:xfrm>
        </p:spPr>
        <p:txBody>
          <a:bodyPr/>
          <a:lstStyle/>
          <a:p>
            <a:r>
              <a:rPr lang="de-DE" sz="4000" dirty="0"/>
              <a:t>Themenfindung</a:t>
            </a:r>
          </a:p>
        </p:txBody>
      </p:sp>
    </p:spTree>
    <p:extLst>
      <p:ext uri="{BB962C8B-B14F-4D97-AF65-F5344CB8AC3E}">
        <p14:creationId xmlns:p14="http://schemas.microsoft.com/office/powerpoint/2010/main" val="4206464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50"/>
          <p:cNvSpPr txBox="1">
            <a:spLocks noGrp="1"/>
          </p:cNvSpPr>
          <p:nvPr>
            <p:ph type="title" idx="4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Quick Notes</a:t>
            </a:r>
            <a:endParaRPr dirty="0"/>
          </a:p>
        </p:txBody>
      </p:sp>
      <p:pic>
        <p:nvPicPr>
          <p:cNvPr id="671" name="Google Shape;671;p50"/>
          <p:cNvPicPr preferRelativeResize="0"/>
          <p:nvPr/>
        </p:nvPicPr>
        <p:blipFill rotWithShape="1">
          <a:blip r:embed="rId3">
            <a:alphaModFix/>
          </a:blip>
          <a:srcRect t="7806" b="7798"/>
          <a:stretch/>
        </p:blipFill>
        <p:spPr>
          <a:xfrm flipH="1">
            <a:off x="3488197" y="1423881"/>
            <a:ext cx="5655803" cy="3181307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50"/>
          <p:cNvSpPr/>
          <p:nvPr/>
        </p:nvSpPr>
        <p:spPr>
          <a:xfrm>
            <a:off x="1223382" y="1603395"/>
            <a:ext cx="1381943" cy="1381943"/>
          </a:xfrm>
          <a:prstGeom prst="rect">
            <a:avLst/>
          </a:prstGeom>
          <a:solidFill>
            <a:srgbClr val="2C3938"/>
          </a:solidFill>
          <a:ln w="19050" cap="flat" cmpd="sng">
            <a:solidFill>
              <a:srgbClr val="2C39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6" name="Google Shape;676;p50"/>
          <p:cNvSpPr txBox="1">
            <a:spLocks noGrp="1"/>
          </p:cNvSpPr>
          <p:nvPr>
            <p:ph type="title"/>
          </p:nvPr>
        </p:nvSpPr>
        <p:spPr>
          <a:xfrm>
            <a:off x="1223382" y="1628620"/>
            <a:ext cx="1381943" cy="5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F3F3F3"/>
                </a:solidFill>
              </a:rPr>
              <a:t>Mobile </a:t>
            </a:r>
            <a:r>
              <a:rPr lang="de-DE" dirty="0" err="1">
                <a:solidFill>
                  <a:srgbClr val="F3F3F3"/>
                </a:solidFill>
              </a:rPr>
              <a:t>Only</a:t>
            </a:r>
            <a:endParaRPr dirty="0">
              <a:solidFill>
                <a:srgbClr val="F3F3F3"/>
              </a:solidFill>
            </a:endParaRPr>
          </a:p>
        </p:txBody>
      </p:sp>
      <p:cxnSp>
        <p:nvCxnSpPr>
          <p:cNvPr id="689" name="Google Shape;689;p50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0" name="Google Shape;690;p50"/>
          <p:cNvCxnSpPr/>
          <p:nvPr/>
        </p:nvCxnSpPr>
        <p:spPr>
          <a:xfrm>
            <a:off x="1487303" y="2095397"/>
            <a:ext cx="8541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Google Shape;672;p50">
            <a:extLst>
              <a:ext uri="{FF2B5EF4-FFF2-40B4-BE49-F238E27FC236}">
                <a16:creationId xmlns:a16="http://schemas.microsoft.com/office/drawing/2014/main" id="{741BEE36-1524-469B-9594-C6018FC26A2C}"/>
              </a:ext>
            </a:extLst>
          </p:cNvPr>
          <p:cNvSpPr/>
          <p:nvPr/>
        </p:nvSpPr>
        <p:spPr>
          <a:xfrm>
            <a:off x="3156767" y="1603395"/>
            <a:ext cx="1381943" cy="1381943"/>
          </a:xfrm>
          <a:prstGeom prst="rect">
            <a:avLst/>
          </a:prstGeom>
          <a:solidFill>
            <a:srgbClr val="2C3938"/>
          </a:solidFill>
          <a:ln w="19050" cap="flat" cmpd="sng">
            <a:solidFill>
              <a:srgbClr val="2C39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Google Shape;676;p50">
            <a:extLst>
              <a:ext uri="{FF2B5EF4-FFF2-40B4-BE49-F238E27FC236}">
                <a16:creationId xmlns:a16="http://schemas.microsoft.com/office/drawing/2014/main" id="{BE7BF590-54ED-4FBF-8992-9189AC46301F}"/>
              </a:ext>
            </a:extLst>
          </p:cNvPr>
          <p:cNvSpPr txBox="1">
            <a:spLocks/>
          </p:cNvSpPr>
          <p:nvPr/>
        </p:nvSpPr>
        <p:spPr>
          <a:xfrm>
            <a:off x="1223381" y="2119918"/>
            <a:ext cx="1381943" cy="86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1800" b="0" i="0" u="none" strike="noStrike" cap="none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de-DE" sz="1200" dirty="0">
                <a:solidFill>
                  <a:srgbClr val="F3F3F3"/>
                </a:solidFill>
              </a:rPr>
              <a:t>Der Content muss v.a. auf dem Smartphone funktionieren</a:t>
            </a:r>
          </a:p>
        </p:txBody>
      </p:sp>
      <p:sp>
        <p:nvSpPr>
          <p:cNvPr id="31" name="Google Shape;676;p50">
            <a:extLst>
              <a:ext uri="{FF2B5EF4-FFF2-40B4-BE49-F238E27FC236}">
                <a16:creationId xmlns:a16="http://schemas.microsoft.com/office/drawing/2014/main" id="{0D27A970-4D41-44D9-B482-410558ED007C}"/>
              </a:ext>
            </a:extLst>
          </p:cNvPr>
          <p:cNvSpPr txBox="1">
            <a:spLocks/>
          </p:cNvSpPr>
          <p:nvPr/>
        </p:nvSpPr>
        <p:spPr>
          <a:xfrm>
            <a:off x="3156766" y="1616519"/>
            <a:ext cx="1381943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1800" b="0" i="0" u="none" strike="noStrike" cap="none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de-DE" dirty="0">
                <a:solidFill>
                  <a:srgbClr val="F3F3F3"/>
                </a:solidFill>
              </a:rPr>
              <a:t>Storytelling</a:t>
            </a:r>
          </a:p>
        </p:txBody>
      </p:sp>
      <p:sp>
        <p:nvSpPr>
          <p:cNvPr id="678" name="Google Shape;678;p50"/>
          <p:cNvSpPr txBox="1">
            <a:spLocks noGrp="1"/>
          </p:cNvSpPr>
          <p:nvPr>
            <p:ph type="title" idx="3"/>
          </p:nvPr>
        </p:nvSpPr>
        <p:spPr>
          <a:xfrm>
            <a:off x="3156766" y="2132020"/>
            <a:ext cx="1381942" cy="8297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>
                <a:solidFill>
                  <a:srgbClr val="F3F3F3"/>
                </a:solidFill>
              </a:rPr>
              <a:t>Geschichten erinnert man 22 Mal besser als reine Fakten.</a:t>
            </a:r>
            <a:endParaRPr sz="1200" dirty="0">
              <a:solidFill>
                <a:srgbClr val="F3F3F3"/>
              </a:solidFill>
            </a:endParaRPr>
          </a:p>
        </p:txBody>
      </p:sp>
      <p:cxnSp>
        <p:nvCxnSpPr>
          <p:cNvPr id="691" name="Google Shape;691;p50"/>
          <p:cNvCxnSpPr/>
          <p:nvPr/>
        </p:nvCxnSpPr>
        <p:spPr>
          <a:xfrm>
            <a:off x="3429635" y="2095397"/>
            <a:ext cx="8541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Google Shape;672;p50">
            <a:extLst>
              <a:ext uri="{FF2B5EF4-FFF2-40B4-BE49-F238E27FC236}">
                <a16:creationId xmlns:a16="http://schemas.microsoft.com/office/drawing/2014/main" id="{1EE92C29-A645-4656-80D0-D8B61A2CEBCA}"/>
              </a:ext>
            </a:extLst>
          </p:cNvPr>
          <p:cNvSpPr/>
          <p:nvPr/>
        </p:nvSpPr>
        <p:spPr>
          <a:xfrm>
            <a:off x="1231059" y="3341443"/>
            <a:ext cx="1381943" cy="1381943"/>
          </a:xfrm>
          <a:prstGeom prst="rect">
            <a:avLst/>
          </a:prstGeom>
          <a:solidFill>
            <a:srgbClr val="2C3938"/>
          </a:solidFill>
          <a:ln w="19050" cap="flat" cmpd="sng">
            <a:solidFill>
              <a:srgbClr val="2C39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" name="Google Shape;676;p50">
            <a:extLst>
              <a:ext uri="{FF2B5EF4-FFF2-40B4-BE49-F238E27FC236}">
                <a16:creationId xmlns:a16="http://schemas.microsoft.com/office/drawing/2014/main" id="{555A078F-CEC6-4D0A-B04E-EE009C56F0FE}"/>
              </a:ext>
            </a:extLst>
          </p:cNvPr>
          <p:cNvSpPr txBox="1">
            <a:spLocks/>
          </p:cNvSpPr>
          <p:nvPr/>
        </p:nvSpPr>
        <p:spPr>
          <a:xfrm>
            <a:off x="1231059" y="3366668"/>
            <a:ext cx="1381943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1800" b="0" i="0" u="none" strike="noStrike" cap="none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de-DE" sz="1700" dirty="0">
                <a:solidFill>
                  <a:srgbClr val="F3F3F3"/>
                </a:solidFill>
              </a:rPr>
              <a:t>Storytelling 2</a:t>
            </a:r>
          </a:p>
        </p:txBody>
      </p:sp>
      <p:cxnSp>
        <p:nvCxnSpPr>
          <p:cNvPr id="35" name="Google Shape;690;p50">
            <a:extLst>
              <a:ext uri="{FF2B5EF4-FFF2-40B4-BE49-F238E27FC236}">
                <a16:creationId xmlns:a16="http://schemas.microsoft.com/office/drawing/2014/main" id="{0D080935-D65C-42EC-8ABC-635961454C14}"/>
              </a:ext>
            </a:extLst>
          </p:cNvPr>
          <p:cNvCxnSpPr/>
          <p:nvPr/>
        </p:nvCxnSpPr>
        <p:spPr>
          <a:xfrm>
            <a:off x="1487303" y="3768342"/>
            <a:ext cx="8541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Google Shape;676;p50">
            <a:extLst>
              <a:ext uri="{FF2B5EF4-FFF2-40B4-BE49-F238E27FC236}">
                <a16:creationId xmlns:a16="http://schemas.microsoft.com/office/drawing/2014/main" id="{4F354617-950F-4500-8D91-051A6F4387FB}"/>
              </a:ext>
            </a:extLst>
          </p:cNvPr>
          <p:cNvSpPr txBox="1">
            <a:spLocks/>
          </p:cNvSpPr>
          <p:nvPr/>
        </p:nvSpPr>
        <p:spPr>
          <a:xfrm>
            <a:off x="1231058" y="3762430"/>
            <a:ext cx="1381943" cy="985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1800" b="0" i="0" u="none" strike="noStrike" cap="none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de-DE" sz="1200" dirty="0">
                <a:solidFill>
                  <a:srgbClr val="F3F3F3"/>
                </a:solidFill>
              </a:rPr>
              <a:t>Ausgangssituation</a:t>
            </a:r>
          </a:p>
          <a:p>
            <a:r>
              <a:rPr lang="de-DE" sz="1200" dirty="0">
                <a:solidFill>
                  <a:srgbClr val="F3F3F3"/>
                </a:solidFill>
              </a:rPr>
              <a:t>Held*in</a:t>
            </a:r>
          </a:p>
          <a:p>
            <a:r>
              <a:rPr lang="de-DE" sz="1200" dirty="0">
                <a:solidFill>
                  <a:srgbClr val="F3F3F3"/>
                </a:solidFill>
              </a:rPr>
              <a:t>Konflikt</a:t>
            </a:r>
          </a:p>
          <a:p>
            <a:r>
              <a:rPr lang="de-DE" sz="1200" dirty="0">
                <a:solidFill>
                  <a:srgbClr val="F3F3F3"/>
                </a:solidFill>
              </a:rPr>
              <a:t>(Auf-)Lösung</a:t>
            </a:r>
          </a:p>
        </p:txBody>
      </p:sp>
      <p:sp>
        <p:nvSpPr>
          <p:cNvPr id="41" name="Google Shape;672;p50">
            <a:extLst>
              <a:ext uri="{FF2B5EF4-FFF2-40B4-BE49-F238E27FC236}">
                <a16:creationId xmlns:a16="http://schemas.microsoft.com/office/drawing/2014/main" id="{7B2BFF01-E6D9-4572-AF0E-484CAE62239C}"/>
              </a:ext>
            </a:extLst>
          </p:cNvPr>
          <p:cNvSpPr/>
          <p:nvPr/>
        </p:nvSpPr>
        <p:spPr>
          <a:xfrm>
            <a:off x="3156766" y="3341210"/>
            <a:ext cx="1381943" cy="1381943"/>
          </a:xfrm>
          <a:prstGeom prst="rect">
            <a:avLst/>
          </a:prstGeom>
          <a:solidFill>
            <a:srgbClr val="2C3938"/>
          </a:solidFill>
          <a:ln w="19050" cap="flat" cmpd="sng">
            <a:solidFill>
              <a:srgbClr val="2C39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" name="Google Shape;676;p50">
            <a:extLst>
              <a:ext uri="{FF2B5EF4-FFF2-40B4-BE49-F238E27FC236}">
                <a16:creationId xmlns:a16="http://schemas.microsoft.com/office/drawing/2014/main" id="{9AA401A4-0349-45CC-821F-013E8D407C0C}"/>
              </a:ext>
            </a:extLst>
          </p:cNvPr>
          <p:cNvSpPr txBox="1">
            <a:spLocks/>
          </p:cNvSpPr>
          <p:nvPr/>
        </p:nvSpPr>
        <p:spPr>
          <a:xfrm>
            <a:off x="3156766" y="3366435"/>
            <a:ext cx="1381943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1800" b="0" i="0" u="none" strike="noStrike" cap="none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de-DE" dirty="0">
                <a:solidFill>
                  <a:srgbClr val="F3F3F3"/>
                </a:solidFill>
              </a:rPr>
              <a:t>Content Mix</a:t>
            </a:r>
          </a:p>
        </p:txBody>
      </p:sp>
      <p:cxnSp>
        <p:nvCxnSpPr>
          <p:cNvPr id="43" name="Google Shape;690;p50">
            <a:extLst>
              <a:ext uri="{FF2B5EF4-FFF2-40B4-BE49-F238E27FC236}">
                <a16:creationId xmlns:a16="http://schemas.microsoft.com/office/drawing/2014/main" id="{3E9D7285-4BFD-4D04-8DF4-EBE4060550D6}"/>
              </a:ext>
            </a:extLst>
          </p:cNvPr>
          <p:cNvCxnSpPr/>
          <p:nvPr/>
        </p:nvCxnSpPr>
        <p:spPr>
          <a:xfrm>
            <a:off x="3429635" y="3762430"/>
            <a:ext cx="8541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676;p50">
            <a:extLst>
              <a:ext uri="{FF2B5EF4-FFF2-40B4-BE49-F238E27FC236}">
                <a16:creationId xmlns:a16="http://schemas.microsoft.com/office/drawing/2014/main" id="{C6046729-DF7D-4A4D-A90E-D2963F91281B}"/>
              </a:ext>
            </a:extLst>
          </p:cNvPr>
          <p:cNvSpPr txBox="1">
            <a:spLocks/>
          </p:cNvSpPr>
          <p:nvPr/>
        </p:nvSpPr>
        <p:spPr>
          <a:xfrm>
            <a:off x="3156765" y="3762431"/>
            <a:ext cx="1381943" cy="98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1800" b="0" i="0" u="none" strike="noStrike" cap="none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de-DE" sz="1200" dirty="0">
                <a:solidFill>
                  <a:srgbClr val="F3F3F3"/>
                </a:solidFill>
              </a:rPr>
              <a:t>Man muss nicht alle Themen und Formate umsetzen. Sie müssen v.a. passen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B12DC86B-19F7-4D3C-B291-23C8169F2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040" y="0"/>
            <a:ext cx="5199960" cy="5136854"/>
          </a:xfrm>
          <a:prstGeom prst="rect">
            <a:avLst/>
          </a:prstGeom>
        </p:spPr>
      </p:pic>
      <p:cxnSp>
        <p:nvCxnSpPr>
          <p:cNvPr id="30" name="Google Shape;648;p49">
            <a:extLst>
              <a:ext uri="{FF2B5EF4-FFF2-40B4-BE49-F238E27FC236}">
                <a16:creationId xmlns:a16="http://schemas.microsoft.com/office/drawing/2014/main" id="{41A26526-0C87-4B7B-839C-E765FF7FE1C3}"/>
              </a:ext>
            </a:extLst>
          </p:cNvPr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Google Shape;616;p49">
            <a:extLst>
              <a:ext uri="{FF2B5EF4-FFF2-40B4-BE49-F238E27FC236}">
                <a16:creationId xmlns:a16="http://schemas.microsoft.com/office/drawing/2014/main" id="{289765B2-8AAB-451C-A3D6-8D04E7F6270A}"/>
              </a:ext>
            </a:extLst>
          </p:cNvPr>
          <p:cNvSpPr txBox="1">
            <a:spLocks/>
          </p:cNvSpPr>
          <p:nvPr/>
        </p:nvSpPr>
        <p:spPr>
          <a:xfrm>
            <a:off x="245638" y="451050"/>
            <a:ext cx="316959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3000" dirty="0">
                <a:latin typeface="Oswald"/>
              </a:rPr>
              <a:t>Themenfindung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C5DDDA7F-4961-49AE-B8FC-9736E5C56ED0}"/>
              </a:ext>
            </a:extLst>
          </p:cNvPr>
          <p:cNvSpPr txBox="1"/>
          <p:nvPr/>
        </p:nvSpPr>
        <p:spPr>
          <a:xfrm>
            <a:off x="245638" y="1377108"/>
            <a:ext cx="3169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Was wollen meine Kunden?</a:t>
            </a:r>
          </a:p>
          <a:p>
            <a:r>
              <a:rPr lang="de-DE" sz="1600" dirty="0">
                <a:latin typeface="Oswald"/>
              </a:rPr>
              <a:t>Was will mein Unternehmen?</a:t>
            </a:r>
          </a:p>
          <a:p>
            <a:r>
              <a:rPr lang="de-DE" sz="1600" dirty="0">
                <a:latin typeface="Oswald"/>
              </a:rPr>
              <a:t>Was passt zur Content Strategie?</a:t>
            </a:r>
          </a:p>
        </p:txBody>
      </p:sp>
    </p:spTree>
    <p:extLst>
      <p:ext uri="{BB962C8B-B14F-4D97-AF65-F5344CB8AC3E}">
        <p14:creationId xmlns:p14="http://schemas.microsoft.com/office/powerpoint/2010/main" val="369461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6"/>
          <p:cNvSpPr txBox="1">
            <a:spLocks noGrp="1"/>
          </p:cNvSpPr>
          <p:nvPr>
            <p:ph type="subTitle" idx="5"/>
          </p:nvPr>
        </p:nvSpPr>
        <p:spPr>
          <a:xfrm>
            <a:off x="2947287" y="2713574"/>
            <a:ext cx="1716000" cy="492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bg1"/>
                </a:solidFill>
              </a:rPr>
              <a:t>Termine/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bg1"/>
                </a:solidFill>
              </a:rPr>
              <a:t>Jahrestage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08" name="Google Shape;308;p46"/>
          <p:cNvSpPr txBox="1">
            <a:spLocks noGrp="1"/>
          </p:cNvSpPr>
          <p:nvPr>
            <p:ph type="subTitle" idx="6"/>
          </p:nvPr>
        </p:nvSpPr>
        <p:spPr>
          <a:xfrm>
            <a:off x="1084184" y="4037417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bg1"/>
                </a:solidFill>
              </a:rPr>
              <a:t>Branchenthemen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09" name="Google Shape;309;p46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F3F3F3"/>
                </a:solidFill>
              </a:rPr>
              <a:t>Themenfindung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306" name="Google Shape;306;p46"/>
          <p:cNvSpPr txBox="1">
            <a:spLocks noGrp="1"/>
          </p:cNvSpPr>
          <p:nvPr>
            <p:ph type="subTitle" idx="4"/>
          </p:nvPr>
        </p:nvSpPr>
        <p:spPr>
          <a:xfrm>
            <a:off x="1234576" y="2731442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bg1"/>
                </a:solidFill>
              </a:rPr>
              <a:t>Produkte</a:t>
            </a:r>
            <a:endParaRPr dirty="0">
              <a:solidFill>
                <a:schemeClr val="bg1"/>
              </a:solidFill>
            </a:endParaRPr>
          </a:p>
        </p:txBody>
      </p:sp>
      <p:cxnSp>
        <p:nvCxnSpPr>
          <p:cNvPr id="310" name="Google Shape;310;p46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2" name="Google Shape;312;p46"/>
          <p:cNvSpPr txBox="1">
            <a:spLocks noGrp="1"/>
          </p:cNvSpPr>
          <p:nvPr>
            <p:ph type="subTitle" idx="8"/>
          </p:nvPr>
        </p:nvSpPr>
        <p:spPr>
          <a:xfrm>
            <a:off x="2947275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>
                <a:solidFill>
                  <a:schemeClr val="bg1"/>
                </a:solidFill>
              </a:rPr>
              <a:t>Newsjacking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24" name="Google Shape;5613;p77">
            <a:extLst>
              <a:ext uri="{FF2B5EF4-FFF2-40B4-BE49-F238E27FC236}">
                <a16:creationId xmlns:a16="http://schemas.microsoft.com/office/drawing/2014/main" id="{5E205A35-4964-4DC0-B0E5-B6CC277E033F}"/>
              </a:ext>
            </a:extLst>
          </p:cNvPr>
          <p:cNvGrpSpPr/>
          <p:nvPr/>
        </p:nvGrpSpPr>
        <p:grpSpPr>
          <a:xfrm>
            <a:off x="1906158" y="2271117"/>
            <a:ext cx="372835" cy="342573"/>
            <a:chOff x="1952836" y="2774422"/>
            <a:chExt cx="372835" cy="342573"/>
          </a:xfrm>
          <a:solidFill>
            <a:schemeClr val="bg1"/>
          </a:solidFill>
        </p:grpSpPr>
        <p:sp>
          <p:nvSpPr>
            <p:cNvPr id="25" name="Google Shape;5614;p77">
              <a:extLst>
                <a:ext uri="{FF2B5EF4-FFF2-40B4-BE49-F238E27FC236}">
                  <a16:creationId xmlns:a16="http://schemas.microsoft.com/office/drawing/2014/main" id="{499EC0A9-E12B-4397-B40F-8FA23460B439}"/>
                </a:ext>
              </a:extLst>
            </p:cNvPr>
            <p:cNvSpPr/>
            <p:nvPr/>
          </p:nvSpPr>
          <p:spPr>
            <a:xfrm>
              <a:off x="2076490" y="3057581"/>
              <a:ext cx="40869" cy="40869"/>
            </a:xfrm>
            <a:custGeom>
              <a:avLst/>
              <a:gdLst/>
              <a:ahLst/>
              <a:cxnLst/>
              <a:rect l="l" t="t" r="r" b="b"/>
              <a:pathLst>
                <a:path w="1287" h="1287" extrusionOk="0">
                  <a:moveTo>
                    <a:pt x="643" y="346"/>
                  </a:moveTo>
                  <a:cubicBezTo>
                    <a:pt x="810" y="346"/>
                    <a:pt x="941" y="477"/>
                    <a:pt x="941" y="644"/>
                  </a:cubicBezTo>
                  <a:cubicBezTo>
                    <a:pt x="941" y="811"/>
                    <a:pt x="810" y="941"/>
                    <a:pt x="643" y="941"/>
                  </a:cubicBezTo>
                  <a:cubicBezTo>
                    <a:pt x="476" y="941"/>
                    <a:pt x="345" y="811"/>
                    <a:pt x="345" y="644"/>
                  </a:cubicBezTo>
                  <a:cubicBezTo>
                    <a:pt x="345" y="477"/>
                    <a:pt x="476" y="346"/>
                    <a:pt x="643" y="346"/>
                  </a:cubicBezTo>
                  <a:close/>
                  <a:moveTo>
                    <a:pt x="643" y="1"/>
                  </a:moveTo>
                  <a:cubicBezTo>
                    <a:pt x="286" y="1"/>
                    <a:pt x="0" y="287"/>
                    <a:pt x="0" y="644"/>
                  </a:cubicBezTo>
                  <a:cubicBezTo>
                    <a:pt x="0" y="1001"/>
                    <a:pt x="286" y="1287"/>
                    <a:pt x="643" y="1287"/>
                  </a:cubicBezTo>
                  <a:cubicBezTo>
                    <a:pt x="1000" y="1287"/>
                    <a:pt x="1286" y="1001"/>
                    <a:pt x="1286" y="644"/>
                  </a:cubicBezTo>
                  <a:cubicBezTo>
                    <a:pt x="1286" y="287"/>
                    <a:pt x="1000" y="1"/>
                    <a:pt x="6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6" name="Google Shape;5615;p77">
              <a:extLst>
                <a:ext uri="{FF2B5EF4-FFF2-40B4-BE49-F238E27FC236}">
                  <a16:creationId xmlns:a16="http://schemas.microsoft.com/office/drawing/2014/main" id="{B9C92E92-225D-4F44-BE20-D82DA21D4F3A}"/>
                </a:ext>
              </a:extLst>
            </p:cNvPr>
            <p:cNvSpPr/>
            <p:nvPr/>
          </p:nvSpPr>
          <p:spPr>
            <a:xfrm>
              <a:off x="2208432" y="3057581"/>
              <a:ext cx="40869" cy="40869"/>
            </a:xfrm>
            <a:custGeom>
              <a:avLst/>
              <a:gdLst/>
              <a:ahLst/>
              <a:cxnLst/>
              <a:rect l="l" t="t" r="r" b="b"/>
              <a:pathLst>
                <a:path w="1287" h="1287" extrusionOk="0">
                  <a:moveTo>
                    <a:pt x="643" y="346"/>
                  </a:moveTo>
                  <a:cubicBezTo>
                    <a:pt x="810" y="346"/>
                    <a:pt x="941" y="477"/>
                    <a:pt x="941" y="644"/>
                  </a:cubicBezTo>
                  <a:cubicBezTo>
                    <a:pt x="941" y="811"/>
                    <a:pt x="810" y="941"/>
                    <a:pt x="643" y="941"/>
                  </a:cubicBezTo>
                  <a:cubicBezTo>
                    <a:pt x="477" y="941"/>
                    <a:pt x="346" y="811"/>
                    <a:pt x="346" y="644"/>
                  </a:cubicBezTo>
                  <a:cubicBezTo>
                    <a:pt x="346" y="477"/>
                    <a:pt x="477" y="346"/>
                    <a:pt x="643" y="346"/>
                  </a:cubicBezTo>
                  <a:close/>
                  <a:moveTo>
                    <a:pt x="643" y="1"/>
                  </a:moveTo>
                  <a:cubicBezTo>
                    <a:pt x="286" y="1"/>
                    <a:pt x="0" y="287"/>
                    <a:pt x="0" y="644"/>
                  </a:cubicBezTo>
                  <a:cubicBezTo>
                    <a:pt x="0" y="1001"/>
                    <a:pt x="286" y="1287"/>
                    <a:pt x="643" y="1287"/>
                  </a:cubicBezTo>
                  <a:cubicBezTo>
                    <a:pt x="1001" y="1287"/>
                    <a:pt x="1286" y="1001"/>
                    <a:pt x="1286" y="644"/>
                  </a:cubicBezTo>
                  <a:cubicBezTo>
                    <a:pt x="1286" y="287"/>
                    <a:pt x="1001" y="1"/>
                    <a:pt x="6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7" name="Google Shape;5616;p77">
              <a:extLst>
                <a:ext uri="{FF2B5EF4-FFF2-40B4-BE49-F238E27FC236}">
                  <a16:creationId xmlns:a16="http://schemas.microsoft.com/office/drawing/2014/main" id="{506BD6C0-E788-4C8A-A287-E544EA0FE122}"/>
                </a:ext>
              </a:extLst>
            </p:cNvPr>
            <p:cNvSpPr/>
            <p:nvPr/>
          </p:nvSpPr>
          <p:spPr>
            <a:xfrm>
              <a:off x="1952836" y="2774422"/>
              <a:ext cx="372835" cy="342573"/>
            </a:xfrm>
            <a:custGeom>
              <a:avLst/>
              <a:gdLst/>
              <a:ahLst/>
              <a:cxnLst/>
              <a:rect l="l" t="t" r="r" b="b"/>
              <a:pathLst>
                <a:path w="11741" h="10788" extrusionOk="0">
                  <a:moveTo>
                    <a:pt x="5382" y="1988"/>
                  </a:moveTo>
                  <a:lnTo>
                    <a:pt x="5382" y="3001"/>
                  </a:lnTo>
                  <a:lnTo>
                    <a:pt x="4359" y="3001"/>
                  </a:lnTo>
                  <a:lnTo>
                    <a:pt x="4359" y="1988"/>
                  </a:lnTo>
                  <a:close/>
                  <a:moveTo>
                    <a:pt x="6752" y="1988"/>
                  </a:moveTo>
                  <a:lnTo>
                    <a:pt x="6752" y="3001"/>
                  </a:lnTo>
                  <a:lnTo>
                    <a:pt x="5728" y="3001"/>
                  </a:lnTo>
                  <a:lnTo>
                    <a:pt x="5728" y="1988"/>
                  </a:lnTo>
                  <a:close/>
                  <a:moveTo>
                    <a:pt x="8121" y="1988"/>
                  </a:moveTo>
                  <a:lnTo>
                    <a:pt x="8121" y="3001"/>
                  </a:lnTo>
                  <a:lnTo>
                    <a:pt x="7097" y="3001"/>
                  </a:lnTo>
                  <a:lnTo>
                    <a:pt x="7097" y="1988"/>
                  </a:lnTo>
                  <a:close/>
                  <a:moveTo>
                    <a:pt x="9490" y="1988"/>
                  </a:moveTo>
                  <a:lnTo>
                    <a:pt x="9490" y="3001"/>
                  </a:lnTo>
                  <a:lnTo>
                    <a:pt x="8466" y="3001"/>
                  </a:lnTo>
                  <a:lnTo>
                    <a:pt x="8466" y="1988"/>
                  </a:lnTo>
                  <a:close/>
                  <a:moveTo>
                    <a:pt x="10324" y="1988"/>
                  </a:moveTo>
                  <a:lnTo>
                    <a:pt x="10085" y="3001"/>
                  </a:lnTo>
                  <a:lnTo>
                    <a:pt x="9847" y="3001"/>
                  </a:lnTo>
                  <a:lnTo>
                    <a:pt x="9847" y="1988"/>
                  </a:lnTo>
                  <a:close/>
                  <a:moveTo>
                    <a:pt x="4001" y="2000"/>
                  </a:moveTo>
                  <a:lnTo>
                    <a:pt x="4001" y="3012"/>
                  </a:lnTo>
                  <a:lnTo>
                    <a:pt x="3311" y="3012"/>
                  </a:lnTo>
                  <a:lnTo>
                    <a:pt x="2965" y="2000"/>
                  </a:lnTo>
                  <a:close/>
                  <a:moveTo>
                    <a:pt x="10014" y="3334"/>
                  </a:moveTo>
                  <a:lnTo>
                    <a:pt x="9847" y="4048"/>
                  </a:lnTo>
                  <a:lnTo>
                    <a:pt x="9847" y="3334"/>
                  </a:lnTo>
                  <a:close/>
                  <a:moveTo>
                    <a:pt x="4013" y="3334"/>
                  </a:moveTo>
                  <a:lnTo>
                    <a:pt x="4013" y="4370"/>
                  </a:lnTo>
                  <a:lnTo>
                    <a:pt x="3823" y="4370"/>
                  </a:lnTo>
                  <a:lnTo>
                    <a:pt x="3454" y="3334"/>
                  </a:lnTo>
                  <a:close/>
                  <a:moveTo>
                    <a:pt x="5371" y="3334"/>
                  </a:moveTo>
                  <a:lnTo>
                    <a:pt x="5371" y="4370"/>
                  </a:lnTo>
                  <a:lnTo>
                    <a:pt x="4347" y="4370"/>
                  </a:lnTo>
                  <a:lnTo>
                    <a:pt x="4347" y="3334"/>
                  </a:lnTo>
                  <a:close/>
                  <a:moveTo>
                    <a:pt x="6752" y="3334"/>
                  </a:moveTo>
                  <a:lnTo>
                    <a:pt x="6752" y="4370"/>
                  </a:lnTo>
                  <a:lnTo>
                    <a:pt x="5728" y="4370"/>
                  </a:lnTo>
                  <a:lnTo>
                    <a:pt x="5728" y="3334"/>
                  </a:lnTo>
                  <a:close/>
                  <a:moveTo>
                    <a:pt x="8121" y="3358"/>
                  </a:moveTo>
                  <a:lnTo>
                    <a:pt x="8121" y="4382"/>
                  </a:lnTo>
                  <a:lnTo>
                    <a:pt x="7097" y="4382"/>
                  </a:lnTo>
                  <a:lnTo>
                    <a:pt x="7097" y="3358"/>
                  </a:lnTo>
                  <a:close/>
                  <a:moveTo>
                    <a:pt x="9514" y="3358"/>
                  </a:moveTo>
                  <a:lnTo>
                    <a:pt x="9514" y="4382"/>
                  </a:lnTo>
                  <a:lnTo>
                    <a:pt x="8478" y="4382"/>
                  </a:lnTo>
                  <a:lnTo>
                    <a:pt x="8478" y="3358"/>
                  </a:lnTo>
                  <a:close/>
                  <a:moveTo>
                    <a:pt x="4001" y="4727"/>
                  </a:moveTo>
                  <a:lnTo>
                    <a:pt x="4001" y="4941"/>
                  </a:lnTo>
                  <a:lnTo>
                    <a:pt x="3930" y="4727"/>
                  </a:lnTo>
                  <a:close/>
                  <a:moveTo>
                    <a:pt x="5371" y="4715"/>
                  </a:moveTo>
                  <a:lnTo>
                    <a:pt x="5371" y="5525"/>
                  </a:lnTo>
                  <a:cubicBezTo>
                    <a:pt x="5297" y="5521"/>
                    <a:pt x="5230" y="5520"/>
                    <a:pt x="5167" y="5520"/>
                  </a:cubicBezTo>
                  <a:cubicBezTo>
                    <a:pt x="5049" y="5520"/>
                    <a:pt x="4947" y="5524"/>
                    <a:pt x="4854" y="5524"/>
                  </a:cubicBezTo>
                  <a:cubicBezTo>
                    <a:pt x="4666" y="5524"/>
                    <a:pt x="4516" y="5507"/>
                    <a:pt x="4347" y="5406"/>
                  </a:cubicBezTo>
                  <a:lnTo>
                    <a:pt x="4347" y="4715"/>
                  </a:lnTo>
                  <a:close/>
                  <a:moveTo>
                    <a:pt x="6752" y="4727"/>
                  </a:moveTo>
                  <a:lnTo>
                    <a:pt x="6752" y="5525"/>
                  </a:lnTo>
                  <a:lnTo>
                    <a:pt x="5728" y="5525"/>
                  </a:lnTo>
                  <a:lnTo>
                    <a:pt x="5728" y="4727"/>
                  </a:lnTo>
                  <a:close/>
                  <a:moveTo>
                    <a:pt x="8121" y="4727"/>
                  </a:moveTo>
                  <a:lnTo>
                    <a:pt x="8121" y="5525"/>
                  </a:lnTo>
                  <a:lnTo>
                    <a:pt x="7097" y="5525"/>
                  </a:lnTo>
                  <a:lnTo>
                    <a:pt x="7097" y="4727"/>
                  </a:lnTo>
                  <a:close/>
                  <a:moveTo>
                    <a:pt x="9490" y="4727"/>
                  </a:moveTo>
                  <a:lnTo>
                    <a:pt x="9490" y="5525"/>
                  </a:lnTo>
                  <a:lnTo>
                    <a:pt x="8466" y="5525"/>
                  </a:lnTo>
                  <a:lnTo>
                    <a:pt x="8466" y="4727"/>
                  </a:lnTo>
                  <a:close/>
                  <a:moveTo>
                    <a:pt x="4537" y="8680"/>
                  </a:moveTo>
                  <a:cubicBezTo>
                    <a:pt x="5025" y="8680"/>
                    <a:pt x="5418" y="9085"/>
                    <a:pt x="5418" y="9561"/>
                  </a:cubicBezTo>
                  <a:cubicBezTo>
                    <a:pt x="5418" y="10037"/>
                    <a:pt x="5025" y="10442"/>
                    <a:pt x="4537" y="10442"/>
                  </a:cubicBezTo>
                  <a:cubicBezTo>
                    <a:pt x="4049" y="10442"/>
                    <a:pt x="3656" y="10049"/>
                    <a:pt x="3656" y="9561"/>
                  </a:cubicBezTo>
                  <a:cubicBezTo>
                    <a:pt x="3656" y="9085"/>
                    <a:pt x="4049" y="8680"/>
                    <a:pt x="4537" y="8680"/>
                  </a:cubicBezTo>
                  <a:close/>
                  <a:moveTo>
                    <a:pt x="8692" y="8680"/>
                  </a:moveTo>
                  <a:cubicBezTo>
                    <a:pt x="9181" y="8680"/>
                    <a:pt x="9573" y="9085"/>
                    <a:pt x="9573" y="9561"/>
                  </a:cubicBezTo>
                  <a:cubicBezTo>
                    <a:pt x="9573" y="10037"/>
                    <a:pt x="9181" y="10442"/>
                    <a:pt x="8692" y="10442"/>
                  </a:cubicBezTo>
                  <a:cubicBezTo>
                    <a:pt x="8204" y="10442"/>
                    <a:pt x="7811" y="10049"/>
                    <a:pt x="7811" y="9561"/>
                  </a:cubicBezTo>
                  <a:cubicBezTo>
                    <a:pt x="7811" y="9085"/>
                    <a:pt x="8204" y="8680"/>
                    <a:pt x="8692" y="8680"/>
                  </a:cubicBezTo>
                  <a:close/>
                  <a:moveTo>
                    <a:pt x="620" y="0"/>
                  </a:moveTo>
                  <a:cubicBezTo>
                    <a:pt x="287" y="0"/>
                    <a:pt x="1" y="286"/>
                    <a:pt x="1" y="631"/>
                  </a:cubicBezTo>
                  <a:cubicBezTo>
                    <a:pt x="1" y="976"/>
                    <a:pt x="287" y="1250"/>
                    <a:pt x="620" y="1250"/>
                  </a:cubicBezTo>
                  <a:lnTo>
                    <a:pt x="1394" y="1250"/>
                  </a:lnTo>
                  <a:lnTo>
                    <a:pt x="2346" y="3965"/>
                  </a:lnTo>
                  <a:cubicBezTo>
                    <a:pt x="2374" y="4029"/>
                    <a:pt x="2444" y="4072"/>
                    <a:pt x="2513" y="4072"/>
                  </a:cubicBezTo>
                  <a:cubicBezTo>
                    <a:pt x="2533" y="4072"/>
                    <a:pt x="2553" y="4068"/>
                    <a:pt x="2573" y="4060"/>
                  </a:cubicBezTo>
                  <a:cubicBezTo>
                    <a:pt x="2668" y="4036"/>
                    <a:pt x="2704" y="3929"/>
                    <a:pt x="2680" y="3846"/>
                  </a:cubicBezTo>
                  <a:cubicBezTo>
                    <a:pt x="1739" y="1191"/>
                    <a:pt x="1692" y="1072"/>
                    <a:pt x="1692" y="1072"/>
                  </a:cubicBezTo>
                  <a:cubicBezTo>
                    <a:pt x="1656" y="965"/>
                    <a:pt x="1561" y="905"/>
                    <a:pt x="1441" y="905"/>
                  </a:cubicBezTo>
                  <a:lnTo>
                    <a:pt x="620" y="905"/>
                  </a:lnTo>
                  <a:cubicBezTo>
                    <a:pt x="465" y="905"/>
                    <a:pt x="346" y="774"/>
                    <a:pt x="346" y="631"/>
                  </a:cubicBezTo>
                  <a:cubicBezTo>
                    <a:pt x="346" y="464"/>
                    <a:pt x="477" y="345"/>
                    <a:pt x="620" y="345"/>
                  </a:cubicBezTo>
                  <a:lnTo>
                    <a:pt x="1441" y="345"/>
                  </a:lnTo>
                  <a:cubicBezTo>
                    <a:pt x="1787" y="345"/>
                    <a:pt x="2084" y="536"/>
                    <a:pt x="2215" y="845"/>
                  </a:cubicBezTo>
                  <a:cubicBezTo>
                    <a:pt x="2418" y="1429"/>
                    <a:pt x="3585" y="4703"/>
                    <a:pt x="3751" y="5191"/>
                  </a:cubicBezTo>
                  <a:cubicBezTo>
                    <a:pt x="3870" y="5548"/>
                    <a:pt x="4287" y="5882"/>
                    <a:pt x="4775" y="5882"/>
                  </a:cubicBezTo>
                  <a:lnTo>
                    <a:pt x="10978" y="5882"/>
                  </a:lnTo>
                  <a:cubicBezTo>
                    <a:pt x="11145" y="5882"/>
                    <a:pt x="11264" y="6013"/>
                    <a:pt x="11264" y="6168"/>
                  </a:cubicBezTo>
                  <a:cubicBezTo>
                    <a:pt x="11264" y="6322"/>
                    <a:pt x="11133" y="6441"/>
                    <a:pt x="10978" y="6441"/>
                  </a:cubicBezTo>
                  <a:lnTo>
                    <a:pt x="4775" y="6441"/>
                  </a:lnTo>
                  <a:cubicBezTo>
                    <a:pt x="4108" y="6441"/>
                    <a:pt x="3489" y="6049"/>
                    <a:pt x="3227" y="5417"/>
                  </a:cubicBezTo>
                  <a:lnTo>
                    <a:pt x="2882" y="4453"/>
                  </a:lnTo>
                  <a:cubicBezTo>
                    <a:pt x="2863" y="4377"/>
                    <a:pt x="2791" y="4339"/>
                    <a:pt x="2720" y="4339"/>
                  </a:cubicBezTo>
                  <a:cubicBezTo>
                    <a:pt x="2702" y="4339"/>
                    <a:pt x="2684" y="4341"/>
                    <a:pt x="2668" y="4346"/>
                  </a:cubicBezTo>
                  <a:cubicBezTo>
                    <a:pt x="2573" y="4382"/>
                    <a:pt x="2525" y="4477"/>
                    <a:pt x="2561" y="4572"/>
                  </a:cubicBezTo>
                  <a:cubicBezTo>
                    <a:pt x="2846" y="5275"/>
                    <a:pt x="2846" y="5596"/>
                    <a:pt x="3180" y="6013"/>
                  </a:cubicBezTo>
                  <a:lnTo>
                    <a:pt x="2799" y="6560"/>
                  </a:lnTo>
                  <a:cubicBezTo>
                    <a:pt x="2215" y="7394"/>
                    <a:pt x="2715" y="8549"/>
                    <a:pt x="3716" y="8680"/>
                  </a:cubicBezTo>
                  <a:cubicBezTo>
                    <a:pt x="2918" y="9418"/>
                    <a:pt x="3442" y="10787"/>
                    <a:pt x="4549" y="10787"/>
                  </a:cubicBezTo>
                  <a:cubicBezTo>
                    <a:pt x="5656" y="10787"/>
                    <a:pt x="6168" y="9454"/>
                    <a:pt x="5394" y="8692"/>
                  </a:cubicBezTo>
                  <a:lnTo>
                    <a:pt x="7871" y="8692"/>
                  </a:lnTo>
                  <a:cubicBezTo>
                    <a:pt x="7085" y="9454"/>
                    <a:pt x="7621" y="10787"/>
                    <a:pt x="8716" y="10787"/>
                  </a:cubicBezTo>
                  <a:cubicBezTo>
                    <a:pt x="9823" y="10787"/>
                    <a:pt x="10335" y="9454"/>
                    <a:pt x="9562" y="8692"/>
                  </a:cubicBezTo>
                  <a:lnTo>
                    <a:pt x="9788" y="8692"/>
                  </a:lnTo>
                  <a:cubicBezTo>
                    <a:pt x="10133" y="8692"/>
                    <a:pt x="10419" y="8406"/>
                    <a:pt x="10419" y="8073"/>
                  </a:cubicBezTo>
                  <a:cubicBezTo>
                    <a:pt x="10419" y="7727"/>
                    <a:pt x="10133" y="7442"/>
                    <a:pt x="9788" y="7442"/>
                  </a:cubicBezTo>
                  <a:lnTo>
                    <a:pt x="8228" y="7442"/>
                  </a:lnTo>
                  <a:cubicBezTo>
                    <a:pt x="8133" y="7442"/>
                    <a:pt x="8061" y="7513"/>
                    <a:pt x="8061" y="7608"/>
                  </a:cubicBezTo>
                  <a:cubicBezTo>
                    <a:pt x="8061" y="7692"/>
                    <a:pt x="8133" y="7775"/>
                    <a:pt x="8228" y="7775"/>
                  </a:cubicBezTo>
                  <a:lnTo>
                    <a:pt x="9788" y="7775"/>
                  </a:lnTo>
                  <a:cubicBezTo>
                    <a:pt x="9954" y="7775"/>
                    <a:pt x="10074" y="7906"/>
                    <a:pt x="10074" y="8049"/>
                  </a:cubicBezTo>
                  <a:cubicBezTo>
                    <a:pt x="10074" y="8215"/>
                    <a:pt x="9943" y="8335"/>
                    <a:pt x="9788" y="8335"/>
                  </a:cubicBezTo>
                  <a:lnTo>
                    <a:pt x="3930" y="8335"/>
                  </a:lnTo>
                  <a:cubicBezTo>
                    <a:pt x="3108" y="8335"/>
                    <a:pt x="2620" y="7418"/>
                    <a:pt x="3096" y="6739"/>
                  </a:cubicBezTo>
                  <a:lnTo>
                    <a:pt x="3442" y="6251"/>
                  </a:lnTo>
                  <a:cubicBezTo>
                    <a:pt x="3573" y="6382"/>
                    <a:pt x="3739" y="6489"/>
                    <a:pt x="3906" y="6560"/>
                  </a:cubicBezTo>
                  <a:lnTo>
                    <a:pt x="3573" y="7072"/>
                  </a:lnTo>
                  <a:cubicBezTo>
                    <a:pt x="3358" y="7370"/>
                    <a:pt x="3573" y="7775"/>
                    <a:pt x="3942" y="7775"/>
                  </a:cubicBezTo>
                  <a:lnTo>
                    <a:pt x="7609" y="7775"/>
                  </a:lnTo>
                  <a:cubicBezTo>
                    <a:pt x="7692" y="7775"/>
                    <a:pt x="7764" y="7692"/>
                    <a:pt x="7764" y="7608"/>
                  </a:cubicBezTo>
                  <a:cubicBezTo>
                    <a:pt x="7764" y="7513"/>
                    <a:pt x="7692" y="7442"/>
                    <a:pt x="7609" y="7442"/>
                  </a:cubicBezTo>
                  <a:lnTo>
                    <a:pt x="3942" y="7442"/>
                  </a:lnTo>
                  <a:cubicBezTo>
                    <a:pt x="3847" y="7442"/>
                    <a:pt x="3811" y="7334"/>
                    <a:pt x="3847" y="7263"/>
                  </a:cubicBezTo>
                  <a:lnTo>
                    <a:pt x="4251" y="6703"/>
                  </a:lnTo>
                  <a:cubicBezTo>
                    <a:pt x="4465" y="6762"/>
                    <a:pt x="4535" y="6775"/>
                    <a:pt x="5134" y="6775"/>
                  </a:cubicBezTo>
                  <a:cubicBezTo>
                    <a:pt x="5630" y="6775"/>
                    <a:pt x="6490" y="6766"/>
                    <a:pt x="8097" y="6766"/>
                  </a:cubicBezTo>
                  <a:cubicBezTo>
                    <a:pt x="8881" y="6766"/>
                    <a:pt x="9842" y="6768"/>
                    <a:pt x="11026" y="6775"/>
                  </a:cubicBezTo>
                  <a:cubicBezTo>
                    <a:pt x="11371" y="6775"/>
                    <a:pt x="11645" y="6489"/>
                    <a:pt x="11645" y="6144"/>
                  </a:cubicBezTo>
                  <a:cubicBezTo>
                    <a:pt x="11598" y="5810"/>
                    <a:pt x="11312" y="5525"/>
                    <a:pt x="10966" y="5525"/>
                  </a:cubicBezTo>
                  <a:lnTo>
                    <a:pt x="10788" y="5525"/>
                  </a:lnTo>
                  <a:lnTo>
                    <a:pt x="11598" y="2048"/>
                  </a:lnTo>
                  <a:cubicBezTo>
                    <a:pt x="11740" y="1393"/>
                    <a:pt x="11252" y="762"/>
                    <a:pt x="10562" y="762"/>
                  </a:cubicBezTo>
                  <a:lnTo>
                    <a:pt x="7252" y="762"/>
                  </a:lnTo>
                  <a:cubicBezTo>
                    <a:pt x="7156" y="762"/>
                    <a:pt x="7085" y="834"/>
                    <a:pt x="7085" y="929"/>
                  </a:cubicBezTo>
                  <a:cubicBezTo>
                    <a:pt x="7085" y="1012"/>
                    <a:pt x="7156" y="1096"/>
                    <a:pt x="7252" y="1096"/>
                  </a:cubicBezTo>
                  <a:lnTo>
                    <a:pt x="10562" y="1096"/>
                  </a:lnTo>
                  <a:cubicBezTo>
                    <a:pt x="11026" y="1096"/>
                    <a:pt x="11359" y="1524"/>
                    <a:pt x="11252" y="1953"/>
                  </a:cubicBezTo>
                  <a:lnTo>
                    <a:pt x="10431" y="5525"/>
                  </a:lnTo>
                  <a:lnTo>
                    <a:pt x="9847" y="5525"/>
                  </a:lnTo>
                  <a:cubicBezTo>
                    <a:pt x="9943" y="5144"/>
                    <a:pt x="10585" y="2369"/>
                    <a:pt x="10705" y="1869"/>
                  </a:cubicBezTo>
                  <a:cubicBezTo>
                    <a:pt x="10728" y="1762"/>
                    <a:pt x="10645" y="1655"/>
                    <a:pt x="10538" y="1655"/>
                  </a:cubicBezTo>
                  <a:lnTo>
                    <a:pt x="2858" y="1655"/>
                  </a:lnTo>
                  <a:lnTo>
                    <a:pt x="2668" y="1096"/>
                  </a:lnTo>
                  <a:lnTo>
                    <a:pt x="6621" y="1096"/>
                  </a:lnTo>
                  <a:cubicBezTo>
                    <a:pt x="6716" y="1096"/>
                    <a:pt x="6787" y="1012"/>
                    <a:pt x="6787" y="929"/>
                  </a:cubicBezTo>
                  <a:cubicBezTo>
                    <a:pt x="6787" y="834"/>
                    <a:pt x="6716" y="762"/>
                    <a:pt x="6621" y="762"/>
                  </a:cubicBezTo>
                  <a:lnTo>
                    <a:pt x="2549" y="762"/>
                  </a:lnTo>
                  <a:cubicBezTo>
                    <a:pt x="2394" y="334"/>
                    <a:pt x="1965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oogle Shape;5632;p77">
            <a:extLst>
              <a:ext uri="{FF2B5EF4-FFF2-40B4-BE49-F238E27FC236}">
                <a16:creationId xmlns:a16="http://schemas.microsoft.com/office/drawing/2014/main" id="{83A917CA-6D72-4EC7-BC76-1C71091BB072}"/>
              </a:ext>
            </a:extLst>
          </p:cNvPr>
          <p:cNvGrpSpPr/>
          <p:nvPr/>
        </p:nvGrpSpPr>
        <p:grpSpPr>
          <a:xfrm>
            <a:off x="3618682" y="2266189"/>
            <a:ext cx="373185" cy="302466"/>
            <a:chOff x="5220616" y="2791061"/>
            <a:chExt cx="373185" cy="302466"/>
          </a:xfrm>
          <a:solidFill>
            <a:schemeClr val="bg1"/>
          </a:solidFill>
        </p:grpSpPr>
        <p:sp>
          <p:nvSpPr>
            <p:cNvPr id="29" name="Google Shape;5633;p77">
              <a:extLst>
                <a:ext uri="{FF2B5EF4-FFF2-40B4-BE49-F238E27FC236}">
                  <a16:creationId xmlns:a16="http://schemas.microsoft.com/office/drawing/2014/main" id="{58447BD8-4B00-4003-B943-236E438D10CD}"/>
                </a:ext>
              </a:extLst>
            </p:cNvPr>
            <p:cNvSpPr/>
            <p:nvPr/>
          </p:nvSpPr>
          <p:spPr>
            <a:xfrm>
              <a:off x="5220616" y="2791061"/>
              <a:ext cx="373185" cy="302466"/>
            </a:xfrm>
            <a:custGeom>
              <a:avLst/>
              <a:gdLst/>
              <a:ahLst/>
              <a:cxnLst/>
              <a:rect l="l" t="t" r="r" b="b"/>
              <a:pathLst>
                <a:path w="11752" h="9525" extrusionOk="0">
                  <a:moveTo>
                    <a:pt x="1834" y="345"/>
                  </a:moveTo>
                  <a:cubicBezTo>
                    <a:pt x="1834" y="345"/>
                    <a:pt x="1846" y="345"/>
                    <a:pt x="1846" y="357"/>
                  </a:cubicBezTo>
                  <a:lnTo>
                    <a:pt x="1846" y="1083"/>
                  </a:lnTo>
                  <a:cubicBezTo>
                    <a:pt x="1846" y="1083"/>
                    <a:pt x="1846" y="1107"/>
                    <a:pt x="1834" y="1107"/>
                  </a:cubicBezTo>
                  <a:lnTo>
                    <a:pt x="1465" y="1107"/>
                  </a:lnTo>
                  <a:cubicBezTo>
                    <a:pt x="1465" y="1107"/>
                    <a:pt x="1453" y="1107"/>
                    <a:pt x="1453" y="1083"/>
                  </a:cubicBezTo>
                  <a:lnTo>
                    <a:pt x="1453" y="357"/>
                  </a:lnTo>
                  <a:lnTo>
                    <a:pt x="1465" y="357"/>
                  </a:lnTo>
                  <a:cubicBezTo>
                    <a:pt x="1465" y="351"/>
                    <a:pt x="1468" y="348"/>
                    <a:pt x="1469" y="348"/>
                  </a:cubicBezTo>
                  <a:lnTo>
                    <a:pt x="1469" y="348"/>
                  </a:lnTo>
                  <a:cubicBezTo>
                    <a:pt x="1471" y="348"/>
                    <a:pt x="1471" y="351"/>
                    <a:pt x="1465" y="357"/>
                  </a:cubicBezTo>
                  <a:lnTo>
                    <a:pt x="1834" y="345"/>
                  </a:lnTo>
                  <a:close/>
                  <a:moveTo>
                    <a:pt x="10276" y="345"/>
                  </a:moveTo>
                  <a:cubicBezTo>
                    <a:pt x="10276" y="345"/>
                    <a:pt x="10288" y="345"/>
                    <a:pt x="10288" y="357"/>
                  </a:cubicBezTo>
                  <a:lnTo>
                    <a:pt x="10288" y="1083"/>
                  </a:lnTo>
                  <a:cubicBezTo>
                    <a:pt x="10288" y="1083"/>
                    <a:pt x="10288" y="1107"/>
                    <a:pt x="10276" y="1107"/>
                  </a:cubicBezTo>
                  <a:lnTo>
                    <a:pt x="9907" y="1107"/>
                  </a:lnTo>
                  <a:cubicBezTo>
                    <a:pt x="9907" y="1107"/>
                    <a:pt x="9895" y="1107"/>
                    <a:pt x="9895" y="1083"/>
                  </a:cubicBezTo>
                  <a:lnTo>
                    <a:pt x="9895" y="357"/>
                  </a:lnTo>
                  <a:lnTo>
                    <a:pt x="9907" y="357"/>
                  </a:lnTo>
                  <a:cubicBezTo>
                    <a:pt x="9907" y="351"/>
                    <a:pt x="9910" y="348"/>
                    <a:pt x="9911" y="348"/>
                  </a:cubicBezTo>
                  <a:lnTo>
                    <a:pt x="9911" y="348"/>
                  </a:lnTo>
                  <a:cubicBezTo>
                    <a:pt x="9912" y="348"/>
                    <a:pt x="9912" y="351"/>
                    <a:pt x="9907" y="357"/>
                  </a:cubicBezTo>
                  <a:lnTo>
                    <a:pt x="10276" y="345"/>
                  </a:lnTo>
                  <a:close/>
                  <a:moveTo>
                    <a:pt x="11038" y="1107"/>
                  </a:moveTo>
                  <a:cubicBezTo>
                    <a:pt x="11240" y="1107"/>
                    <a:pt x="11407" y="1262"/>
                    <a:pt x="11407" y="1476"/>
                  </a:cubicBezTo>
                  <a:lnTo>
                    <a:pt x="11407" y="8811"/>
                  </a:lnTo>
                  <a:cubicBezTo>
                    <a:pt x="11407" y="9001"/>
                    <a:pt x="11228" y="9180"/>
                    <a:pt x="11026" y="9180"/>
                  </a:cubicBezTo>
                  <a:lnTo>
                    <a:pt x="751" y="9180"/>
                  </a:lnTo>
                  <a:cubicBezTo>
                    <a:pt x="536" y="9180"/>
                    <a:pt x="382" y="9025"/>
                    <a:pt x="382" y="8811"/>
                  </a:cubicBezTo>
                  <a:lnTo>
                    <a:pt x="382" y="1476"/>
                  </a:lnTo>
                  <a:cubicBezTo>
                    <a:pt x="382" y="1262"/>
                    <a:pt x="536" y="1107"/>
                    <a:pt x="751" y="1107"/>
                  </a:cubicBezTo>
                  <a:lnTo>
                    <a:pt x="1120" y="1107"/>
                  </a:lnTo>
                  <a:lnTo>
                    <a:pt x="1120" y="1119"/>
                  </a:lnTo>
                  <a:cubicBezTo>
                    <a:pt x="1120" y="1310"/>
                    <a:pt x="1286" y="1476"/>
                    <a:pt x="1477" y="1476"/>
                  </a:cubicBezTo>
                  <a:lnTo>
                    <a:pt x="1858" y="1476"/>
                  </a:lnTo>
                  <a:cubicBezTo>
                    <a:pt x="2048" y="1476"/>
                    <a:pt x="2215" y="1310"/>
                    <a:pt x="2215" y="1119"/>
                  </a:cubicBezTo>
                  <a:lnTo>
                    <a:pt x="2215" y="1107"/>
                  </a:lnTo>
                  <a:lnTo>
                    <a:pt x="9573" y="1107"/>
                  </a:lnTo>
                  <a:lnTo>
                    <a:pt x="9573" y="1119"/>
                  </a:lnTo>
                  <a:cubicBezTo>
                    <a:pt x="9573" y="1310"/>
                    <a:pt x="9740" y="1476"/>
                    <a:pt x="9930" y="1476"/>
                  </a:cubicBezTo>
                  <a:lnTo>
                    <a:pt x="10311" y="1476"/>
                  </a:lnTo>
                  <a:cubicBezTo>
                    <a:pt x="10502" y="1476"/>
                    <a:pt x="10669" y="1310"/>
                    <a:pt x="10669" y="1119"/>
                  </a:cubicBezTo>
                  <a:lnTo>
                    <a:pt x="10669" y="1107"/>
                  </a:lnTo>
                  <a:close/>
                  <a:moveTo>
                    <a:pt x="1465" y="0"/>
                  </a:moveTo>
                  <a:cubicBezTo>
                    <a:pt x="1275" y="0"/>
                    <a:pt x="1108" y="167"/>
                    <a:pt x="1108" y="357"/>
                  </a:cubicBezTo>
                  <a:lnTo>
                    <a:pt x="1108" y="726"/>
                  </a:lnTo>
                  <a:lnTo>
                    <a:pt x="739" y="726"/>
                  </a:lnTo>
                  <a:cubicBezTo>
                    <a:pt x="334" y="726"/>
                    <a:pt x="1" y="1060"/>
                    <a:pt x="1" y="1464"/>
                  </a:cubicBezTo>
                  <a:lnTo>
                    <a:pt x="1" y="8799"/>
                  </a:lnTo>
                  <a:cubicBezTo>
                    <a:pt x="1" y="9204"/>
                    <a:pt x="334" y="9525"/>
                    <a:pt x="739" y="9525"/>
                  </a:cubicBezTo>
                  <a:lnTo>
                    <a:pt x="11014" y="9525"/>
                  </a:lnTo>
                  <a:cubicBezTo>
                    <a:pt x="11419" y="9525"/>
                    <a:pt x="11752" y="9204"/>
                    <a:pt x="11752" y="8799"/>
                  </a:cubicBezTo>
                  <a:lnTo>
                    <a:pt x="11752" y="1464"/>
                  </a:lnTo>
                  <a:cubicBezTo>
                    <a:pt x="11752" y="1060"/>
                    <a:pt x="11419" y="726"/>
                    <a:pt x="11026" y="726"/>
                  </a:cubicBezTo>
                  <a:lnTo>
                    <a:pt x="10645" y="726"/>
                  </a:lnTo>
                  <a:lnTo>
                    <a:pt x="10645" y="357"/>
                  </a:lnTo>
                  <a:cubicBezTo>
                    <a:pt x="10645" y="167"/>
                    <a:pt x="10490" y="0"/>
                    <a:pt x="10288" y="0"/>
                  </a:cubicBezTo>
                  <a:lnTo>
                    <a:pt x="9918" y="0"/>
                  </a:lnTo>
                  <a:cubicBezTo>
                    <a:pt x="9728" y="0"/>
                    <a:pt x="9561" y="167"/>
                    <a:pt x="9561" y="357"/>
                  </a:cubicBezTo>
                  <a:lnTo>
                    <a:pt x="9561" y="726"/>
                  </a:lnTo>
                  <a:lnTo>
                    <a:pt x="2191" y="726"/>
                  </a:lnTo>
                  <a:lnTo>
                    <a:pt x="2191" y="357"/>
                  </a:lnTo>
                  <a:cubicBezTo>
                    <a:pt x="2191" y="167"/>
                    <a:pt x="2025" y="0"/>
                    <a:pt x="1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0" name="Google Shape;5634;p77">
              <a:extLst>
                <a:ext uri="{FF2B5EF4-FFF2-40B4-BE49-F238E27FC236}">
                  <a16:creationId xmlns:a16="http://schemas.microsoft.com/office/drawing/2014/main" id="{85D7BE7B-0608-44F7-A0CE-6A1B74F49904}"/>
                </a:ext>
              </a:extLst>
            </p:cNvPr>
            <p:cNvSpPr/>
            <p:nvPr/>
          </p:nvSpPr>
          <p:spPr>
            <a:xfrm>
              <a:off x="5244432" y="2849268"/>
              <a:ext cx="326314" cy="11368"/>
            </a:xfrm>
            <a:custGeom>
              <a:avLst/>
              <a:gdLst/>
              <a:ahLst/>
              <a:cxnLst/>
              <a:rect l="l" t="t" r="r" b="b"/>
              <a:pathLst>
                <a:path w="10276" h="358" extrusionOk="0">
                  <a:moveTo>
                    <a:pt x="179" y="1"/>
                  </a:moveTo>
                  <a:cubicBezTo>
                    <a:pt x="96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10097" y="358"/>
                  </a:lnTo>
                  <a:cubicBezTo>
                    <a:pt x="10180" y="358"/>
                    <a:pt x="10276" y="274"/>
                    <a:pt x="10276" y="179"/>
                  </a:cubicBezTo>
                  <a:cubicBezTo>
                    <a:pt x="10276" y="72"/>
                    <a:pt x="10180" y="1"/>
                    <a:pt x="100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1" name="Google Shape;5635;p77">
              <a:extLst>
                <a:ext uri="{FF2B5EF4-FFF2-40B4-BE49-F238E27FC236}">
                  <a16:creationId xmlns:a16="http://schemas.microsoft.com/office/drawing/2014/main" id="{1764054A-9A06-4A89-8F86-E02772A270D7}"/>
                </a:ext>
              </a:extLst>
            </p:cNvPr>
            <p:cNvSpPr/>
            <p:nvPr/>
          </p:nvSpPr>
          <p:spPr>
            <a:xfrm>
              <a:off x="5261834" y="2896139"/>
              <a:ext cx="46521" cy="11400"/>
            </a:xfrm>
            <a:custGeom>
              <a:avLst/>
              <a:gdLst/>
              <a:ahLst/>
              <a:cxnLst/>
              <a:rect l="l" t="t" r="r" b="b"/>
              <a:pathLst>
                <a:path w="1465" h="359" extrusionOk="0">
                  <a:moveTo>
                    <a:pt x="179" y="1"/>
                  </a:moveTo>
                  <a:cubicBezTo>
                    <a:pt x="96" y="1"/>
                    <a:pt x="0" y="72"/>
                    <a:pt x="0" y="180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286" y="358"/>
                  </a:lnTo>
                  <a:cubicBezTo>
                    <a:pt x="1370" y="358"/>
                    <a:pt x="1465" y="275"/>
                    <a:pt x="1465" y="180"/>
                  </a:cubicBezTo>
                  <a:cubicBezTo>
                    <a:pt x="1465" y="72"/>
                    <a:pt x="1370" y="1"/>
                    <a:pt x="1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2" name="Google Shape;5636;p77">
              <a:extLst>
                <a:ext uri="{FF2B5EF4-FFF2-40B4-BE49-F238E27FC236}">
                  <a16:creationId xmlns:a16="http://schemas.microsoft.com/office/drawing/2014/main" id="{75B705AA-9BEB-4AA5-B818-2C009DAD72CF}"/>
                </a:ext>
              </a:extLst>
            </p:cNvPr>
            <p:cNvSpPr/>
            <p:nvPr/>
          </p:nvSpPr>
          <p:spPr>
            <a:xfrm>
              <a:off x="5343507" y="2896139"/>
              <a:ext cx="46521" cy="11400"/>
            </a:xfrm>
            <a:custGeom>
              <a:avLst/>
              <a:gdLst/>
              <a:ahLst/>
              <a:cxnLst/>
              <a:rect l="l" t="t" r="r" b="b"/>
              <a:pathLst>
                <a:path w="1465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0" y="275"/>
                    <a:pt x="83" y="358"/>
                    <a:pt x="179" y="358"/>
                  </a:cubicBezTo>
                  <a:lnTo>
                    <a:pt x="1286" y="358"/>
                  </a:lnTo>
                  <a:cubicBezTo>
                    <a:pt x="1369" y="358"/>
                    <a:pt x="1465" y="275"/>
                    <a:pt x="1465" y="180"/>
                  </a:cubicBezTo>
                  <a:cubicBezTo>
                    <a:pt x="1465" y="72"/>
                    <a:pt x="1381" y="1"/>
                    <a:pt x="1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3" name="Google Shape;5637;p77">
              <a:extLst>
                <a:ext uri="{FF2B5EF4-FFF2-40B4-BE49-F238E27FC236}">
                  <a16:creationId xmlns:a16="http://schemas.microsoft.com/office/drawing/2014/main" id="{90364EB8-5DA8-4F5E-BF0F-CEB4EC15F87C}"/>
                </a:ext>
              </a:extLst>
            </p:cNvPr>
            <p:cNvSpPr/>
            <p:nvPr/>
          </p:nvSpPr>
          <p:spPr>
            <a:xfrm>
              <a:off x="5506823" y="2896139"/>
              <a:ext cx="46172" cy="11400"/>
            </a:xfrm>
            <a:custGeom>
              <a:avLst/>
              <a:gdLst/>
              <a:ahLst/>
              <a:cxnLst/>
              <a:rect l="l" t="t" r="r" b="b"/>
              <a:pathLst>
                <a:path w="1454" h="359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275" y="358"/>
                  </a:lnTo>
                  <a:cubicBezTo>
                    <a:pt x="1370" y="358"/>
                    <a:pt x="1453" y="275"/>
                    <a:pt x="1453" y="180"/>
                  </a:cubicBezTo>
                  <a:cubicBezTo>
                    <a:pt x="1453" y="72"/>
                    <a:pt x="1370" y="1"/>
                    <a:pt x="1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4" name="Google Shape;5638;p77">
              <a:extLst>
                <a:ext uri="{FF2B5EF4-FFF2-40B4-BE49-F238E27FC236}">
                  <a16:creationId xmlns:a16="http://schemas.microsoft.com/office/drawing/2014/main" id="{FBB188C4-F8BB-4817-B89D-DC03B7A426BD}"/>
                </a:ext>
              </a:extLst>
            </p:cNvPr>
            <p:cNvSpPr/>
            <p:nvPr/>
          </p:nvSpPr>
          <p:spPr>
            <a:xfrm>
              <a:off x="5261834" y="2942660"/>
              <a:ext cx="46521" cy="11368"/>
            </a:xfrm>
            <a:custGeom>
              <a:avLst/>
              <a:gdLst/>
              <a:ahLst/>
              <a:cxnLst/>
              <a:rect l="l" t="t" r="r" b="b"/>
              <a:pathLst>
                <a:path w="1465" h="358" extrusionOk="0">
                  <a:moveTo>
                    <a:pt x="179" y="0"/>
                  </a:moveTo>
                  <a:cubicBezTo>
                    <a:pt x="96" y="0"/>
                    <a:pt x="0" y="84"/>
                    <a:pt x="0" y="179"/>
                  </a:cubicBezTo>
                  <a:cubicBezTo>
                    <a:pt x="0" y="286"/>
                    <a:pt x="72" y="358"/>
                    <a:pt x="179" y="358"/>
                  </a:cubicBezTo>
                  <a:lnTo>
                    <a:pt x="1286" y="358"/>
                  </a:lnTo>
                  <a:cubicBezTo>
                    <a:pt x="1370" y="358"/>
                    <a:pt x="1465" y="286"/>
                    <a:pt x="1465" y="179"/>
                  </a:cubicBezTo>
                  <a:cubicBezTo>
                    <a:pt x="1465" y="84"/>
                    <a:pt x="1370" y="0"/>
                    <a:pt x="1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5" name="Google Shape;5639;p77">
              <a:extLst>
                <a:ext uri="{FF2B5EF4-FFF2-40B4-BE49-F238E27FC236}">
                  <a16:creationId xmlns:a16="http://schemas.microsoft.com/office/drawing/2014/main" id="{39E8D929-0A6F-4DD4-808D-520F3620368B}"/>
                </a:ext>
              </a:extLst>
            </p:cNvPr>
            <p:cNvSpPr/>
            <p:nvPr/>
          </p:nvSpPr>
          <p:spPr>
            <a:xfrm>
              <a:off x="5424768" y="2942660"/>
              <a:ext cx="46553" cy="11368"/>
            </a:xfrm>
            <a:custGeom>
              <a:avLst/>
              <a:gdLst/>
              <a:ahLst/>
              <a:cxnLst/>
              <a:rect l="l" t="t" r="r" b="b"/>
              <a:pathLst>
                <a:path w="1466" h="358" extrusionOk="0">
                  <a:moveTo>
                    <a:pt x="180" y="0"/>
                  </a:moveTo>
                  <a:cubicBezTo>
                    <a:pt x="96" y="0"/>
                    <a:pt x="1" y="84"/>
                    <a:pt x="1" y="179"/>
                  </a:cubicBezTo>
                  <a:cubicBezTo>
                    <a:pt x="1" y="286"/>
                    <a:pt x="84" y="358"/>
                    <a:pt x="180" y="358"/>
                  </a:cubicBezTo>
                  <a:lnTo>
                    <a:pt x="1287" y="358"/>
                  </a:lnTo>
                  <a:cubicBezTo>
                    <a:pt x="1370" y="358"/>
                    <a:pt x="1465" y="286"/>
                    <a:pt x="1465" y="179"/>
                  </a:cubicBezTo>
                  <a:cubicBezTo>
                    <a:pt x="1465" y="84"/>
                    <a:pt x="1394" y="0"/>
                    <a:pt x="1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6" name="Google Shape;5640;p77">
              <a:extLst>
                <a:ext uri="{FF2B5EF4-FFF2-40B4-BE49-F238E27FC236}">
                  <a16:creationId xmlns:a16="http://schemas.microsoft.com/office/drawing/2014/main" id="{4CC2B156-9DCE-4256-AD07-4D0E127B5F6D}"/>
                </a:ext>
              </a:extLst>
            </p:cNvPr>
            <p:cNvSpPr/>
            <p:nvPr/>
          </p:nvSpPr>
          <p:spPr>
            <a:xfrm>
              <a:off x="5261834" y="2989149"/>
              <a:ext cx="46521" cy="11400"/>
            </a:xfrm>
            <a:custGeom>
              <a:avLst/>
              <a:gdLst/>
              <a:ahLst/>
              <a:cxnLst/>
              <a:rect l="l" t="t" r="r" b="b"/>
              <a:pathLst>
                <a:path w="1465" h="359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87"/>
                    <a:pt x="72" y="358"/>
                    <a:pt x="179" y="358"/>
                  </a:cubicBezTo>
                  <a:lnTo>
                    <a:pt x="1286" y="358"/>
                  </a:lnTo>
                  <a:cubicBezTo>
                    <a:pt x="1370" y="358"/>
                    <a:pt x="1465" y="287"/>
                    <a:pt x="1465" y="179"/>
                  </a:cubicBezTo>
                  <a:cubicBezTo>
                    <a:pt x="1465" y="72"/>
                    <a:pt x="1370" y="1"/>
                    <a:pt x="1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7" name="Google Shape;5641;p77">
              <a:extLst>
                <a:ext uri="{FF2B5EF4-FFF2-40B4-BE49-F238E27FC236}">
                  <a16:creationId xmlns:a16="http://schemas.microsoft.com/office/drawing/2014/main" id="{9E652F51-E6EC-4A57-8708-154CE376A3C9}"/>
                </a:ext>
              </a:extLst>
            </p:cNvPr>
            <p:cNvSpPr/>
            <p:nvPr/>
          </p:nvSpPr>
          <p:spPr>
            <a:xfrm>
              <a:off x="5343507" y="2989149"/>
              <a:ext cx="46521" cy="11400"/>
            </a:xfrm>
            <a:custGeom>
              <a:avLst/>
              <a:gdLst/>
              <a:ahLst/>
              <a:cxnLst/>
              <a:rect l="l" t="t" r="r" b="b"/>
              <a:pathLst>
                <a:path w="1465" h="359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87"/>
                    <a:pt x="83" y="358"/>
                    <a:pt x="179" y="358"/>
                  </a:cubicBezTo>
                  <a:lnTo>
                    <a:pt x="1286" y="358"/>
                  </a:lnTo>
                  <a:cubicBezTo>
                    <a:pt x="1369" y="358"/>
                    <a:pt x="1465" y="287"/>
                    <a:pt x="1465" y="179"/>
                  </a:cubicBezTo>
                  <a:cubicBezTo>
                    <a:pt x="1465" y="72"/>
                    <a:pt x="1381" y="1"/>
                    <a:pt x="1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8" name="Google Shape;5642;p77">
              <a:extLst>
                <a:ext uri="{FF2B5EF4-FFF2-40B4-BE49-F238E27FC236}">
                  <a16:creationId xmlns:a16="http://schemas.microsoft.com/office/drawing/2014/main" id="{5F2E056C-A8A9-4018-A753-C96993FF2DB9}"/>
                </a:ext>
              </a:extLst>
            </p:cNvPr>
            <p:cNvSpPr/>
            <p:nvPr/>
          </p:nvSpPr>
          <p:spPr>
            <a:xfrm>
              <a:off x="5506823" y="2989149"/>
              <a:ext cx="46172" cy="11400"/>
            </a:xfrm>
            <a:custGeom>
              <a:avLst/>
              <a:gdLst/>
              <a:ahLst/>
              <a:cxnLst/>
              <a:rect l="l" t="t" r="r" b="b"/>
              <a:pathLst>
                <a:path w="1454" h="359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1275" y="358"/>
                  </a:lnTo>
                  <a:cubicBezTo>
                    <a:pt x="1370" y="358"/>
                    <a:pt x="1453" y="287"/>
                    <a:pt x="1453" y="179"/>
                  </a:cubicBezTo>
                  <a:cubicBezTo>
                    <a:pt x="1453" y="72"/>
                    <a:pt x="1370" y="1"/>
                    <a:pt x="1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9" name="Google Shape;5643;p77">
              <a:extLst>
                <a:ext uri="{FF2B5EF4-FFF2-40B4-BE49-F238E27FC236}">
                  <a16:creationId xmlns:a16="http://schemas.microsoft.com/office/drawing/2014/main" id="{B59176D3-74D4-42B5-99C1-7D2E749A2F75}"/>
                </a:ext>
              </a:extLst>
            </p:cNvPr>
            <p:cNvSpPr/>
            <p:nvPr/>
          </p:nvSpPr>
          <p:spPr>
            <a:xfrm>
              <a:off x="5343507" y="3036051"/>
              <a:ext cx="46521" cy="10987"/>
            </a:xfrm>
            <a:custGeom>
              <a:avLst/>
              <a:gdLst/>
              <a:ahLst/>
              <a:cxnLst/>
              <a:rect l="l" t="t" r="r" b="b"/>
              <a:pathLst>
                <a:path w="1465" h="346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74"/>
                    <a:pt x="83" y="346"/>
                    <a:pt x="179" y="346"/>
                  </a:cubicBezTo>
                  <a:lnTo>
                    <a:pt x="1286" y="346"/>
                  </a:lnTo>
                  <a:cubicBezTo>
                    <a:pt x="1369" y="346"/>
                    <a:pt x="1465" y="274"/>
                    <a:pt x="1465" y="179"/>
                  </a:cubicBezTo>
                  <a:cubicBezTo>
                    <a:pt x="1465" y="72"/>
                    <a:pt x="1381" y="0"/>
                    <a:pt x="1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0" name="Google Shape;5644;p77">
              <a:extLst>
                <a:ext uri="{FF2B5EF4-FFF2-40B4-BE49-F238E27FC236}">
                  <a16:creationId xmlns:a16="http://schemas.microsoft.com/office/drawing/2014/main" id="{34D1DFA3-2D75-403F-A2D3-E0507E8F6BD7}"/>
                </a:ext>
              </a:extLst>
            </p:cNvPr>
            <p:cNvSpPr/>
            <p:nvPr/>
          </p:nvSpPr>
          <p:spPr>
            <a:xfrm>
              <a:off x="5424768" y="3036051"/>
              <a:ext cx="46553" cy="10987"/>
            </a:xfrm>
            <a:custGeom>
              <a:avLst/>
              <a:gdLst/>
              <a:ahLst/>
              <a:cxnLst/>
              <a:rect l="l" t="t" r="r" b="b"/>
              <a:pathLst>
                <a:path w="1466" h="346" extrusionOk="0">
                  <a:moveTo>
                    <a:pt x="180" y="0"/>
                  </a:moveTo>
                  <a:cubicBezTo>
                    <a:pt x="96" y="0"/>
                    <a:pt x="1" y="72"/>
                    <a:pt x="1" y="179"/>
                  </a:cubicBezTo>
                  <a:cubicBezTo>
                    <a:pt x="1" y="274"/>
                    <a:pt x="84" y="346"/>
                    <a:pt x="180" y="346"/>
                  </a:cubicBezTo>
                  <a:lnTo>
                    <a:pt x="1287" y="346"/>
                  </a:lnTo>
                  <a:cubicBezTo>
                    <a:pt x="1370" y="346"/>
                    <a:pt x="1465" y="274"/>
                    <a:pt x="1465" y="179"/>
                  </a:cubicBezTo>
                  <a:cubicBezTo>
                    <a:pt x="1465" y="72"/>
                    <a:pt x="1394" y="0"/>
                    <a:pt x="1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1" name="Google Shape;5645;p77">
              <a:extLst>
                <a:ext uri="{FF2B5EF4-FFF2-40B4-BE49-F238E27FC236}">
                  <a16:creationId xmlns:a16="http://schemas.microsoft.com/office/drawing/2014/main" id="{92590510-1047-4230-B939-9B058DC4EA4E}"/>
                </a:ext>
              </a:extLst>
            </p:cNvPr>
            <p:cNvSpPr/>
            <p:nvPr/>
          </p:nvSpPr>
          <p:spPr>
            <a:xfrm>
              <a:off x="5506823" y="3036051"/>
              <a:ext cx="46172" cy="10987"/>
            </a:xfrm>
            <a:custGeom>
              <a:avLst/>
              <a:gdLst/>
              <a:ahLst/>
              <a:cxnLst/>
              <a:rect l="l" t="t" r="r" b="b"/>
              <a:pathLst>
                <a:path w="1454" h="346" extrusionOk="0">
                  <a:moveTo>
                    <a:pt x="179" y="0"/>
                  </a:moveTo>
                  <a:cubicBezTo>
                    <a:pt x="84" y="0"/>
                    <a:pt x="1" y="72"/>
                    <a:pt x="1" y="179"/>
                  </a:cubicBezTo>
                  <a:cubicBezTo>
                    <a:pt x="1" y="274"/>
                    <a:pt x="72" y="346"/>
                    <a:pt x="179" y="346"/>
                  </a:cubicBezTo>
                  <a:lnTo>
                    <a:pt x="1275" y="346"/>
                  </a:lnTo>
                  <a:cubicBezTo>
                    <a:pt x="1370" y="346"/>
                    <a:pt x="1453" y="274"/>
                    <a:pt x="1453" y="179"/>
                  </a:cubicBezTo>
                  <a:cubicBezTo>
                    <a:pt x="1453" y="72"/>
                    <a:pt x="1370" y="0"/>
                    <a:pt x="1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2" name="Google Shape;5646;p77">
              <a:extLst>
                <a:ext uri="{FF2B5EF4-FFF2-40B4-BE49-F238E27FC236}">
                  <a16:creationId xmlns:a16="http://schemas.microsoft.com/office/drawing/2014/main" id="{53B64419-E5C0-433D-B665-E9E3149B67F6}"/>
                </a:ext>
              </a:extLst>
            </p:cNvPr>
            <p:cNvSpPr/>
            <p:nvPr/>
          </p:nvSpPr>
          <p:spPr>
            <a:xfrm>
              <a:off x="5343126" y="2930752"/>
              <a:ext cx="46902" cy="33851"/>
            </a:xfrm>
            <a:custGeom>
              <a:avLst/>
              <a:gdLst/>
              <a:ahLst/>
              <a:cxnLst/>
              <a:rect l="l" t="t" r="r" b="b"/>
              <a:pathLst>
                <a:path w="1477" h="1066" extrusionOk="0">
                  <a:moveTo>
                    <a:pt x="1293" y="0"/>
                  </a:moveTo>
                  <a:cubicBezTo>
                    <a:pt x="1250" y="0"/>
                    <a:pt x="1209" y="18"/>
                    <a:pt x="1179" y="54"/>
                  </a:cubicBezTo>
                  <a:lnTo>
                    <a:pt x="572" y="661"/>
                  </a:lnTo>
                  <a:lnTo>
                    <a:pt x="322" y="411"/>
                  </a:lnTo>
                  <a:cubicBezTo>
                    <a:pt x="280" y="375"/>
                    <a:pt x="235" y="358"/>
                    <a:pt x="194" y="358"/>
                  </a:cubicBezTo>
                  <a:cubicBezTo>
                    <a:pt x="152" y="358"/>
                    <a:pt x="113" y="375"/>
                    <a:pt x="84" y="411"/>
                  </a:cubicBezTo>
                  <a:cubicBezTo>
                    <a:pt x="0" y="483"/>
                    <a:pt x="0" y="590"/>
                    <a:pt x="84" y="649"/>
                  </a:cubicBezTo>
                  <a:lnTo>
                    <a:pt x="453" y="1018"/>
                  </a:lnTo>
                  <a:cubicBezTo>
                    <a:pt x="476" y="1054"/>
                    <a:pt x="524" y="1066"/>
                    <a:pt x="572" y="1066"/>
                  </a:cubicBezTo>
                  <a:cubicBezTo>
                    <a:pt x="619" y="1066"/>
                    <a:pt x="655" y="1054"/>
                    <a:pt x="691" y="1018"/>
                  </a:cubicBezTo>
                  <a:lnTo>
                    <a:pt x="1417" y="292"/>
                  </a:lnTo>
                  <a:cubicBezTo>
                    <a:pt x="1477" y="233"/>
                    <a:pt x="1477" y="125"/>
                    <a:pt x="1417" y="54"/>
                  </a:cubicBezTo>
                  <a:cubicBezTo>
                    <a:pt x="1381" y="18"/>
                    <a:pt x="1337" y="0"/>
                    <a:pt x="12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3" name="Google Shape;5647;p77">
              <a:extLst>
                <a:ext uri="{FF2B5EF4-FFF2-40B4-BE49-F238E27FC236}">
                  <a16:creationId xmlns:a16="http://schemas.microsoft.com/office/drawing/2014/main" id="{07CEEA20-7D3D-41B9-9DAA-99AD3ADCBF6E}"/>
                </a:ext>
              </a:extLst>
            </p:cNvPr>
            <p:cNvSpPr/>
            <p:nvPr/>
          </p:nvSpPr>
          <p:spPr>
            <a:xfrm>
              <a:off x="5506442" y="2930752"/>
              <a:ext cx="47283" cy="33851"/>
            </a:xfrm>
            <a:custGeom>
              <a:avLst/>
              <a:gdLst/>
              <a:ahLst/>
              <a:cxnLst/>
              <a:rect l="l" t="t" r="r" b="b"/>
              <a:pathLst>
                <a:path w="1489" h="1066" extrusionOk="0">
                  <a:moveTo>
                    <a:pt x="1282" y="0"/>
                  </a:moveTo>
                  <a:cubicBezTo>
                    <a:pt x="1239" y="0"/>
                    <a:pt x="1197" y="18"/>
                    <a:pt x="1167" y="54"/>
                  </a:cubicBezTo>
                  <a:lnTo>
                    <a:pt x="560" y="661"/>
                  </a:lnTo>
                  <a:lnTo>
                    <a:pt x="310" y="411"/>
                  </a:lnTo>
                  <a:cubicBezTo>
                    <a:pt x="275" y="375"/>
                    <a:pt x="230" y="358"/>
                    <a:pt x="187" y="358"/>
                  </a:cubicBezTo>
                  <a:cubicBezTo>
                    <a:pt x="144" y="358"/>
                    <a:pt x="102" y="375"/>
                    <a:pt x="72" y="411"/>
                  </a:cubicBezTo>
                  <a:cubicBezTo>
                    <a:pt x="1" y="483"/>
                    <a:pt x="1" y="590"/>
                    <a:pt x="72" y="649"/>
                  </a:cubicBezTo>
                  <a:lnTo>
                    <a:pt x="441" y="1018"/>
                  </a:lnTo>
                  <a:cubicBezTo>
                    <a:pt x="477" y="1054"/>
                    <a:pt x="513" y="1066"/>
                    <a:pt x="560" y="1066"/>
                  </a:cubicBezTo>
                  <a:cubicBezTo>
                    <a:pt x="608" y="1066"/>
                    <a:pt x="656" y="1054"/>
                    <a:pt x="679" y="1018"/>
                  </a:cubicBezTo>
                  <a:lnTo>
                    <a:pt x="1406" y="292"/>
                  </a:lnTo>
                  <a:cubicBezTo>
                    <a:pt x="1489" y="233"/>
                    <a:pt x="1489" y="125"/>
                    <a:pt x="1406" y="54"/>
                  </a:cubicBezTo>
                  <a:cubicBezTo>
                    <a:pt x="1370" y="18"/>
                    <a:pt x="1325" y="0"/>
                    <a:pt x="12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4" name="Google Shape;5648;p77">
              <a:extLst>
                <a:ext uri="{FF2B5EF4-FFF2-40B4-BE49-F238E27FC236}">
                  <a16:creationId xmlns:a16="http://schemas.microsoft.com/office/drawing/2014/main" id="{DB50EC9B-DD53-4EF6-B4DE-B4CE6CA4F314}"/>
                </a:ext>
              </a:extLst>
            </p:cNvPr>
            <p:cNvSpPr/>
            <p:nvPr/>
          </p:nvSpPr>
          <p:spPr>
            <a:xfrm>
              <a:off x="5424419" y="2977336"/>
              <a:ext cx="47283" cy="34168"/>
            </a:xfrm>
            <a:custGeom>
              <a:avLst/>
              <a:gdLst/>
              <a:ahLst/>
              <a:cxnLst/>
              <a:rect l="l" t="t" r="r" b="b"/>
              <a:pathLst>
                <a:path w="1489" h="1076" extrusionOk="0">
                  <a:moveTo>
                    <a:pt x="1293" y="1"/>
                  </a:moveTo>
                  <a:cubicBezTo>
                    <a:pt x="1250" y="1"/>
                    <a:pt x="1208" y="22"/>
                    <a:pt x="1179" y="63"/>
                  </a:cubicBezTo>
                  <a:lnTo>
                    <a:pt x="572" y="671"/>
                  </a:lnTo>
                  <a:lnTo>
                    <a:pt x="321" y="421"/>
                  </a:lnTo>
                  <a:cubicBezTo>
                    <a:pt x="280" y="379"/>
                    <a:pt x="235" y="358"/>
                    <a:pt x="193" y="358"/>
                  </a:cubicBezTo>
                  <a:cubicBezTo>
                    <a:pt x="152" y="358"/>
                    <a:pt x="113" y="379"/>
                    <a:pt x="83" y="421"/>
                  </a:cubicBezTo>
                  <a:cubicBezTo>
                    <a:pt x="0" y="492"/>
                    <a:pt x="0" y="599"/>
                    <a:pt x="83" y="659"/>
                  </a:cubicBezTo>
                  <a:lnTo>
                    <a:pt x="452" y="1028"/>
                  </a:lnTo>
                  <a:cubicBezTo>
                    <a:pt x="476" y="1052"/>
                    <a:pt x="524" y="1075"/>
                    <a:pt x="572" y="1075"/>
                  </a:cubicBezTo>
                  <a:cubicBezTo>
                    <a:pt x="619" y="1075"/>
                    <a:pt x="655" y="1052"/>
                    <a:pt x="691" y="1028"/>
                  </a:cubicBezTo>
                  <a:lnTo>
                    <a:pt x="1417" y="301"/>
                  </a:lnTo>
                  <a:cubicBezTo>
                    <a:pt x="1488" y="242"/>
                    <a:pt x="1488" y="123"/>
                    <a:pt x="1417" y="63"/>
                  </a:cubicBezTo>
                  <a:cubicBezTo>
                    <a:pt x="1381" y="22"/>
                    <a:pt x="1336" y="1"/>
                    <a:pt x="12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5" name="Google Shape;5649;p77">
              <a:extLst>
                <a:ext uri="{FF2B5EF4-FFF2-40B4-BE49-F238E27FC236}">
                  <a16:creationId xmlns:a16="http://schemas.microsoft.com/office/drawing/2014/main" id="{1131FA58-2EA3-4EB3-A74A-9EE0D027B2E0}"/>
                </a:ext>
              </a:extLst>
            </p:cNvPr>
            <p:cNvSpPr/>
            <p:nvPr/>
          </p:nvSpPr>
          <p:spPr>
            <a:xfrm>
              <a:off x="5261453" y="3024143"/>
              <a:ext cx="47283" cy="33851"/>
            </a:xfrm>
            <a:custGeom>
              <a:avLst/>
              <a:gdLst/>
              <a:ahLst/>
              <a:cxnLst/>
              <a:rect l="l" t="t" r="r" b="b"/>
              <a:pathLst>
                <a:path w="1489" h="1066" extrusionOk="0">
                  <a:moveTo>
                    <a:pt x="1289" y="0"/>
                  </a:moveTo>
                  <a:cubicBezTo>
                    <a:pt x="1248" y="0"/>
                    <a:pt x="1209" y="18"/>
                    <a:pt x="1179" y="54"/>
                  </a:cubicBezTo>
                  <a:lnTo>
                    <a:pt x="572" y="673"/>
                  </a:lnTo>
                  <a:lnTo>
                    <a:pt x="310" y="411"/>
                  </a:lnTo>
                  <a:cubicBezTo>
                    <a:pt x="274" y="375"/>
                    <a:pt x="230" y="357"/>
                    <a:pt x="186" y="357"/>
                  </a:cubicBezTo>
                  <a:cubicBezTo>
                    <a:pt x="143" y="357"/>
                    <a:pt x="102" y="375"/>
                    <a:pt x="72" y="411"/>
                  </a:cubicBezTo>
                  <a:cubicBezTo>
                    <a:pt x="0" y="494"/>
                    <a:pt x="0" y="590"/>
                    <a:pt x="72" y="649"/>
                  </a:cubicBezTo>
                  <a:lnTo>
                    <a:pt x="453" y="1030"/>
                  </a:lnTo>
                  <a:cubicBezTo>
                    <a:pt x="477" y="1054"/>
                    <a:pt x="524" y="1066"/>
                    <a:pt x="572" y="1066"/>
                  </a:cubicBezTo>
                  <a:cubicBezTo>
                    <a:pt x="608" y="1066"/>
                    <a:pt x="655" y="1054"/>
                    <a:pt x="691" y="1030"/>
                  </a:cubicBezTo>
                  <a:lnTo>
                    <a:pt x="1417" y="292"/>
                  </a:lnTo>
                  <a:cubicBezTo>
                    <a:pt x="1489" y="220"/>
                    <a:pt x="1489" y="113"/>
                    <a:pt x="1417" y="54"/>
                  </a:cubicBezTo>
                  <a:cubicBezTo>
                    <a:pt x="1376" y="18"/>
                    <a:pt x="1331" y="0"/>
                    <a:pt x="12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6" name="Google Shape;5650;p77">
              <a:extLst>
                <a:ext uri="{FF2B5EF4-FFF2-40B4-BE49-F238E27FC236}">
                  <a16:creationId xmlns:a16="http://schemas.microsoft.com/office/drawing/2014/main" id="{51010A2B-EFC3-41F5-ACDE-1240ADC8D54C}"/>
                </a:ext>
              </a:extLst>
            </p:cNvPr>
            <p:cNvSpPr/>
            <p:nvPr/>
          </p:nvSpPr>
          <p:spPr>
            <a:xfrm>
              <a:off x="5424419" y="2884231"/>
              <a:ext cx="47283" cy="33883"/>
            </a:xfrm>
            <a:custGeom>
              <a:avLst/>
              <a:gdLst/>
              <a:ahLst/>
              <a:cxnLst/>
              <a:rect l="l" t="t" r="r" b="b"/>
              <a:pathLst>
                <a:path w="1489" h="1067" extrusionOk="0">
                  <a:moveTo>
                    <a:pt x="1293" y="1"/>
                  </a:moveTo>
                  <a:cubicBezTo>
                    <a:pt x="1250" y="1"/>
                    <a:pt x="1208" y="19"/>
                    <a:pt x="1179" y="54"/>
                  </a:cubicBezTo>
                  <a:lnTo>
                    <a:pt x="572" y="674"/>
                  </a:lnTo>
                  <a:lnTo>
                    <a:pt x="321" y="412"/>
                  </a:lnTo>
                  <a:cubicBezTo>
                    <a:pt x="280" y="376"/>
                    <a:pt x="235" y="358"/>
                    <a:pt x="193" y="358"/>
                  </a:cubicBezTo>
                  <a:cubicBezTo>
                    <a:pt x="152" y="358"/>
                    <a:pt x="113" y="376"/>
                    <a:pt x="83" y="412"/>
                  </a:cubicBezTo>
                  <a:cubicBezTo>
                    <a:pt x="0" y="495"/>
                    <a:pt x="0" y="590"/>
                    <a:pt x="83" y="650"/>
                  </a:cubicBezTo>
                  <a:lnTo>
                    <a:pt x="452" y="1031"/>
                  </a:lnTo>
                  <a:cubicBezTo>
                    <a:pt x="476" y="1055"/>
                    <a:pt x="524" y="1067"/>
                    <a:pt x="572" y="1067"/>
                  </a:cubicBezTo>
                  <a:cubicBezTo>
                    <a:pt x="619" y="1067"/>
                    <a:pt x="655" y="1055"/>
                    <a:pt x="691" y="1031"/>
                  </a:cubicBezTo>
                  <a:lnTo>
                    <a:pt x="1417" y="293"/>
                  </a:lnTo>
                  <a:cubicBezTo>
                    <a:pt x="1488" y="221"/>
                    <a:pt x="1488" y="114"/>
                    <a:pt x="1417" y="54"/>
                  </a:cubicBezTo>
                  <a:cubicBezTo>
                    <a:pt x="1381" y="19"/>
                    <a:pt x="1336" y="1"/>
                    <a:pt x="12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oogle Shape;5823;p77">
            <a:extLst>
              <a:ext uri="{FF2B5EF4-FFF2-40B4-BE49-F238E27FC236}">
                <a16:creationId xmlns:a16="http://schemas.microsoft.com/office/drawing/2014/main" id="{31E66381-DE09-40AB-8E53-E369992CB722}"/>
              </a:ext>
            </a:extLst>
          </p:cNvPr>
          <p:cNvGrpSpPr/>
          <p:nvPr/>
        </p:nvGrpSpPr>
        <p:grpSpPr>
          <a:xfrm>
            <a:off x="1823995" y="3650303"/>
            <a:ext cx="374709" cy="374010"/>
            <a:chOff x="1421638" y="4125629"/>
            <a:chExt cx="374709" cy="374010"/>
          </a:xfrm>
          <a:solidFill>
            <a:schemeClr val="bg1"/>
          </a:solidFill>
        </p:grpSpPr>
        <p:sp>
          <p:nvSpPr>
            <p:cNvPr id="52" name="Google Shape;5824;p77">
              <a:extLst>
                <a:ext uri="{FF2B5EF4-FFF2-40B4-BE49-F238E27FC236}">
                  <a16:creationId xmlns:a16="http://schemas.microsoft.com/office/drawing/2014/main" id="{CCF8CA7E-4286-45EC-A6D1-3627BED5AB90}"/>
                </a:ext>
              </a:extLst>
            </p:cNvPr>
            <p:cNvSpPr/>
            <p:nvPr/>
          </p:nvSpPr>
          <p:spPr>
            <a:xfrm>
              <a:off x="1421638" y="4265954"/>
              <a:ext cx="374709" cy="233685"/>
            </a:xfrm>
            <a:custGeom>
              <a:avLst/>
              <a:gdLst/>
              <a:ahLst/>
              <a:cxnLst/>
              <a:rect l="l" t="t" r="r" b="b"/>
              <a:pathLst>
                <a:path w="11800" h="7359" extrusionOk="0">
                  <a:moveTo>
                    <a:pt x="3180" y="3298"/>
                  </a:moveTo>
                  <a:lnTo>
                    <a:pt x="3180" y="7001"/>
                  </a:lnTo>
                  <a:lnTo>
                    <a:pt x="1691" y="7001"/>
                  </a:lnTo>
                  <a:lnTo>
                    <a:pt x="1691" y="3298"/>
                  </a:lnTo>
                  <a:close/>
                  <a:moveTo>
                    <a:pt x="6680" y="2370"/>
                  </a:moveTo>
                  <a:lnTo>
                    <a:pt x="6680" y="7001"/>
                  </a:lnTo>
                  <a:lnTo>
                    <a:pt x="5192" y="7001"/>
                  </a:lnTo>
                  <a:lnTo>
                    <a:pt x="5192" y="2370"/>
                  </a:lnTo>
                  <a:close/>
                  <a:moveTo>
                    <a:pt x="10180" y="345"/>
                  </a:moveTo>
                  <a:lnTo>
                    <a:pt x="10180" y="7001"/>
                  </a:lnTo>
                  <a:lnTo>
                    <a:pt x="8692" y="7001"/>
                  </a:lnTo>
                  <a:lnTo>
                    <a:pt x="8692" y="345"/>
                  </a:lnTo>
                  <a:close/>
                  <a:moveTo>
                    <a:pt x="8502" y="0"/>
                  </a:moveTo>
                  <a:cubicBezTo>
                    <a:pt x="8406" y="0"/>
                    <a:pt x="8323" y="84"/>
                    <a:pt x="8323" y="179"/>
                  </a:cubicBezTo>
                  <a:lnTo>
                    <a:pt x="8323" y="7001"/>
                  </a:lnTo>
                  <a:lnTo>
                    <a:pt x="7013" y="7001"/>
                  </a:lnTo>
                  <a:lnTo>
                    <a:pt x="7013" y="2203"/>
                  </a:lnTo>
                  <a:cubicBezTo>
                    <a:pt x="7013" y="2120"/>
                    <a:pt x="6930" y="2024"/>
                    <a:pt x="6835" y="2024"/>
                  </a:cubicBezTo>
                  <a:lnTo>
                    <a:pt x="4989" y="2024"/>
                  </a:lnTo>
                  <a:cubicBezTo>
                    <a:pt x="4894" y="2024"/>
                    <a:pt x="4811" y="2108"/>
                    <a:pt x="4811" y="2203"/>
                  </a:cubicBezTo>
                  <a:lnTo>
                    <a:pt x="4811" y="7001"/>
                  </a:lnTo>
                  <a:lnTo>
                    <a:pt x="3501" y="7001"/>
                  </a:lnTo>
                  <a:lnTo>
                    <a:pt x="3501" y="3132"/>
                  </a:lnTo>
                  <a:cubicBezTo>
                    <a:pt x="3501" y="3036"/>
                    <a:pt x="3418" y="2953"/>
                    <a:pt x="3322" y="2953"/>
                  </a:cubicBezTo>
                  <a:lnTo>
                    <a:pt x="1477" y="2953"/>
                  </a:lnTo>
                  <a:cubicBezTo>
                    <a:pt x="1382" y="2953"/>
                    <a:pt x="1298" y="3024"/>
                    <a:pt x="1298" y="3132"/>
                  </a:cubicBezTo>
                  <a:lnTo>
                    <a:pt x="1298" y="7001"/>
                  </a:lnTo>
                  <a:lnTo>
                    <a:pt x="179" y="7001"/>
                  </a:lnTo>
                  <a:cubicBezTo>
                    <a:pt x="84" y="7001"/>
                    <a:pt x="1" y="7073"/>
                    <a:pt x="1" y="7180"/>
                  </a:cubicBezTo>
                  <a:cubicBezTo>
                    <a:pt x="1" y="7287"/>
                    <a:pt x="72" y="7358"/>
                    <a:pt x="179" y="7358"/>
                  </a:cubicBezTo>
                  <a:lnTo>
                    <a:pt x="11597" y="7358"/>
                  </a:lnTo>
                  <a:cubicBezTo>
                    <a:pt x="11681" y="7358"/>
                    <a:pt x="11776" y="7287"/>
                    <a:pt x="11776" y="7180"/>
                  </a:cubicBezTo>
                  <a:cubicBezTo>
                    <a:pt x="11800" y="7073"/>
                    <a:pt x="11728" y="7001"/>
                    <a:pt x="11633" y="7001"/>
                  </a:cubicBezTo>
                  <a:lnTo>
                    <a:pt x="10526" y="7001"/>
                  </a:lnTo>
                  <a:lnTo>
                    <a:pt x="10526" y="179"/>
                  </a:lnTo>
                  <a:cubicBezTo>
                    <a:pt x="10526" y="95"/>
                    <a:pt x="10442" y="0"/>
                    <a:pt x="10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3" name="Google Shape;5825;p77">
              <a:extLst>
                <a:ext uri="{FF2B5EF4-FFF2-40B4-BE49-F238E27FC236}">
                  <a16:creationId xmlns:a16="http://schemas.microsoft.com/office/drawing/2014/main" id="{4818174E-C377-46CD-AB7A-54C4000168BE}"/>
                </a:ext>
              </a:extLst>
            </p:cNvPr>
            <p:cNvSpPr/>
            <p:nvPr/>
          </p:nvSpPr>
          <p:spPr>
            <a:xfrm>
              <a:off x="1428052" y="4125629"/>
              <a:ext cx="356958" cy="215585"/>
            </a:xfrm>
            <a:custGeom>
              <a:avLst/>
              <a:gdLst/>
              <a:ahLst/>
              <a:cxnLst/>
              <a:rect l="l" t="t" r="r" b="b"/>
              <a:pathLst>
                <a:path w="11241" h="6789" extrusionOk="0">
                  <a:moveTo>
                    <a:pt x="10668" y="0"/>
                  </a:moveTo>
                  <a:cubicBezTo>
                    <a:pt x="10653" y="0"/>
                    <a:pt x="10637" y="1"/>
                    <a:pt x="10621" y="2"/>
                  </a:cubicBezTo>
                  <a:lnTo>
                    <a:pt x="9145" y="181"/>
                  </a:lnTo>
                  <a:cubicBezTo>
                    <a:pt x="8847" y="216"/>
                    <a:pt x="8633" y="490"/>
                    <a:pt x="8669" y="788"/>
                  </a:cubicBezTo>
                  <a:cubicBezTo>
                    <a:pt x="8691" y="1064"/>
                    <a:pt x="8938" y="1268"/>
                    <a:pt x="9211" y="1268"/>
                  </a:cubicBezTo>
                  <a:cubicBezTo>
                    <a:pt x="9232" y="1268"/>
                    <a:pt x="9254" y="1267"/>
                    <a:pt x="9276" y="1264"/>
                  </a:cubicBezTo>
                  <a:lnTo>
                    <a:pt x="9395" y="1252"/>
                  </a:lnTo>
                  <a:lnTo>
                    <a:pt x="9395" y="1252"/>
                  </a:lnTo>
                  <a:cubicBezTo>
                    <a:pt x="7597" y="3348"/>
                    <a:pt x="5442" y="4443"/>
                    <a:pt x="3918" y="4979"/>
                  </a:cubicBezTo>
                  <a:cubicBezTo>
                    <a:pt x="2025" y="5657"/>
                    <a:pt x="561" y="5717"/>
                    <a:pt x="537" y="5717"/>
                  </a:cubicBezTo>
                  <a:cubicBezTo>
                    <a:pt x="239" y="5729"/>
                    <a:pt x="1" y="5967"/>
                    <a:pt x="25" y="6265"/>
                  </a:cubicBezTo>
                  <a:cubicBezTo>
                    <a:pt x="37" y="6562"/>
                    <a:pt x="275" y="6789"/>
                    <a:pt x="561" y="6789"/>
                  </a:cubicBezTo>
                  <a:lnTo>
                    <a:pt x="572" y="6789"/>
                  </a:lnTo>
                  <a:cubicBezTo>
                    <a:pt x="632" y="6789"/>
                    <a:pt x="2192" y="6729"/>
                    <a:pt x="4263" y="6003"/>
                  </a:cubicBezTo>
                  <a:cubicBezTo>
                    <a:pt x="5418" y="5586"/>
                    <a:pt x="6514" y="5050"/>
                    <a:pt x="7490" y="4383"/>
                  </a:cubicBezTo>
                  <a:cubicBezTo>
                    <a:pt x="7561" y="4324"/>
                    <a:pt x="7597" y="4217"/>
                    <a:pt x="7538" y="4145"/>
                  </a:cubicBezTo>
                  <a:cubicBezTo>
                    <a:pt x="7501" y="4093"/>
                    <a:pt x="7445" y="4065"/>
                    <a:pt x="7391" y="4065"/>
                  </a:cubicBezTo>
                  <a:cubicBezTo>
                    <a:pt x="7358" y="4065"/>
                    <a:pt x="7326" y="4075"/>
                    <a:pt x="7299" y="4098"/>
                  </a:cubicBezTo>
                  <a:cubicBezTo>
                    <a:pt x="6335" y="4753"/>
                    <a:pt x="5275" y="5288"/>
                    <a:pt x="4144" y="5693"/>
                  </a:cubicBezTo>
                  <a:cubicBezTo>
                    <a:pt x="2132" y="6408"/>
                    <a:pt x="632" y="6467"/>
                    <a:pt x="561" y="6467"/>
                  </a:cubicBezTo>
                  <a:cubicBezTo>
                    <a:pt x="453" y="6467"/>
                    <a:pt x="358" y="6372"/>
                    <a:pt x="358" y="6265"/>
                  </a:cubicBezTo>
                  <a:cubicBezTo>
                    <a:pt x="358" y="6169"/>
                    <a:pt x="441" y="6074"/>
                    <a:pt x="561" y="6062"/>
                  </a:cubicBezTo>
                  <a:cubicBezTo>
                    <a:pt x="572" y="6062"/>
                    <a:pt x="2085" y="6003"/>
                    <a:pt x="4037" y="5300"/>
                  </a:cubicBezTo>
                  <a:cubicBezTo>
                    <a:pt x="5680" y="4717"/>
                    <a:pt x="8026" y="3514"/>
                    <a:pt x="9943" y="1133"/>
                  </a:cubicBezTo>
                  <a:cubicBezTo>
                    <a:pt x="10035" y="1018"/>
                    <a:pt x="9949" y="847"/>
                    <a:pt x="9813" y="847"/>
                  </a:cubicBezTo>
                  <a:cubicBezTo>
                    <a:pt x="9809" y="847"/>
                    <a:pt x="9804" y="847"/>
                    <a:pt x="9800" y="847"/>
                  </a:cubicBezTo>
                  <a:lnTo>
                    <a:pt x="9252" y="931"/>
                  </a:lnTo>
                  <a:cubicBezTo>
                    <a:pt x="9244" y="932"/>
                    <a:pt x="9236" y="932"/>
                    <a:pt x="9228" y="932"/>
                  </a:cubicBezTo>
                  <a:cubicBezTo>
                    <a:pt x="9139" y="932"/>
                    <a:pt x="9049" y="874"/>
                    <a:pt x="9038" y="776"/>
                  </a:cubicBezTo>
                  <a:cubicBezTo>
                    <a:pt x="9014" y="657"/>
                    <a:pt x="9085" y="550"/>
                    <a:pt x="9204" y="538"/>
                  </a:cubicBezTo>
                  <a:lnTo>
                    <a:pt x="10681" y="359"/>
                  </a:lnTo>
                  <a:cubicBezTo>
                    <a:pt x="10688" y="358"/>
                    <a:pt x="10696" y="358"/>
                    <a:pt x="10703" y="358"/>
                  </a:cubicBezTo>
                  <a:cubicBezTo>
                    <a:pt x="10812" y="358"/>
                    <a:pt x="10895" y="438"/>
                    <a:pt x="10895" y="550"/>
                  </a:cubicBezTo>
                  <a:lnTo>
                    <a:pt x="10895" y="2026"/>
                  </a:lnTo>
                  <a:cubicBezTo>
                    <a:pt x="10895" y="2133"/>
                    <a:pt x="10812" y="2217"/>
                    <a:pt x="10705" y="2217"/>
                  </a:cubicBezTo>
                  <a:cubicBezTo>
                    <a:pt x="10598" y="2217"/>
                    <a:pt x="10514" y="2133"/>
                    <a:pt x="10514" y="2026"/>
                  </a:cubicBezTo>
                  <a:lnTo>
                    <a:pt x="10514" y="1586"/>
                  </a:lnTo>
                  <a:cubicBezTo>
                    <a:pt x="10514" y="1502"/>
                    <a:pt x="10467" y="1443"/>
                    <a:pt x="10407" y="1419"/>
                  </a:cubicBezTo>
                  <a:cubicBezTo>
                    <a:pt x="10387" y="1409"/>
                    <a:pt x="10368" y="1405"/>
                    <a:pt x="10349" y="1405"/>
                  </a:cubicBezTo>
                  <a:cubicBezTo>
                    <a:pt x="10298" y="1405"/>
                    <a:pt x="10251" y="1435"/>
                    <a:pt x="10217" y="1478"/>
                  </a:cubicBezTo>
                  <a:cubicBezTo>
                    <a:pt x="9574" y="2264"/>
                    <a:pt x="8835" y="2979"/>
                    <a:pt x="8026" y="3610"/>
                  </a:cubicBezTo>
                  <a:cubicBezTo>
                    <a:pt x="7954" y="3669"/>
                    <a:pt x="7942" y="3764"/>
                    <a:pt x="8002" y="3848"/>
                  </a:cubicBezTo>
                  <a:cubicBezTo>
                    <a:pt x="8036" y="3888"/>
                    <a:pt x="8081" y="3910"/>
                    <a:pt x="8129" y="3910"/>
                  </a:cubicBezTo>
                  <a:cubicBezTo>
                    <a:pt x="8166" y="3910"/>
                    <a:pt x="8204" y="3897"/>
                    <a:pt x="8240" y="3872"/>
                  </a:cubicBezTo>
                  <a:cubicBezTo>
                    <a:pt x="8931" y="3336"/>
                    <a:pt x="9585" y="2729"/>
                    <a:pt x="10169" y="2062"/>
                  </a:cubicBezTo>
                  <a:cubicBezTo>
                    <a:pt x="10181" y="2336"/>
                    <a:pt x="10419" y="2574"/>
                    <a:pt x="10705" y="2574"/>
                  </a:cubicBezTo>
                  <a:cubicBezTo>
                    <a:pt x="11002" y="2574"/>
                    <a:pt x="11240" y="2336"/>
                    <a:pt x="11240" y="2038"/>
                  </a:cubicBezTo>
                  <a:lnTo>
                    <a:pt x="11240" y="573"/>
                  </a:lnTo>
                  <a:cubicBezTo>
                    <a:pt x="11240" y="395"/>
                    <a:pt x="11169" y="240"/>
                    <a:pt x="11050" y="133"/>
                  </a:cubicBezTo>
                  <a:cubicBezTo>
                    <a:pt x="10943" y="47"/>
                    <a:pt x="10807" y="0"/>
                    <a:pt x="10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Google Shape;9186;p83">
            <a:extLst>
              <a:ext uri="{FF2B5EF4-FFF2-40B4-BE49-F238E27FC236}">
                <a16:creationId xmlns:a16="http://schemas.microsoft.com/office/drawing/2014/main" id="{74C0FE85-D76C-440A-8E57-8B510307503E}"/>
              </a:ext>
            </a:extLst>
          </p:cNvPr>
          <p:cNvGrpSpPr/>
          <p:nvPr/>
        </p:nvGrpSpPr>
        <p:grpSpPr>
          <a:xfrm>
            <a:off x="3636143" y="3680097"/>
            <a:ext cx="419933" cy="275170"/>
            <a:chOff x="3207778" y="2474632"/>
            <a:chExt cx="419933" cy="275170"/>
          </a:xfrm>
          <a:solidFill>
            <a:schemeClr val="bg1"/>
          </a:solidFill>
        </p:grpSpPr>
        <p:sp>
          <p:nvSpPr>
            <p:cNvPr id="55" name="Google Shape;9187;p83">
              <a:extLst>
                <a:ext uri="{FF2B5EF4-FFF2-40B4-BE49-F238E27FC236}">
                  <a16:creationId xmlns:a16="http://schemas.microsoft.com/office/drawing/2014/main" id="{27CEC728-C862-4087-9BCA-07EB4D8B745E}"/>
                </a:ext>
              </a:extLst>
            </p:cNvPr>
            <p:cNvSpPr/>
            <p:nvPr/>
          </p:nvSpPr>
          <p:spPr>
            <a:xfrm>
              <a:off x="3207778" y="2474632"/>
              <a:ext cx="419933" cy="275170"/>
            </a:xfrm>
            <a:custGeom>
              <a:avLst/>
              <a:gdLst/>
              <a:ahLst/>
              <a:cxnLst/>
              <a:rect l="l" t="t" r="r" b="b"/>
              <a:pathLst>
                <a:path w="13193" h="8645" extrusionOk="0">
                  <a:moveTo>
                    <a:pt x="9906" y="370"/>
                  </a:moveTo>
                  <a:lnTo>
                    <a:pt x="9906" y="3918"/>
                  </a:lnTo>
                  <a:lnTo>
                    <a:pt x="381" y="3918"/>
                  </a:lnTo>
                  <a:lnTo>
                    <a:pt x="381" y="370"/>
                  </a:lnTo>
                  <a:close/>
                  <a:moveTo>
                    <a:pt x="9906" y="4323"/>
                  </a:moveTo>
                  <a:lnTo>
                    <a:pt x="9906" y="7014"/>
                  </a:lnTo>
                  <a:cubicBezTo>
                    <a:pt x="9906" y="7514"/>
                    <a:pt x="10133" y="7966"/>
                    <a:pt x="10490" y="8264"/>
                  </a:cubicBezTo>
                  <a:lnTo>
                    <a:pt x="1632" y="8264"/>
                  </a:lnTo>
                  <a:cubicBezTo>
                    <a:pt x="953" y="8264"/>
                    <a:pt x="381" y="7692"/>
                    <a:pt x="381" y="7014"/>
                  </a:cubicBezTo>
                  <a:lnTo>
                    <a:pt x="381" y="4323"/>
                  </a:lnTo>
                  <a:close/>
                  <a:moveTo>
                    <a:pt x="12169" y="1620"/>
                  </a:moveTo>
                  <a:cubicBezTo>
                    <a:pt x="12514" y="1620"/>
                    <a:pt x="12812" y="1906"/>
                    <a:pt x="12812" y="2263"/>
                  </a:cubicBezTo>
                  <a:lnTo>
                    <a:pt x="12812" y="7014"/>
                  </a:lnTo>
                  <a:cubicBezTo>
                    <a:pt x="12812" y="7692"/>
                    <a:pt x="12240" y="8264"/>
                    <a:pt x="11561" y="8264"/>
                  </a:cubicBezTo>
                  <a:cubicBezTo>
                    <a:pt x="10871" y="8264"/>
                    <a:pt x="10311" y="7692"/>
                    <a:pt x="10311" y="7014"/>
                  </a:cubicBezTo>
                  <a:lnTo>
                    <a:pt x="10311" y="6371"/>
                  </a:lnTo>
                  <a:lnTo>
                    <a:pt x="11347" y="6371"/>
                  </a:lnTo>
                  <a:cubicBezTo>
                    <a:pt x="11454" y="6371"/>
                    <a:pt x="11549" y="6276"/>
                    <a:pt x="11549" y="6180"/>
                  </a:cubicBezTo>
                  <a:lnTo>
                    <a:pt x="11549" y="3799"/>
                  </a:lnTo>
                  <a:cubicBezTo>
                    <a:pt x="11549" y="3692"/>
                    <a:pt x="11454" y="3597"/>
                    <a:pt x="11347" y="3597"/>
                  </a:cubicBezTo>
                  <a:cubicBezTo>
                    <a:pt x="11252" y="3597"/>
                    <a:pt x="11157" y="3692"/>
                    <a:pt x="11157" y="3799"/>
                  </a:cubicBezTo>
                  <a:lnTo>
                    <a:pt x="11157" y="5978"/>
                  </a:lnTo>
                  <a:lnTo>
                    <a:pt x="10299" y="5978"/>
                  </a:lnTo>
                  <a:lnTo>
                    <a:pt x="10299" y="1620"/>
                  </a:lnTo>
                  <a:lnTo>
                    <a:pt x="11371" y="1620"/>
                  </a:lnTo>
                  <a:cubicBezTo>
                    <a:pt x="11228" y="1799"/>
                    <a:pt x="11145" y="2013"/>
                    <a:pt x="11145" y="2263"/>
                  </a:cubicBezTo>
                  <a:lnTo>
                    <a:pt x="11145" y="2906"/>
                  </a:lnTo>
                  <a:cubicBezTo>
                    <a:pt x="11145" y="3001"/>
                    <a:pt x="11228" y="3097"/>
                    <a:pt x="11335" y="3097"/>
                  </a:cubicBezTo>
                  <a:cubicBezTo>
                    <a:pt x="11442" y="3097"/>
                    <a:pt x="11526" y="3001"/>
                    <a:pt x="11526" y="2906"/>
                  </a:cubicBezTo>
                  <a:lnTo>
                    <a:pt x="11526" y="2263"/>
                  </a:lnTo>
                  <a:cubicBezTo>
                    <a:pt x="11526" y="1918"/>
                    <a:pt x="11811" y="1620"/>
                    <a:pt x="12169" y="1620"/>
                  </a:cubicBezTo>
                  <a:close/>
                  <a:moveTo>
                    <a:pt x="191" y="1"/>
                  </a:moveTo>
                  <a:cubicBezTo>
                    <a:pt x="84" y="1"/>
                    <a:pt x="0" y="96"/>
                    <a:pt x="0" y="191"/>
                  </a:cubicBezTo>
                  <a:lnTo>
                    <a:pt x="0" y="7014"/>
                  </a:lnTo>
                  <a:cubicBezTo>
                    <a:pt x="0" y="7919"/>
                    <a:pt x="727" y="8645"/>
                    <a:pt x="1632" y="8645"/>
                  </a:cubicBezTo>
                  <a:lnTo>
                    <a:pt x="11549" y="8645"/>
                  </a:lnTo>
                  <a:cubicBezTo>
                    <a:pt x="12454" y="8645"/>
                    <a:pt x="13181" y="7919"/>
                    <a:pt x="13181" y="7014"/>
                  </a:cubicBezTo>
                  <a:lnTo>
                    <a:pt x="13181" y="2263"/>
                  </a:lnTo>
                  <a:cubicBezTo>
                    <a:pt x="13193" y="1680"/>
                    <a:pt x="12740" y="1239"/>
                    <a:pt x="12169" y="1239"/>
                  </a:cubicBezTo>
                  <a:lnTo>
                    <a:pt x="10299" y="1239"/>
                  </a:lnTo>
                  <a:lnTo>
                    <a:pt x="10299" y="191"/>
                  </a:lnTo>
                  <a:cubicBezTo>
                    <a:pt x="10299" y="96"/>
                    <a:pt x="10204" y="1"/>
                    <a:pt x="100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6" name="Google Shape;9188;p83">
              <a:extLst>
                <a:ext uri="{FF2B5EF4-FFF2-40B4-BE49-F238E27FC236}">
                  <a16:creationId xmlns:a16="http://schemas.microsoft.com/office/drawing/2014/main" id="{0AE530C8-AFF6-4F12-947D-6E80EDA09AA6}"/>
                </a:ext>
              </a:extLst>
            </p:cNvPr>
            <p:cNvSpPr/>
            <p:nvPr/>
          </p:nvSpPr>
          <p:spPr>
            <a:xfrm>
              <a:off x="3449559" y="2493985"/>
              <a:ext cx="46663" cy="98546"/>
            </a:xfrm>
            <a:custGeom>
              <a:avLst/>
              <a:gdLst/>
              <a:ahLst/>
              <a:cxnLst/>
              <a:rect l="l" t="t" r="r" b="b"/>
              <a:pathLst>
                <a:path w="1466" h="3096" extrusionOk="0">
                  <a:moveTo>
                    <a:pt x="739" y="0"/>
                  </a:moveTo>
                  <a:cubicBezTo>
                    <a:pt x="632" y="0"/>
                    <a:pt x="536" y="95"/>
                    <a:pt x="536" y="203"/>
                  </a:cubicBezTo>
                  <a:lnTo>
                    <a:pt x="536" y="417"/>
                  </a:lnTo>
                  <a:cubicBezTo>
                    <a:pt x="227" y="476"/>
                    <a:pt x="1" y="750"/>
                    <a:pt x="1" y="1072"/>
                  </a:cubicBezTo>
                  <a:cubicBezTo>
                    <a:pt x="1" y="1453"/>
                    <a:pt x="298" y="1750"/>
                    <a:pt x="679" y="1750"/>
                  </a:cubicBezTo>
                  <a:lnTo>
                    <a:pt x="810" y="1750"/>
                  </a:lnTo>
                  <a:cubicBezTo>
                    <a:pt x="953" y="1750"/>
                    <a:pt x="1096" y="1869"/>
                    <a:pt x="1096" y="2024"/>
                  </a:cubicBezTo>
                  <a:cubicBezTo>
                    <a:pt x="1096" y="2191"/>
                    <a:pt x="977" y="2310"/>
                    <a:pt x="810" y="2310"/>
                  </a:cubicBezTo>
                  <a:lnTo>
                    <a:pt x="596" y="2310"/>
                  </a:lnTo>
                  <a:cubicBezTo>
                    <a:pt x="477" y="2310"/>
                    <a:pt x="393" y="2215"/>
                    <a:pt x="393" y="2096"/>
                  </a:cubicBezTo>
                  <a:cubicBezTo>
                    <a:pt x="393" y="2000"/>
                    <a:pt x="298" y="1905"/>
                    <a:pt x="203" y="1905"/>
                  </a:cubicBezTo>
                  <a:cubicBezTo>
                    <a:pt x="96" y="1905"/>
                    <a:pt x="1" y="2000"/>
                    <a:pt x="1" y="2096"/>
                  </a:cubicBezTo>
                  <a:cubicBezTo>
                    <a:pt x="1" y="2417"/>
                    <a:pt x="239" y="2667"/>
                    <a:pt x="536" y="2691"/>
                  </a:cubicBezTo>
                  <a:lnTo>
                    <a:pt x="536" y="2905"/>
                  </a:lnTo>
                  <a:cubicBezTo>
                    <a:pt x="536" y="3012"/>
                    <a:pt x="632" y="3096"/>
                    <a:pt x="739" y="3096"/>
                  </a:cubicBezTo>
                  <a:cubicBezTo>
                    <a:pt x="834" y="3096"/>
                    <a:pt x="929" y="3012"/>
                    <a:pt x="929" y="2905"/>
                  </a:cubicBezTo>
                  <a:lnTo>
                    <a:pt x="929" y="2679"/>
                  </a:lnTo>
                  <a:cubicBezTo>
                    <a:pt x="1239" y="2620"/>
                    <a:pt x="1465" y="2358"/>
                    <a:pt x="1465" y="2024"/>
                  </a:cubicBezTo>
                  <a:cubicBezTo>
                    <a:pt x="1465" y="1655"/>
                    <a:pt x="1167" y="1358"/>
                    <a:pt x="798" y="1358"/>
                  </a:cubicBezTo>
                  <a:lnTo>
                    <a:pt x="655" y="1358"/>
                  </a:lnTo>
                  <a:cubicBezTo>
                    <a:pt x="513" y="1358"/>
                    <a:pt x="382" y="1238"/>
                    <a:pt x="382" y="1072"/>
                  </a:cubicBezTo>
                  <a:cubicBezTo>
                    <a:pt x="382" y="929"/>
                    <a:pt x="501" y="798"/>
                    <a:pt x="655" y="798"/>
                  </a:cubicBezTo>
                  <a:lnTo>
                    <a:pt x="870" y="798"/>
                  </a:lnTo>
                  <a:cubicBezTo>
                    <a:pt x="989" y="798"/>
                    <a:pt x="1072" y="881"/>
                    <a:pt x="1072" y="1000"/>
                  </a:cubicBezTo>
                  <a:lnTo>
                    <a:pt x="1072" y="1131"/>
                  </a:lnTo>
                  <a:cubicBezTo>
                    <a:pt x="1072" y="1238"/>
                    <a:pt x="1167" y="1334"/>
                    <a:pt x="1275" y="1334"/>
                  </a:cubicBezTo>
                  <a:cubicBezTo>
                    <a:pt x="1370" y="1334"/>
                    <a:pt x="1465" y="1238"/>
                    <a:pt x="1465" y="1131"/>
                  </a:cubicBezTo>
                  <a:lnTo>
                    <a:pt x="1465" y="1000"/>
                  </a:lnTo>
                  <a:cubicBezTo>
                    <a:pt x="1465" y="691"/>
                    <a:pt x="1227" y="441"/>
                    <a:pt x="929" y="405"/>
                  </a:cubicBezTo>
                  <a:lnTo>
                    <a:pt x="929" y="203"/>
                  </a:lnTo>
                  <a:cubicBezTo>
                    <a:pt x="929" y="95"/>
                    <a:pt x="834" y="0"/>
                    <a:pt x="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7" name="Google Shape;9189;p83">
              <a:extLst>
                <a:ext uri="{FF2B5EF4-FFF2-40B4-BE49-F238E27FC236}">
                  <a16:creationId xmlns:a16="http://schemas.microsoft.com/office/drawing/2014/main" id="{D29CDD6F-6B70-4267-8837-2F5BDE019918}"/>
                </a:ext>
              </a:extLst>
            </p:cNvPr>
            <p:cNvSpPr/>
            <p:nvPr/>
          </p:nvSpPr>
          <p:spPr>
            <a:xfrm>
              <a:off x="3247566" y="2507226"/>
              <a:ext cx="51565" cy="71681"/>
            </a:xfrm>
            <a:custGeom>
              <a:avLst/>
              <a:gdLst/>
              <a:ahLst/>
              <a:cxnLst/>
              <a:rect l="l" t="t" r="r" b="b"/>
              <a:pathLst>
                <a:path w="1620" h="2252" extrusionOk="0">
                  <a:moveTo>
                    <a:pt x="1429" y="1"/>
                  </a:moveTo>
                  <a:cubicBezTo>
                    <a:pt x="1322" y="1"/>
                    <a:pt x="1227" y="96"/>
                    <a:pt x="1227" y="203"/>
                  </a:cubicBezTo>
                  <a:lnTo>
                    <a:pt x="1227" y="1418"/>
                  </a:lnTo>
                  <a:lnTo>
                    <a:pt x="358" y="96"/>
                  </a:lnTo>
                  <a:cubicBezTo>
                    <a:pt x="323" y="44"/>
                    <a:pt x="256" y="11"/>
                    <a:pt x="195" y="11"/>
                  </a:cubicBezTo>
                  <a:cubicBezTo>
                    <a:pt x="172" y="11"/>
                    <a:pt x="151" y="15"/>
                    <a:pt x="132" y="25"/>
                  </a:cubicBezTo>
                  <a:cubicBezTo>
                    <a:pt x="60" y="49"/>
                    <a:pt x="1" y="120"/>
                    <a:pt x="1" y="203"/>
                  </a:cubicBezTo>
                  <a:lnTo>
                    <a:pt x="1" y="2061"/>
                  </a:lnTo>
                  <a:cubicBezTo>
                    <a:pt x="1" y="2168"/>
                    <a:pt x="84" y="2251"/>
                    <a:pt x="191" y="2251"/>
                  </a:cubicBezTo>
                  <a:cubicBezTo>
                    <a:pt x="298" y="2251"/>
                    <a:pt x="382" y="2168"/>
                    <a:pt x="382" y="2061"/>
                  </a:cubicBezTo>
                  <a:lnTo>
                    <a:pt x="382" y="834"/>
                  </a:lnTo>
                  <a:lnTo>
                    <a:pt x="1263" y="2168"/>
                  </a:lnTo>
                  <a:cubicBezTo>
                    <a:pt x="1289" y="2221"/>
                    <a:pt x="1356" y="2248"/>
                    <a:pt x="1428" y="2248"/>
                  </a:cubicBezTo>
                  <a:cubicBezTo>
                    <a:pt x="1452" y="2248"/>
                    <a:pt x="1477" y="2245"/>
                    <a:pt x="1501" y="2239"/>
                  </a:cubicBezTo>
                  <a:cubicBezTo>
                    <a:pt x="1572" y="2204"/>
                    <a:pt x="1620" y="2132"/>
                    <a:pt x="1620" y="2061"/>
                  </a:cubicBezTo>
                  <a:lnTo>
                    <a:pt x="1620" y="203"/>
                  </a:lnTo>
                  <a:cubicBezTo>
                    <a:pt x="1620" y="96"/>
                    <a:pt x="1525" y="1"/>
                    <a:pt x="1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8" name="Google Shape;9190;p83">
              <a:extLst>
                <a:ext uri="{FF2B5EF4-FFF2-40B4-BE49-F238E27FC236}">
                  <a16:creationId xmlns:a16="http://schemas.microsoft.com/office/drawing/2014/main" id="{8E412322-04BF-4338-8E6D-81D13BAFB579}"/>
                </a:ext>
              </a:extLst>
            </p:cNvPr>
            <p:cNvSpPr/>
            <p:nvPr/>
          </p:nvSpPr>
          <p:spPr>
            <a:xfrm>
              <a:off x="3312754" y="2507990"/>
              <a:ext cx="45135" cy="71299"/>
            </a:xfrm>
            <a:custGeom>
              <a:avLst/>
              <a:gdLst/>
              <a:ahLst/>
              <a:cxnLst/>
              <a:rect l="l" t="t" r="r" b="b"/>
              <a:pathLst>
                <a:path w="1418" h="2240" extrusionOk="0">
                  <a:moveTo>
                    <a:pt x="191" y="1"/>
                  </a:moveTo>
                  <a:cubicBezTo>
                    <a:pt x="96" y="1"/>
                    <a:pt x="0" y="84"/>
                    <a:pt x="0" y="191"/>
                  </a:cubicBezTo>
                  <a:lnTo>
                    <a:pt x="0" y="2049"/>
                  </a:lnTo>
                  <a:cubicBezTo>
                    <a:pt x="0" y="2156"/>
                    <a:pt x="96" y="2239"/>
                    <a:pt x="191" y="2239"/>
                  </a:cubicBezTo>
                  <a:lnTo>
                    <a:pt x="1227" y="2239"/>
                  </a:lnTo>
                  <a:cubicBezTo>
                    <a:pt x="1322" y="2239"/>
                    <a:pt x="1417" y="2156"/>
                    <a:pt x="1417" y="2049"/>
                  </a:cubicBezTo>
                  <a:cubicBezTo>
                    <a:pt x="1417" y="1930"/>
                    <a:pt x="1346" y="1846"/>
                    <a:pt x="1227" y="1846"/>
                  </a:cubicBezTo>
                  <a:lnTo>
                    <a:pt x="393" y="1846"/>
                  </a:lnTo>
                  <a:lnTo>
                    <a:pt x="393" y="1203"/>
                  </a:lnTo>
                  <a:lnTo>
                    <a:pt x="1024" y="1203"/>
                  </a:lnTo>
                  <a:cubicBezTo>
                    <a:pt x="1132" y="1203"/>
                    <a:pt x="1227" y="1108"/>
                    <a:pt x="1227" y="1013"/>
                  </a:cubicBezTo>
                  <a:cubicBezTo>
                    <a:pt x="1227" y="906"/>
                    <a:pt x="1132" y="810"/>
                    <a:pt x="1024" y="810"/>
                  </a:cubicBezTo>
                  <a:lnTo>
                    <a:pt x="393" y="810"/>
                  </a:lnTo>
                  <a:lnTo>
                    <a:pt x="393" y="382"/>
                  </a:lnTo>
                  <a:lnTo>
                    <a:pt x="1227" y="382"/>
                  </a:lnTo>
                  <a:cubicBezTo>
                    <a:pt x="1322" y="382"/>
                    <a:pt x="1417" y="298"/>
                    <a:pt x="1417" y="191"/>
                  </a:cubicBezTo>
                  <a:cubicBezTo>
                    <a:pt x="1417" y="84"/>
                    <a:pt x="1322" y="1"/>
                    <a:pt x="1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9" name="Google Shape;9191;p83">
              <a:extLst>
                <a:ext uri="{FF2B5EF4-FFF2-40B4-BE49-F238E27FC236}">
                  <a16:creationId xmlns:a16="http://schemas.microsoft.com/office/drawing/2014/main" id="{6DE16B24-D173-4101-9C8D-E3CCF94847FA}"/>
                </a:ext>
              </a:extLst>
            </p:cNvPr>
            <p:cNvSpPr/>
            <p:nvPr/>
          </p:nvSpPr>
          <p:spPr>
            <a:xfrm>
              <a:off x="3372626" y="2507194"/>
              <a:ext cx="65602" cy="71395"/>
            </a:xfrm>
            <a:custGeom>
              <a:avLst/>
              <a:gdLst/>
              <a:ahLst/>
              <a:cxnLst/>
              <a:rect l="l" t="t" r="r" b="b"/>
              <a:pathLst>
                <a:path w="2061" h="2243" extrusionOk="0">
                  <a:moveTo>
                    <a:pt x="200" y="1"/>
                  </a:moveTo>
                  <a:cubicBezTo>
                    <a:pt x="193" y="1"/>
                    <a:pt x="186" y="1"/>
                    <a:pt x="179" y="2"/>
                  </a:cubicBezTo>
                  <a:cubicBezTo>
                    <a:pt x="72" y="26"/>
                    <a:pt x="1" y="109"/>
                    <a:pt x="13" y="216"/>
                  </a:cubicBezTo>
                  <a:lnTo>
                    <a:pt x="215" y="2074"/>
                  </a:lnTo>
                  <a:cubicBezTo>
                    <a:pt x="239" y="2169"/>
                    <a:pt x="298" y="2228"/>
                    <a:pt x="382" y="2240"/>
                  </a:cubicBezTo>
                  <a:cubicBezTo>
                    <a:pt x="391" y="2242"/>
                    <a:pt x="401" y="2242"/>
                    <a:pt x="410" y="2242"/>
                  </a:cubicBezTo>
                  <a:cubicBezTo>
                    <a:pt x="493" y="2242"/>
                    <a:pt x="564" y="2196"/>
                    <a:pt x="596" y="2121"/>
                  </a:cubicBezTo>
                  <a:lnTo>
                    <a:pt x="1036" y="1097"/>
                  </a:lnTo>
                  <a:lnTo>
                    <a:pt x="1489" y="2121"/>
                  </a:lnTo>
                  <a:cubicBezTo>
                    <a:pt x="1510" y="2196"/>
                    <a:pt x="1589" y="2242"/>
                    <a:pt x="1665" y="2242"/>
                  </a:cubicBezTo>
                  <a:cubicBezTo>
                    <a:pt x="1674" y="2242"/>
                    <a:pt x="1683" y="2242"/>
                    <a:pt x="1691" y="2240"/>
                  </a:cubicBezTo>
                  <a:cubicBezTo>
                    <a:pt x="1787" y="2228"/>
                    <a:pt x="1846" y="2145"/>
                    <a:pt x="1858" y="2074"/>
                  </a:cubicBezTo>
                  <a:lnTo>
                    <a:pt x="2060" y="216"/>
                  </a:lnTo>
                  <a:cubicBezTo>
                    <a:pt x="2037" y="109"/>
                    <a:pt x="1965" y="26"/>
                    <a:pt x="1846" y="2"/>
                  </a:cubicBezTo>
                  <a:cubicBezTo>
                    <a:pt x="1838" y="1"/>
                    <a:pt x="1830" y="1"/>
                    <a:pt x="1823" y="1"/>
                  </a:cubicBezTo>
                  <a:cubicBezTo>
                    <a:pt x="1724" y="1"/>
                    <a:pt x="1632" y="69"/>
                    <a:pt x="1632" y="169"/>
                  </a:cubicBezTo>
                  <a:lnTo>
                    <a:pt x="1513" y="1300"/>
                  </a:lnTo>
                  <a:lnTo>
                    <a:pt x="1191" y="526"/>
                  </a:lnTo>
                  <a:cubicBezTo>
                    <a:pt x="1161" y="454"/>
                    <a:pt x="1087" y="419"/>
                    <a:pt x="1013" y="419"/>
                  </a:cubicBezTo>
                  <a:cubicBezTo>
                    <a:pt x="938" y="419"/>
                    <a:pt x="864" y="454"/>
                    <a:pt x="834" y="526"/>
                  </a:cubicBezTo>
                  <a:lnTo>
                    <a:pt x="501" y="1300"/>
                  </a:lnTo>
                  <a:lnTo>
                    <a:pt x="382" y="169"/>
                  </a:lnTo>
                  <a:cubicBezTo>
                    <a:pt x="371" y="69"/>
                    <a:pt x="288" y="1"/>
                    <a:pt x="2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0" name="Google Shape;9192;p83">
              <a:extLst>
                <a:ext uri="{FF2B5EF4-FFF2-40B4-BE49-F238E27FC236}">
                  <a16:creationId xmlns:a16="http://schemas.microsoft.com/office/drawing/2014/main" id="{690AE93E-3682-492C-B7DF-C590379215E3}"/>
                </a:ext>
              </a:extLst>
            </p:cNvPr>
            <p:cNvSpPr/>
            <p:nvPr/>
          </p:nvSpPr>
          <p:spPr>
            <a:xfrm>
              <a:off x="3247566" y="2632286"/>
              <a:ext cx="97432" cy="12541"/>
            </a:xfrm>
            <a:custGeom>
              <a:avLst/>
              <a:gdLst/>
              <a:ahLst/>
              <a:cxnLst/>
              <a:rect l="l" t="t" r="r" b="b"/>
              <a:pathLst>
                <a:path w="3061" h="394" extrusionOk="0">
                  <a:moveTo>
                    <a:pt x="191" y="1"/>
                  </a:moveTo>
                  <a:cubicBezTo>
                    <a:pt x="84" y="1"/>
                    <a:pt x="1" y="96"/>
                    <a:pt x="1" y="203"/>
                  </a:cubicBezTo>
                  <a:cubicBezTo>
                    <a:pt x="1" y="299"/>
                    <a:pt x="84" y="394"/>
                    <a:pt x="191" y="394"/>
                  </a:cubicBezTo>
                  <a:lnTo>
                    <a:pt x="2870" y="394"/>
                  </a:lnTo>
                  <a:cubicBezTo>
                    <a:pt x="2977" y="394"/>
                    <a:pt x="3060" y="299"/>
                    <a:pt x="3060" y="203"/>
                  </a:cubicBezTo>
                  <a:cubicBezTo>
                    <a:pt x="3060" y="84"/>
                    <a:pt x="2977" y="1"/>
                    <a:pt x="2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1" name="Google Shape;9193;p83">
              <a:extLst>
                <a:ext uri="{FF2B5EF4-FFF2-40B4-BE49-F238E27FC236}">
                  <a16:creationId xmlns:a16="http://schemas.microsoft.com/office/drawing/2014/main" id="{F49BA799-3C3B-4A31-97F0-8A36723055DF}"/>
                </a:ext>
              </a:extLst>
            </p:cNvPr>
            <p:cNvSpPr/>
            <p:nvPr/>
          </p:nvSpPr>
          <p:spPr>
            <a:xfrm>
              <a:off x="3371862" y="2632286"/>
              <a:ext cx="124360" cy="12541"/>
            </a:xfrm>
            <a:custGeom>
              <a:avLst/>
              <a:gdLst/>
              <a:ahLst/>
              <a:cxnLst/>
              <a:rect l="l" t="t" r="r" b="b"/>
              <a:pathLst>
                <a:path w="3907" h="394" extrusionOk="0">
                  <a:moveTo>
                    <a:pt x="203" y="1"/>
                  </a:moveTo>
                  <a:cubicBezTo>
                    <a:pt x="96" y="1"/>
                    <a:pt x="1" y="96"/>
                    <a:pt x="1" y="203"/>
                  </a:cubicBezTo>
                  <a:cubicBezTo>
                    <a:pt x="1" y="299"/>
                    <a:pt x="96" y="394"/>
                    <a:pt x="203" y="394"/>
                  </a:cubicBezTo>
                  <a:lnTo>
                    <a:pt x="3716" y="394"/>
                  </a:lnTo>
                  <a:cubicBezTo>
                    <a:pt x="3811" y="394"/>
                    <a:pt x="3906" y="299"/>
                    <a:pt x="3906" y="203"/>
                  </a:cubicBezTo>
                  <a:cubicBezTo>
                    <a:pt x="3906" y="84"/>
                    <a:pt x="3811" y="1"/>
                    <a:pt x="37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2" name="Google Shape;9194;p83">
              <a:extLst>
                <a:ext uri="{FF2B5EF4-FFF2-40B4-BE49-F238E27FC236}">
                  <a16:creationId xmlns:a16="http://schemas.microsoft.com/office/drawing/2014/main" id="{A4825196-4E69-4C00-925D-663173E2A9B5}"/>
                </a:ext>
              </a:extLst>
            </p:cNvPr>
            <p:cNvSpPr/>
            <p:nvPr/>
          </p:nvSpPr>
          <p:spPr>
            <a:xfrm>
              <a:off x="3247566" y="2665262"/>
              <a:ext cx="51565" cy="12159"/>
            </a:xfrm>
            <a:custGeom>
              <a:avLst/>
              <a:gdLst/>
              <a:ahLst/>
              <a:cxnLst/>
              <a:rect l="l" t="t" r="r" b="b"/>
              <a:pathLst>
                <a:path w="1620" h="382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8"/>
                    <a:pt x="84" y="382"/>
                    <a:pt x="191" y="382"/>
                  </a:cubicBezTo>
                  <a:lnTo>
                    <a:pt x="1429" y="382"/>
                  </a:lnTo>
                  <a:cubicBezTo>
                    <a:pt x="1525" y="382"/>
                    <a:pt x="1620" y="298"/>
                    <a:pt x="1620" y="191"/>
                  </a:cubicBezTo>
                  <a:cubicBezTo>
                    <a:pt x="1620" y="84"/>
                    <a:pt x="1525" y="1"/>
                    <a:pt x="1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3" name="Google Shape;9195;p83">
              <a:extLst>
                <a:ext uri="{FF2B5EF4-FFF2-40B4-BE49-F238E27FC236}">
                  <a16:creationId xmlns:a16="http://schemas.microsoft.com/office/drawing/2014/main" id="{B018060C-F24B-4194-88A8-825BC935B148}"/>
                </a:ext>
              </a:extLst>
            </p:cNvPr>
            <p:cNvSpPr/>
            <p:nvPr/>
          </p:nvSpPr>
          <p:spPr>
            <a:xfrm>
              <a:off x="3247566" y="2697856"/>
              <a:ext cx="97432" cy="12159"/>
            </a:xfrm>
            <a:custGeom>
              <a:avLst/>
              <a:gdLst/>
              <a:ahLst/>
              <a:cxnLst/>
              <a:rect l="l" t="t" r="r" b="b"/>
              <a:pathLst>
                <a:path w="3061" h="382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8"/>
                    <a:pt x="84" y="382"/>
                    <a:pt x="191" y="382"/>
                  </a:cubicBezTo>
                  <a:lnTo>
                    <a:pt x="2870" y="382"/>
                  </a:lnTo>
                  <a:cubicBezTo>
                    <a:pt x="2977" y="382"/>
                    <a:pt x="3060" y="298"/>
                    <a:pt x="3060" y="191"/>
                  </a:cubicBezTo>
                  <a:cubicBezTo>
                    <a:pt x="3060" y="84"/>
                    <a:pt x="2977" y="1"/>
                    <a:pt x="2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4" name="Google Shape;9196;p83">
              <a:extLst>
                <a:ext uri="{FF2B5EF4-FFF2-40B4-BE49-F238E27FC236}">
                  <a16:creationId xmlns:a16="http://schemas.microsoft.com/office/drawing/2014/main" id="{C9AEB7D1-44C9-49B3-86D5-4541FEAE011D}"/>
                </a:ext>
              </a:extLst>
            </p:cNvPr>
            <p:cNvSpPr/>
            <p:nvPr/>
          </p:nvSpPr>
          <p:spPr>
            <a:xfrm>
              <a:off x="3312754" y="2665262"/>
              <a:ext cx="32244" cy="12159"/>
            </a:xfrm>
            <a:custGeom>
              <a:avLst/>
              <a:gdLst/>
              <a:ahLst/>
              <a:cxnLst/>
              <a:rect l="l" t="t" r="r" b="b"/>
              <a:pathLst>
                <a:path w="1013" h="382" extrusionOk="0">
                  <a:moveTo>
                    <a:pt x="191" y="1"/>
                  </a:moveTo>
                  <a:cubicBezTo>
                    <a:pt x="84" y="1"/>
                    <a:pt x="0" y="84"/>
                    <a:pt x="0" y="191"/>
                  </a:cubicBezTo>
                  <a:cubicBezTo>
                    <a:pt x="0" y="298"/>
                    <a:pt x="96" y="382"/>
                    <a:pt x="191" y="382"/>
                  </a:cubicBezTo>
                  <a:lnTo>
                    <a:pt x="822" y="382"/>
                  </a:lnTo>
                  <a:cubicBezTo>
                    <a:pt x="929" y="382"/>
                    <a:pt x="1012" y="298"/>
                    <a:pt x="1012" y="191"/>
                  </a:cubicBezTo>
                  <a:cubicBezTo>
                    <a:pt x="1012" y="84"/>
                    <a:pt x="929" y="1"/>
                    <a:pt x="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5" name="Google Shape;9197;p83">
              <a:extLst>
                <a:ext uri="{FF2B5EF4-FFF2-40B4-BE49-F238E27FC236}">
                  <a16:creationId xmlns:a16="http://schemas.microsoft.com/office/drawing/2014/main" id="{F310D230-B026-44E3-A1CB-89AB71986C36}"/>
                </a:ext>
              </a:extLst>
            </p:cNvPr>
            <p:cNvSpPr/>
            <p:nvPr/>
          </p:nvSpPr>
          <p:spPr>
            <a:xfrm>
              <a:off x="3371862" y="2665262"/>
              <a:ext cx="58408" cy="12159"/>
            </a:xfrm>
            <a:custGeom>
              <a:avLst/>
              <a:gdLst/>
              <a:ahLst/>
              <a:cxnLst/>
              <a:rect l="l" t="t" r="r" b="b"/>
              <a:pathLst>
                <a:path w="1835" h="382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cubicBezTo>
                    <a:pt x="1" y="298"/>
                    <a:pt x="96" y="382"/>
                    <a:pt x="203" y="382"/>
                  </a:cubicBezTo>
                  <a:lnTo>
                    <a:pt x="1644" y="382"/>
                  </a:lnTo>
                  <a:cubicBezTo>
                    <a:pt x="1751" y="382"/>
                    <a:pt x="1834" y="298"/>
                    <a:pt x="1834" y="191"/>
                  </a:cubicBezTo>
                  <a:cubicBezTo>
                    <a:pt x="1834" y="84"/>
                    <a:pt x="1751" y="1"/>
                    <a:pt x="1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6" name="Google Shape;9198;p83">
              <a:extLst>
                <a:ext uri="{FF2B5EF4-FFF2-40B4-BE49-F238E27FC236}">
                  <a16:creationId xmlns:a16="http://schemas.microsoft.com/office/drawing/2014/main" id="{7AD9D8CC-6ABD-49AB-B950-F8A370F4E5DD}"/>
                </a:ext>
              </a:extLst>
            </p:cNvPr>
            <p:cNvSpPr/>
            <p:nvPr/>
          </p:nvSpPr>
          <p:spPr>
            <a:xfrm>
              <a:off x="3444625" y="2665262"/>
              <a:ext cx="51596" cy="12159"/>
            </a:xfrm>
            <a:custGeom>
              <a:avLst/>
              <a:gdLst/>
              <a:ahLst/>
              <a:cxnLst/>
              <a:rect l="l" t="t" r="r" b="b"/>
              <a:pathLst>
                <a:path w="1621" h="382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8"/>
                    <a:pt x="84" y="382"/>
                    <a:pt x="191" y="382"/>
                  </a:cubicBezTo>
                  <a:lnTo>
                    <a:pt x="1430" y="382"/>
                  </a:lnTo>
                  <a:cubicBezTo>
                    <a:pt x="1525" y="382"/>
                    <a:pt x="1620" y="298"/>
                    <a:pt x="1620" y="191"/>
                  </a:cubicBezTo>
                  <a:cubicBezTo>
                    <a:pt x="1620" y="84"/>
                    <a:pt x="1525" y="1"/>
                    <a:pt x="1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7" name="Google Shape;9199;p83">
              <a:extLst>
                <a:ext uri="{FF2B5EF4-FFF2-40B4-BE49-F238E27FC236}">
                  <a16:creationId xmlns:a16="http://schemas.microsoft.com/office/drawing/2014/main" id="{5DDF84E4-6463-49CC-B4D2-FE1222CD98BB}"/>
                </a:ext>
              </a:extLst>
            </p:cNvPr>
            <p:cNvSpPr/>
            <p:nvPr/>
          </p:nvSpPr>
          <p:spPr>
            <a:xfrm>
              <a:off x="3371862" y="2697856"/>
              <a:ext cx="84922" cy="12159"/>
            </a:xfrm>
            <a:custGeom>
              <a:avLst/>
              <a:gdLst/>
              <a:ahLst/>
              <a:cxnLst/>
              <a:rect l="l" t="t" r="r" b="b"/>
              <a:pathLst>
                <a:path w="2668" h="382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cubicBezTo>
                    <a:pt x="1" y="298"/>
                    <a:pt x="96" y="382"/>
                    <a:pt x="203" y="382"/>
                  </a:cubicBezTo>
                  <a:lnTo>
                    <a:pt x="2477" y="382"/>
                  </a:lnTo>
                  <a:cubicBezTo>
                    <a:pt x="2584" y="382"/>
                    <a:pt x="2668" y="298"/>
                    <a:pt x="2668" y="191"/>
                  </a:cubicBezTo>
                  <a:cubicBezTo>
                    <a:pt x="2668" y="84"/>
                    <a:pt x="2584" y="1"/>
                    <a:pt x="2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8" name="Google Shape;9200;p83">
              <a:extLst>
                <a:ext uri="{FF2B5EF4-FFF2-40B4-BE49-F238E27FC236}">
                  <a16:creationId xmlns:a16="http://schemas.microsoft.com/office/drawing/2014/main" id="{994AE27C-647E-4979-8431-1CF05F7D22A3}"/>
                </a:ext>
              </a:extLst>
            </p:cNvPr>
            <p:cNvSpPr/>
            <p:nvPr/>
          </p:nvSpPr>
          <p:spPr>
            <a:xfrm>
              <a:off x="3470408" y="2697856"/>
              <a:ext cx="25814" cy="12159"/>
            </a:xfrm>
            <a:custGeom>
              <a:avLst/>
              <a:gdLst/>
              <a:ahLst/>
              <a:cxnLst/>
              <a:rect l="l" t="t" r="r" b="b"/>
              <a:pathLst>
                <a:path w="811" h="382" extrusionOk="0">
                  <a:moveTo>
                    <a:pt x="203" y="1"/>
                  </a:moveTo>
                  <a:cubicBezTo>
                    <a:pt x="96" y="1"/>
                    <a:pt x="0" y="84"/>
                    <a:pt x="0" y="191"/>
                  </a:cubicBezTo>
                  <a:cubicBezTo>
                    <a:pt x="0" y="298"/>
                    <a:pt x="96" y="382"/>
                    <a:pt x="203" y="382"/>
                  </a:cubicBezTo>
                  <a:lnTo>
                    <a:pt x="620" y="382"/>
                  </a:lnTo>
                  <a:cubicBezTo>
                    <a:pt x="715" y="382"/>
                    <a:pt x="810" y="298"/>
                    <a:pt x="810" y="191"/>
                  </a:cubicBezTo>
                  <a:cubicBezTo>
                    <a:pt x="810" y="84"/>
                    <a:pt x="715" y="1"/>
                    <a:pt x="6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sp>
        <p:nvSpPr>
          <p:cNvPr id="70" name="Google Shape;306;p46">
            <a:extLst>
              <a:ext uri="{FF2B5EF4-FFF2-40B4-BE49-F238E27FC236}">
                <a16:creationId xmlns:a16="http://schemas.microsoft.com/office/drawing/2014/main" id="{01828021-077E-438C-BC55-376F39598F4F}"/>
              </a:ext>
            </a:extLst>
          </p:cNvPr>
          <p:cNvSpPr txBox="1">
            <a:spLocks/>
          </p:cNvSpPr>
          <p:nvPr/>
        </p:nvSpPr>
        <p:spPr>
          <a:xfrm>
            <a:off x="5078995" y="2717001"/>
            <a:ext cx="17160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marR="0" lvl="1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L="1371600" marR="0" lvl="2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L="1828800" marR="0" lvl="3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L="2286000" marR="0" lvl="4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L="2743200" marR="0" lvl="5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L="3200400" marR="0" lvl="6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L="3657600" marR="0" lvl="7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L="4114800" marR="0" lvl="8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marL="0" indent="0"/>
            <a:r>
              <a:rPr lang="de-DE" dirty="0">
                <a:solidFill>
                  <a:schemeClr val="bg1"/>
                </a:solidFill>
              </a:rPr>
              <a:t>Infografiken</a:t>
            </a:r>
          </a:p>
        </p:txBody>
      </p:sp>
      <p:sp>
        <p:nvSpPr>
          <p:cNvPr id="71" name="Google Shape;9226;p83">
            <a:extLst>
              <a:ext uri="{FF2B5EF4-FFF2-40B4-BE49-F238E27FC236}">
                <a16:creationId xmlns:a16="http://schemas.microsoft.com/office/drawing/2014/main" id="{3899C7B1-BE84-4B0C-9E66-39C80295B7A7}"/>
              </a:ext>
            </a:extLst>
          </p:cNvPr>
          <p:cNvSpPr/>
          <p:nvPr/>
        </p:nvSpPr>
        <p:spPr>
          <a:xfrm>
            <a:off x="5759813" y="2237370"/>
            <a:ext cx="354363" cy="354395"/>
          </a:xfrm>
          <a:custGeom>
            <a:avLst/>
            <a:gdLst/>
            <a:ahLst/>
            <a:cxnLst/>
            <a:rect l="l" t="t" r="r" b="b"/>
            <a:pathLst>
              <a:path w="11133" h="11134" extrusionOk="0">
                <a:moveTo>
                  <a:pt x="2876" y="2961"/>
                </a:moveTo>
                <a:cubicBezTo>
                  <a:pt x="2929" y="2961"/>
                  <a:pt x="2983" y="2967"/>
                  <a:pt x="3036" y="2977"/>
                </a:cubicBezTo>
                <a:cubicBezTo>
                  <a:pt x="3358" y="3037"/>
                  <a:pt x="3584" y="3287"/>
                  <a:pt x="3656" y="3596"/>
                </a:cubicBezTo>
                <a:cubicBezTo>
                  <a:pt x="3703" y="3882"/>
                  <a:pt x="3608" y="4180"/>
                  <a:pt x="3382" y="4358"/>
                </a:cubicBezTo>
                <a:cubicBezTo>
                  <a:pt x="3239" y="4489"/>
                  <a:pt x="3144" y="4680"/>
                  <a:pt x="3144" y="4882"/>
                </a:cubicBezTo>
                <a:lnTo>
                  <a:pt x="3144" y="5239"/>
                </a:lnTo>
                <a:cubicBezTo>
                  <a:pt x="3144" y="5525"/>
                  <a:pt x="3370" y="5740"/>
                  <a:pt x="3644" y="5740"/>
                </a:cubicBezTo>
                <a:lnTo>
                  <a:pt x="5406" y="5740"/>
                </a:lnTo>
                <a:lnTo>
                  <a:pt x="5406" y="7502"/>
                </a:lnTo>
                <a:cubicBezTo>
                  <a:pt x="5406" y="7609"/>
                  <a:pt x="5311" y="7680"/>
                  <a:pt x="5227" y="7680"/>
                </a:cubicBezTo>
                <a:lnTo>
                  <a:pt x="4870" y="7680"/>
                </a:lnTo>
                <a:cubicBezTo>
                  <a:pt x="4763" y="7680"/>
                  <a:pt x="4668" y="7633"/>
                  <a:pt x="4596" y="7561"/>
                </a:cubicBezTo>
                <a:cubicBezTo>
                  <a:pt x="4386" y="7313"/>
                  <a:pt x="4084" y="7164"/>
                  <a:pt x="3770" y="7164"/>
                </a:cubicBezTo>
                <a:cubicBezTo>
                  <a:pt x="3693" y="7164"/>
                  <a:pt x="3614" y="7173"/>
                  <a:pt x="3537" y="7192"/>
                </a:cubicBezTo>
                <a:cubicBezTo>
                  <a:pt x="3096" y="7264"/>
                  <a:pt x="2739" y="7621"/>
                  <a:pt x="2655" y="8049"/>
                </a:cubicBezTo>
                <a:cubicBezTo>
                  <a:pt x="2584" y="8395"/>
                  <a:pt x="2667" y="8740"/>
                  <a:pt x="2882" y="9002"/>
                </a:cubicBezTo>
                <a:cubicBezTo>
                  <a:pt x="3084" y="9276"/>
                  <a:pt x="3417" y="9419"/>
                  <a:pt x="3739" y="9419"/>
                </a:cubicBezTo>
                <a:cubicBezTo>
                  <a:pt x="4084" y="9419"/>
                  <a:pt x="4394" y="9276"/>
                  <a:pt x="4608" y="9014"/>
                </a:cubicBezTo>
                <a:cubicBezTo>
                  <a:pt x="4668" y="8942"/>
                  <a:pt x="4763" y="8895"/>
                  <a:pt x="4870" y="8895"/>
                </a:cubicBezTo>
                <a:lnTo>
                  <a:pt x="5215" y="8895"/>
                </a:lnTo>
                <a:cubicBezTo>
                  <a:pt x="5322" y="8895"/>
                  <a:pt x="5394" y="8990"/>
                  <a:pt x="5394" y="9073"/>
                </a:cubicBezTo>
                <a:lnTo>
                  <a:pt x="5394" y="10812"/>
                </a:lnTo>
                <a:lnTo>
                  <a:pt x="870" y="10812"/>
                </a:lnTo>
                <a:cubicBezTo>
                  <a:pt x="572" y="10812"/>
                  <a:pt x="334" y="10573"/>
                  <a:pt x="334" y="10276"/>
                </a:cubicBezTo>
                <a:lnTo>
                  <a:pt x="334" y="5728"/>
                </a:lnTo>
                <a:lnTo>
                  <a:pt x="2084" y="5728"/>
                </a:lnTo>
                <a:cubicBezTo>
                  <a:pt x="2370" y="5728"/>
                  <a:pt x="2596" y="5513"/>
                  <a:pt x="2596" y="5228"/>
                </a:cubicBezTo>
                <a:lnTo>
                  <a:pt x="2596" y="4882"/>
                </a:lnTo>
                <a:cubicBezTo>
                  <a:pt x="2596" y="4680"/>
                  <a:pt x="2501" y="4477"/>
                  <a:pt x="2358" y="4358"/>
                </a:cubicBezTo>
                <a:cubicBezTo>
                  <a:pt x="2179" y="4216"/>
                  <a:pt x="2072" y="3989"/>
                  <a:pt x="2072" y="3751"/>
                </a:cubicBezTo>
                <a:cubicBezTo>
                  <a:pt x="2072" y="3513"/>
                  <a:pt x="2179" y="3287"/>
                  <a:pt x="2370" y="3144"/>
                </a:cubicBezTo>
                <a:cubicBezTo>
                  <a:pt x="2517" y="3024"/>
                  <a:pt x="2694" y="2961"/>
                  <a:pt x="2876" y="2961"/>
                </a:cubicBezTo>
                <a:close/>
                <a:moveTo>
                  <a:pt x="10287" y="334"/>
                </a:moveTo>
                <a:cubicBezTo>
                  <a:pt x="10585" y="334"/>
                  <a:pt x="10823" y="572"/>
                  <a:pt x="10823" y="870"/>
                </a:cubicBezTo>
                <a:lnTo>
                  <a:pt x="10823" y="5406"/>
                </a:lnTo>
                <a:lnTo>
                  <a:pt x="10633" y="5406"/>
                </a:lnTo>
                <a:cubicBezTo>
                  <a:pt x="10537" y="5406"/>
                  <a:pt x="10466" y="5478"/>
                  <a:pt x="10466" y="5573"/>
                </a:cubicBezTo>
                <a:cubicBezTo>
                  <a:pt x="10466" y="5656"/>
                  <a:pt x="10537" y="5728"/>
                  <a:pt x="10633" y="5728"/>
                </a:cubicBezTo>
                <a:lnTo>
                  <a:pt x="10811" y="5728"/>
                </a:lnTo>
                <a:lnTo>
                  <a:pt x="10811" y="10276"/>
                </a:lnTo>
                <a:cubicBezTo>
                  <a:pt x="10811" y="10573"/>
                  <a:pt x="10573" y="10812"/>
                  <a:pt x="10275" y="10812"/>
                </a:cubicBezTo>
                <a:lnTo>
                  <a:pt x="5739" y="10812"/>
                </a:lnTo>
                <a:lnTo>
                  <a:pt x="5739" y="9049"/>
                </a:lnTo>
                <a:cubicBezTo>
                  <a:pt x="5739" y="8764"/>
                  <a:pt x="5513" y="8549"/>
                  <a:pt x="5227" y="8549"/>
                </a:cubicBezTo>
                <a:lnTo>
                  <a:pt x="4882" y="8549"/>
                </a:lnTo>
                <a:cubicBezTo>
                  <a:pt x="4680" y="8549"/>
                  <a:pt x="4489" y="8633"/>
                  <a:pt x="4370" y="8788"/>
                </a:cubicBezTo>
                <a:cubicBezTo>
                  <a:pt x="4215" y="8966"/>
                  <a:pt x="3989" y="9061"/>
                  <a:pt x="3751" y="9061"/>
                </a:cubicBezTo>
                <a:cubicBezTo>
                  <a:pt x="3513" y="9061"/>
                  <a:pt x="3287" y="8966"/>
                  <a:pt x="3144" y="8764"/>
                </a:cubicBezTo>
                <a:cubicBezTo>
                  <a:pt x="2989" y="8573"/>
                  <a:pt x="2941" y="8335"/>
                  <a:pt x="2977" y="8097"/>
                </a:cubicBezTo>
                <a:cubicBezTo>
                  <a:pt x="3036" y="7787"/>
                  <a:pt x="3287" y="7549"/>
                  <a:pt x="3608" y="7490"/>
                </a:cubicBezTo>
                <a:cubicBezTo>
                  <a:pt x="3659" y="7479"/>
                  <a:pt x="3710" y="7473"/>
                  <a:pt x="3761" y="7473"/>
                </a:cubicBezTo>
                <a:cubicBezTo>
                  <a:pt x="3988" y="7473"/>
                  <a:pt x="4212" y="7577"/>
                  <a:pt x="4358" y="7752"/>
                </a:cubicBezTo>
                <a:cubicBezTo>
                  <a:pt x="4501" y="7906"/>
                  <a:pt x="4680" y="7990"/>
                  <a:pt x="4882" y="7990"/>
                </a:cubicBezTo>
                <a:lnTo>
                  <a:pt x="5239" y="7990"/>
                </a:lnTo>
                <a:cubicBezTo>
                  <a:pt x="5525" y="7990"/>
                  <a:pt x="5751" y="7775"/>
                  <a:pt x="5751" y="7490"/>
                </a:cubicBezTo>
                <a:lnTo>
                  <a:pt x="5751" y="5728"/>
                </a:lnTo>
                <a:lnTo>
                  <a:pt x="7501" y="5728"/>
                </a:lnTo>
                <a:cubicBezTo>
                  <a:pt x="7608" y="5728"/>
                  <a:pt x="7680" y="5823"/>
                  <a:pt x="7680" y="5906"/>
                </a:cubicBezTo>
                <a:lnTo>
                  <a:pt x="7680" y="6263"/>
                </a:lnTo>
                <a:cubicBezTo>
                  <a:pt x="7680" y="6371"/>
                  <a:pt x="7632" y="6478"/>
                  <a:pt x="7561" y="6537"/>
                </a:cubicBezTo>
                <a:cubicBezTo>
                  <a:pt x="7251" y="6799"/>
                  <a:pt x="7097" y="7204"/>
                  <a:pt x="7192" y="7609"/>
                </a:cubicBezTo>
                <a:cubicBezTo>
                  <a:pt x="7263" y="8037"/>
                  <a:pt x="7620" y="8395"/>
                  <a:pt x="8049" y="8490"/>
                </a:cubicBezTo>
                <a:cubicBezTo>
                  <a:pt x="8132" y="8502"/>
                  <a:pt x="8216" y="8514"/>
                  <a:pt x="8287" y="8514"/>
                </a:cubicBezTo>
                <a:cubicBezTo>
                  <a:pt x="8549" y="8514"/>
                  <a:pt x="8799" y="8418"/>
                  <a:pt x="9002" y="8264"/>
                </a:cubicBezTo>
                <a:cubicBezTo>
                  <a:pt x="9275" y="8049"/>
                  <a:pt x="9418" y="7728"/>
                  <a:pt x="9418" y="7394"/>
                </a:cubicBezTo>
                <a:cubicBezTo>
                  <a:pt x="9418" y="7061"/>
                  <a:pt x="9275" y="6740"/>
                  <a:pt x="9025" y="6537"/>
                </a:cubicBezTo>
                <a:cubicBezTo>
                  <a:pt x="8942" y="6478"/>
                  <a:pt x="8906" y="6371"/>
                  <a:pt x="8906" y="6263"/>
                </a:cubicBezTo>
                <a:lnTo>
                  <a:pt x="8906" y="5930"/>
                </a:lnTo>
                <a:cubicBezTo>
                  <a:pt x="8906" y="5823"/>
                  <a:pt x="8990" y="5751"/>
                  <a:pt x="9085" y="5751"/>
                </a:cubicBezTo>
                <a:lnTo>
                  <a:pt x="9954" y="5751"/>
                </a:lnTo>
                <a:cubicBezTo>
                  <a:pt x="10049" y="5751"/>
                  <a:pt x="10121" y="5668"/>
                  <a:pt x="10121" y="5585"/>
                </a:cubicBezTo>
                <a:cubicBezTo>
                  <a:pt x="10121" y="5489"/>
                  <a:pt x="10049" y="5418"/>
                  <a:pt x="9954" y="5418"/>
                </a:cubicBezTo>
                <a:lnTo>
                  <a:pt x="9085" y="5418"/>
                </a:lnTo>
                <a:cubicBezTo>
                  <a:pt x="8799" y="5418"/>
                  <a:pt x="8573" y="5644"/>
                  <a:pt x="8573" y="5918"/>
                </a:cubicBezTo>
                <a:lnTo>
                  <a:pt x="8573" y="6263"/>
                </a:lnTo>
                <a:cubicBezTo>
                  <a:pt x="8573" y="6478"/>
                  <a:pt x="8668" y="6668"/>
                  <a:pt x="8811" y="6787"/>
                </a:cubicBezTo>
                <a:cubicBezTo>
                  <a:pt x="8990" y="6930"/>
                  <a:pt x="9097" y="7156"/>
                  <a:pt x="9097" y="7394"/>
                </a:cubicBezTo>
                <a:cubicBezTo>
                  <a:pt x="9097" y="7633"/>
                  <a:pt x="8990" y="7859"/>
                  <a:pt x="8799" y="8014"/>
                </a:cubicBezTo>
                <a:cubicBezTo>
                  <a:pt x="8652" y="8124"/>
                  <a:pt x="8477" y="8185"/>
                  <a:pt x="8295" y="8185"/>
                </a:cubicBezTo>
                <a:cubicBezTo>
                  <a:pt x="8241" y="8185"/>
                  <a:pt x="8187" y="8179"/>
                  <a:pt x="8132" y="8168"/>
                </a:cubicBezTo>
                <a:cubicBezTo>
                  <a:pt x="7811" y="8109"/>
                  <a:pt x="7573" y="7859"/>
                  <a:pt x="7513" y="7549"/>
                </a:cubicBezTo>
                <a:cubicBezTo>
                  <a:pt x="7454" y="7264"/>
                  <a:pt x="7561" y="6966"/>
                  <a:pt x="7787" y="6787"/>
                </a:cubicBezTo>
                <a:cubicBezTo>
                  <a:pt x="7930" y="6656"/>
                  <a:pt x="8025" y="6478"/>
                  <a:pt x="8025" y="6263"/>
                </a:cubicBezTo>
                <a:lnTo>
                  <a:pt x="8025" y="5930"/>
                </a:lnTo>
                <a:cubicBezTo>
                  <a:pt x="8025" y="5644"/>
                  <a:pt x="7799" y="5418"/>
                  <a:pt x="7525" y="5418"/>
                </a:cubicBezTo>
                <a:lnTo>
                  <a:pt x="5763" y="5418"/>
                </a:lnTo>
                <a:lnTo>
                  <a:pt x="5763" y="3668"/>
                </a:lnTo>
                <a:cubicBezTo>
                  <a:pt x="5763" y="3561"/>
                  <a:pt x="5858" y="3489"/>
                  <a:pt x="5942" y="3489"/>
                </a:cubicBezTo>
                <a:lnTo>
                  <a:pt x="6299" y="3489"/>
                </a:lnTo>
                <a:cubicBezTo>
                  <a:pt x="6406" y="3489"/>
                  <a:pt x="6501" y="3525"/>
                  <a:pt x="6561" y="3608"/>
                </a:cubicBezTo>
                <a:cubicBezTo>
                  <a:pt x="6783" y="3859"/>
                  <a:pt x="7091" y="4001"/>
                  <a:pt x="7409" y="4001"/>
                </a:cubicBezTo>
                <a:cubicBezTo>
                  <a:pt x="7483" y="4001"/>
                  <a:pt x="7558" y="3993"/>
                  <a:pt x="7632" y="3977"/>
                </a:cubicBezTo>
                <a:cubicBezTo>
                  <a:pt x="8073" y="3906"/>
                  <a:pt x="8430" y="3549"/>
                  <a:pt x="8513" y="3108"/>
                </a:cubicBezTo>
                <a:cubicBezTo>
                  <a:pt x="8585" y="2775"/>
                  <a:pt x="8501" y="2430"/>
                  <a:pt x="8287" y="2156"/>
                </a:cubicBezTo>
                <a:cubicBezTo>
                  <a:pt x="8085" y="1894"/>
                  <a:pt x="7751" y="1739"/>
                  <a:pt x="7430" y="1739"/>
                </a:cubicBezTo>
                <a:cubicBezTo>
                  <a:pt x="7085" y="1739"/>
                  <a:pt x="6775" y="1894"/>
                  <a:pt x="6561" y="2144"/>
                </a:cubicBezTo>
                <a:cubicBezTo>
                  <a:pt x="6501" y="2215"/>
                  <a:pt x="6406" y="2263"/>
                  <a:pt x="6299" y="2263"/>
                </a:cubicBezTo>
                <a:lnTo>
                  <a:pt x="5954" y="2263"/>
                </a:lnTo>
                <a:cubicBezTo>
                  <a:pt x="5846" y="2263"/>
                  <a:pt x="5775" y="2180"/>
                  <a:pt x="5775" y="2084"/>
                </a:cubicBezTo>
                <a:lnTo>
                  <a:pt x="5775" y="1203"/>
                </a:lnTo>
                <a:cubicBezTo>
                  <a:pt x="5775" y="1120"/>
                  <a:pt x="5703" y="1048"/>
                  <a:pt x="5608" y="1048"/>
                </a:cubicBezTo>
                <a:cubicBezTo>
                  <a:pt x="5525" y="1048"/>
                  <a:pt x="5453" y="1120"/>
                  <a:pt x="5453" y="1203"/>
                </a:cubicBezTo>
                <a:lnTo>
                  <a:pt x="5453" y="2084"/>
                </a:lnTo>
                <a:cubicBezTo>
                  <a:pt x="5453" y="2370"/>
                  <a:pt x="5668" y="2596"/>
                  <a:pt x="5954" y="2596"/>
                </a:cubicBezTo>
                <a:lnTo>
                  <a:pt x="6299" y="2596"/>
                </a:lnTo>
                <a:cubicBezTo>
                  <a:pt x="6501" y="2596"/>
                  <a:pt x="6704" y="2501"/>
                  <a:pt x="6823" y="2358"/>
                </a:cubicBezTo>
                <a:cubicBezTo>
                  <a:pt x="6966" y="2180"/>
                  <a:pt x="7192" y="2072"/>
                  <a:pt x="7430" y="2072"/>
                </a:cubicBezTo>
                <a:cubicBezTo>
                  <a:pt x="7668" y="2072"/>
                  <a:pt x="7894" y="2180"/>
                  <a:pt x="8037" y="2370"/>
                </a:cubicBezTo>
                <a:cubicBezTo>
                  <a:pt x="8192" y="2561"/>
                  <a:pt x="8251" y="2799"/>
                  <a:pt x="8204" y="3037"/>
                </a:cubicBezTo>
                <a:cubicBezTo>
                  <a:pt x="8144" y="3346"/>
                  <a:pt x="7894" y="3584"/>
                  <a:pt x="7573" y="3644"/>
                </a:cubicBezTo>
                <a:cubicBezTo>
                  <a:pt x="7519" y="3656"/>
                  <a:pt x="7465" y="3661"/>
                  <a:pt x="7411" y="3661"/>
                </a:cubicBezTo>
                <a:cubicBezTo>
                  <a:pt x="7187" y="3661"/>
                  <a:pt x="6966" y="3564"/>
                  <a:pt x="6823" y="3382"/>
                </a:cubicBezTo>
                <a:cubicBezTo>
                  <a:pt x="6680" y="3227"/>
                  <a:pt x="6501" y="3144"/>
                  <a:pt x="6299" y="3144"/>
                </a:cubicBezTo>
                <a:lnTo>
                  <a:pt x="5942" y="3144"/>
                </a:lnTo>
                <a:cubicBezTo>
                  <a:pt x="5656" y="3144"/>
                  <a:pt x="5430" y="3370"/>
                  <a:pt x="5430" y="3644"/>
                </a:cubicBezTo>
                <a:lnTo>
                  <a:pt x="5430" y="5406"/>
                </a:lnTo>
                <a:lnTo>
                  <a:pt x="3679" y="5406"/>
                </a:lnTo>
                <a:cubicBezTo>
                  <a:pt x="3572" y="5406"/>
                  <a:pt x="3501" y="5311"/>
                  <a:pt x="3501" y="5228"/>
                </a:cubicBezTo>
                <a:lnTo>
                  <a:pt x="3501" y="4870"/>
                </a:lnTo>
                <a:cubicBezTo>
                  <a:pt x="3501" y="4763"/>
                  <a:pt x="3548" y="4656"/>
                  <a:pt x="3620" y="4597"/>
                </a:cubicBezTo>
                <a:cubicBezTo>
                  <a:pt x="3929" y="4335"/>
                  <a:pt x="4084" y="3930"/>
                  <a:pt x="3989" y="3525"/>
                </a:cubicBezTo>
                <a:cubicBezTo>
                  <a:pt x="3918" y="3096"/>
                  <a:pt x="3560" y="2739"/>
                  <a:pt x="3132" y="2656"/>
                </a:cubicBezTo>
                <a:cubicBezTo>
                  <a:pt x="3047" y="2635"/>
                  <a:pt x="2962" y="2626"/>
                  <a:pt x="2879" y="2626"/>
                </a:cubicBezTo>
                <a:cubicBezTo>
                  <a:pt x="2622" y="2626"/>
                  <a:pt x="2377" y="2717"/>
                  <a:pt x="2179" y="2870"/>
                </a:cubicBezTo>
                <a:cubicBezTo>
                  <a:pt x="1905" y="3084"/>
                  <a:pt x="1763" y="3406"/>
                  <a:pt x="1763" y="3739"/>
                </a:cubicBezTo>
                <a:cubicBezTo>
                  <a:pt x="1763" y="4085"/>
                  <a:pt x="1905" y="4394"/>
                  <a:pt x="2155" y="4597"/>
                </a:cubicBezTo>
                <a:cubicBezTo>
                  <a:pt x="2239" y="4656"/>
                  <a:pt x="2274" y="4763"/>
                  <a:pt x="2274" y="4870"/>
                </a:cubicBezTo>
                <a:lnTo>
                  <a:pt x="2274" y="5216"/>
                </a:lnTo>
                <a:cubicBezTo>
                  <a:pt x="2274" y="5311"/>
                  <a:pt x="2191" y="5394"/>
                  <a:pt x="2096" y="5394"/>
                </a:cubicBezTo>
                <a:lnTo>
                  <a:pt x="346" y="5394"/>
                </a:lnTo>
                <a:lnTo>
                  <a:pt x="346" y="870"/>
                </a:lnTo>
                <a:cubicBezTo>
                  <a:pt x="346" y="572"/>
                  <a:pt x="584" y="334"/>
                  <a:pt x="881" y="334"/>
                </a:cubicBezTo>
                <a:lnTo>
                  <a:pt x="5418" y="334"/>
                </a:lnTo>
                <a:lnTo>
                  <a:pt x="5418" y="513"/>
                </a:lnTo>
                <a:cubicBezTo>
                  <a:pt x="5418" y="596"/>
                  <a:pt x="5489" y="667"/>
                  <a:pt x="5584" y="667"/>
                </a:cubicBezTo>
                <a:cubicBezTo>
                  <a:pt x="5680" y="667"/>
                  <a:pt x="5751" y="596"/>
                  <a:pt x="5751" y="513"/>
                </a:cubicBezTo>
                <a:lnTo>
                  <a:pt x="5751" y="334"/>
                </a:lnTo>
                <a:close/>
                <a:moveTo>
                  <a:pt x="870" y="1"/>
                </a:moveTo>
                <a:cubicBezTo>
                  <a:pt x="393" y="1"/>
                  <a:pt x="0" y="394"/>
                  <a:pt x="0" y="870"/>
                </a:cubicBezTo>
                <a:lnTo>
                  <a:pt x="0" y="10276"/>
                </a:lnTo>
                <a:cubicBezTo>
                  <a:pt x="0" y="10752"/>
                  <a:pt x="393" y="11133"/>
                  <a:pt x="870" y="11133"/>
                </a:cubicBezTo>
                <a:lnTo>
                  <a:pt x="10275" y="11133"/>
                </a:lnTo>
                <a:cubicBezTo>
                  <a:pt x="10752" y="11133"/>
                  <a:pt x="11133" y="10752"/>
                  <a:pt x="11133" y="10276"/>
                </a:cubicBezTo>
                <a:lnTo>
                  <a:pt x="11133" y="870"/>
                </a:lnTo>
                <a:cubicBezTo>
                  <a:pt x="11133" y="394"/>
                  <a:pt x="10752" y="1"/>
                  <a:pt x="1027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</a:endParaRPr>
          </a:p>
        </p:txBody>
      </p:sp>
      <p:grpSp>
        <p:nvGrpSpPr>
          <p:cNvPr id="72" name="Google Shape;9041;p83">
            <a:extLst>
              <a:ext uri="{FF2B5EF4-FFF2-40B4-BE49-F238E27FC236}">
                <a16:creationId xmlns:a16="http://schemas.microsoft.com/office/drawing/2014/main" id="{09690F8F-4D9D-470A-982B-016FFC91817F}"/>
              </a:ext>
            </a:extLst>
          </p:cNvPr>
          <p:cNvGrpSpPr/>
          <p:nvPr/>
        </p:nvGrpSpPr>
        <p:grpSpPr>
          <a:xfrm>
            <a:off x="7518707" y="3580977"/>
            <a:ext cx="280072" cy="275520"/>
            <a:chOff x="4210933" y="2926777"/>
            <a:chExt cx="280072" cy="275520"/>
          </a:xfrm>
          <a:solidFill>
            <a:schemeClr val="bg1"/>
          </a:solidFill>
        </p:grpSpPr>
        <p:sp>
          <p:nvSpPr>
            <p:cNvPr id="73" name="Google Shape;9042;p83">
              <a:extLst>
                <a:ext uri="{FF2B5EF4-FFF2-40B4-BE49-F238E27FC236}">
                  <a16:creationId xmlns:a16="http://schemas.microsoft.com/office/drawing/2014/main" id="{D6ED408C-71E0-43FE-8332-82EC24B55A7B}"/>
                </a:ext>
              </a:extLst>
            </p:cNvPr>
            <p:cNvSpPr/>
            <p:nvPr/>
          </p:nvSpPr>
          <p:spPr>
            <a:xfrm>
              <a:off x="4490623" y="2970352"/>
              <a:ext cx="32" cy="414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4" name="Google Shape;9043;p83">
              <a:extLst>
                <a:ext uri="{FF2B5EF4-FFF2-40B4-BE49-F238E27FC236}">
                  <a16:creationId xmlns:a16="http://schemas.microsoft.com/office/drawing/2014/main" id="{0FDEC8BA-9464-44B0-8454-03FC4F1819EB}"/>
                </a:ext>
              </a:extLst>
            </p:cNvPr>
            <p:cNvSpPr/>
            <p:nvPr/>
          </p:nvSpPr>
          <p:spPr>
            <a:xfrm>
              <a:off x="4489859" y="296958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" name="Google Shape;9044;p83">
              <a:extLst>
                <a:ext uri="{FF2B5EF4-FFF2-40B4-BE49-F238E27FC236}">
                  <a16:creationId xmlns:a16="http://schemas.microsoft.com/office/drawing/2014/main" id="{1684FEA7-5333-44A7-B482-2092BD97D78C}"/>
                </a:ext>
              </a:extLst>
            </p:cNvPr>
            <p:cNvSpPr/>
            <p:nvPr/>
          </p:nvSpPr>
          <p:spPr>
            <a:xfrm>
              <a:off x="4210933" y="2944952"/>
              <a:ext cx="280072" cy="257346"/>
            </a:xfrm>
            <a:custGeom>
              <a:avLst/>
              <a:gdLst/>
              <a:ahLst/>
              <a:cxnLst/>
              <a:rect l="l" t="t" r="r" b="b"/>
              <a:pathLst>
                <a:path w="8799" h="8085" extrusionOk="0">
                  <a:moveTo>
                    <a:pt x="7549" y="620"/>
                  </a:moveTo>
                  <a:lnTo>
                    <a:pt x="6596" y="6382"/>
                  </a:lnTo>
                  <a:lnTo>
                    <a:pt x="6596" y="620"/>
                  </a:lnTo>
                  <a:close/>
                  <a:moveTo>
                    <a:pt x="4965" y="1"/>
                  </a:moveTo>
                  <a:cubicBezTo>
                    <a:pt x="4894" y="1"/>
                    <a:pt x="4834" y="60"/>
                    <a:pt x="4834" y="143"/>
                  </a:cubicBezTo>
                  <a:cubicBezTo>
                    <a:pt x="4834" y="215"/>
                    <a:pt x="4894" y="274"/>
                    <a:pt x="4965" y="274"/>
                  </a:cubicBezTo>
                  <a:lnTo>
                    <a:pt x="6322" y="274"/>
                  </a:lnTo>
                  <a:lnTo>
                    <a:pt x="6322" y="7835"/>
                  </a:lnTo>
                  <a:lnTo>
                    <a:pt x="262" y="7835"/>
                  </a:lnTo>
                  <a:lnTo>
                    <a:pt x="262" y="7192"/>
                  </a:lnTo>
                  <a:cubicBezTo>
                    <a:pt x="262" y="7121"/>
                    <a:pt x="203" y="7061"/>
                    <a:pt x="131" y="7061"/>
                  </a:cubicBezTo>
                  <a:cubicBezTo>
                    <a:pt x="60" y="7061"/>
                    <a:pt x="0" y="7121"/>
                    <a:pt x="0" y="7192"/>
                  </a:cubicBezTo>
                  <a:lnTo>
                    <a:pt x="0" y="7954"/>
                  </a:lnTo>
                  <a:cubicBezTo>
                    <a:pt x="0" y="8025"/>
                    <a:pt x="60" y="8085"/>
                    <a:pt x="131" y="8085"/>
                  </a:cubicBezTo>
                  <a:lnTo>
                    <a:pt x="6465" y="8085"/>
                  </a:lnTo>
                  <a:cubicBezTo>
                    <a:pt x="6525" y="8085"/>
                    <a:pt x="6561" y="8037"/>
                    <a:pt x="6584" y="8002"/>
                  </a:cubicBezTo>
                  <a:lnTo>
                    <a:pt x="7906" y="3715"/>
                  </a:lnTo>
                  <a:cubicBezTo>
                    <a:pt x="7918" y="3632"/>
                    <a:pt x="7882" y="3572"/>
                    <a:pt x="7811" y="3549"/>
                  </a:cubicBezTo>
                  <a:cubicBezTo>
                    <a:pt x="7799" y="3547"/>
                    <a:pt x="7788" y="3546"/>
                    <a:pt x="7777" y="3546"/>
                  </a:cubicBezTo>
                  <a:cubicBezTo>
                    <a:pt x="7721" y="3546"/>
                    <a:pt x="7674" y="3572"/>
                    <a:pt x="7644" y="3632"/>
                  </a:cubicBezTo>
                  <a:lnTo>
                    <a:pt x="6870" y="6132"/>
                  </a:lnTo>
                  <a:lnTo>
                    <a:pt x="7727" y="989"/>
                  </a:lnTo>
                  <a:lnTo>
                    <a:pt x="8466" y="989"/>
                  </a:lnTo>
                  <a:lnTo>
                    <a:pt x="7799" y="3144"/>
                  </a:lnTo>
                  <a:cubicBezTo>
                    <a:pt x="7787" y="3215"/>
                    <a:pt x="7811" y="3275"/>
                    <a:pt x="7882" y="3311"/>
                  </a:cubicBezTo>
                  <a:lnTo>
                    <a:pt x="7930" y="3311"/>
                  </a:lnTo>
                  <a:cubicBezTo>
                    <a:pt x="7989" y="3311"/>
                    <a:pt x="8037" y="3275"/>
                    <a:pt x="8049" y="3215"/>
                  </a:cubicBezTo>
                  <a:lnTo>
                    <a:pt x="8763" y="894"/>
                  </a:lnTo>
                  <a:cubicBezTo>
                    <a:pt x="8799" y="870"/>
                    <a:pt x="8799" y="822"/>
                    <a:pt x="8763" y="798"/>
                  </a:cubicBezTo>
                  <a:cubicBezTo>
                    <a:pt x="8739" y="763"/>
                    <a:pt x="8704" y="739"/>
                    <a:pt x="8668" y="739"/>
                  </a:cubicBezTo>
                  <a:lnTo>
                    <a:pt x="7787" y="739"/>
                  </a:lnTo>
                  <a:lnTo>
                    <a:pt x="7835" y="501"/>
                  </a:lnTo>
                  <a:cubicBezTo>
                    <a:pt x="7835" y="453"/>
                    <a:pt x="7835" y="417"/>
                    <a:pt x="7799" y="394"/>
                  </a:cubicBezTo>
                  <a:cubicBezTo>
                    <a:pt x="7763" y="358"/>
                    <a:pt x="7739" y="346"/>
                    <a:pt x="7692" y="346"/>
                  </a:cubicBezTo>
                  <a:lnTo>
                    <a:pt x="6596" y="346"/>
                  </a:lnTo>
                  <a:lnTo>
                    <a:pt x="6596" y="143"/>
                  </a:lnTo>
                  <a:cubicBezTo>
                    <a:pt x="6596" y="60"/>
                    <a:pt x="6537" y="1"/>
                    <a:pt x="6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" name="Google Shape;9045;p83">
              <a:extLst>
                <a:ext uri="{FF2B5EF4-FFF2-40B4-BE49-F238E27FC236}">
                  <a16:creationId xmlns:a16="http://schemas.microsoft.com/office/drawing/2014/main" id="{ACEF57E9-61B1-4CEE-92A5-58CA7AB3EFD2}"/>
                </a:ext>
              </a:extLst>
            </p:cNvPr>
            <p:cNvSpPr/>
            <p:nvPr/>
          </p:nvSpPr>
          <p:spPr>
            <a:xfrm>
              <a:off x="4212047" y="2926777"/>
              <a:ext cx="144826" cy="234619"/>
            </a:xfrm>
            <a:custGeom>
              <a:avLst/>
              <a:gdLst/>
              <a:ahLst/>
              <a:cxnLst/>
              <a:rect l="l" t="t" r="r" b="b"/>
              <a:pathLst>
                <a:path w="4550" h="7371" extrusionOk="0">
                  <a:moveTo>
                    <a:pt x="132" y="0"/>
                  </a:moveTo>
                  <a:cubicBezTo>
                    <a:pt x="60" y="0"/>
                    <a:pt x="1" y="60"/>
                    <a:pt x="1" y="131"/>
                  </a:cubicBezTo>
                  <a:lnTo>
                    <a:pt x="1" y="7239"/>
                  </a:lnTo>
                  <a:cubicBezTo>
                    <a:pt x="1" y="7311"/>
                    <a:pt x="60" y="7370"/>
                    <a:pt x="132" y="7370"/>
                  </a:cubicBezTo>
                  <a:cubicBezTo>
                    <a:pt x="203" y="7370"/>
                    <a:pt x="263" y="7311"/>
                    <a:pt x="263" y="7239"/>
                  </a:cubicBezTo>
                  <a:lnTo>
                    <a:pt x="263" y="262"/>
                  </a:lnTo>
                  <a:lnTo>
                    <a:pt x="1763" y="262"/>
                  </a:lnTo>
                  <a:lnTo>
                    <a:pt x="2299" y="810"/>
                  </a:lnTo>
                  <a:cubicBezTo>
                    <a:pt x="2335" y="845"/>
                    <a:pt x="2358" y="857"/>
                    <a:pt x="2394" y="857"/>
                  </a:cubicBezTo>
                  <a:lnTo>
                    <a:pt x="4418" y="857"/>
                  </a:lnTo>
                  <a:cubicBezTo>
                    <a:pt x="4490" y="857"/>
                    <a:pt x="4549" y="798"/>
                    <a:pt x="4549" y="726"/>
                  </a:cubicBezTo>
                  <a:cubicBezTo>
                    <a:pt x="4537" y="655"/>
                    <a:pt x="4478" y="595"/>
                    <a:pt x="4418" y="595"/>
                  </a:cubicBezTo>
                  <a:lnTo>
                    <a:pt x="2454" y="595"/>
                  </a:lnTo>
                  <a:lnTo>
                    <a:pt x="1918" y="36"/>
                  </a:lnTo>
                  <a:cubicBezTo>
                    <a:pt x="1882" y="12"/>
                    <a:pt x="1858" y="0"/>
                    <a:pt x="18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" name="Google Shape;9046;p83">
              <a:extLst>
                <a:ext uri="{FF2B5EF4-FFF2-40B4-BE49-F238E27FC236}">
                  <a16:creationId xmlns:a16="http://schemas.microsoft.com/office/drawing/2014/main" id="{14E4E34E-1136-41FD-AF72-17A73D766FA7}"/>
                </a:ext>
              </a:extLst>
            </p:cNvPr>
            <p:cNvSpPr/>
            <p:nvPr/>
          </p:nvSpPr>
          <p:spPr>
            <a:xfrm>
              <a:off x="4246550" y="2996103"/>
              <a:ext cx="28074" cy="28106"/>
            </a:xfrm>
            <a:custGeom>
              <a:avLst/>
              <a:gdLst/>
              <a:ahLst/>
              <a:cxnLst/>
              <a:rect l="l" t="t" r="r" b="b"/>
              <a:pathLst>
                <a:path w="882" h="883" extrusionOk="0">
                  <a:moveTo>
                    <a:pt x="620" y="263"/>
                  </a:moveTo>
                  <a:lnTo>
                    <a:pt x="620" y="608"/>
                  </a:lnTo>
                  <a:lnTo>
                    <a:pt x="262" y="608"/>
                  </a:lnTo>
                  <a:lnTo>
                    <a:pt x="262" y="263"/>
                  </a:lnTo>
                  <a:close/>
                  <a:moveTo>
                    <a:pt x="131" y="1"/>
                  </a:moveTo>
                  <a:cubicBezTo>
                    <a:pt x="60" y="1"/>
                    <a:pt x="0" y="60"/>
                    <a:pt x="0" y="144"/>
                  </a:cubicBezTo>
                  <a:lnTo>
                    <a:pt x="0" y="751"/>
                  </a:lnTo>
                  <a:cubicBezTo>
                    <a:pt x="0" y="822"/>
                    <a:pt x="60" y="882"/>
                    <a:pt x="131" y="882"/>
                  </a:cubicBezTo>
                  <a:lnTo>
                    <a:pt x="739" y="882"/>
                  </a:lnTo>
                  <a:cubicBezTo>
                    <a:pt x="822" y="882"/>
                    <a:pt x="881" y="822"/>
                    <a:pt x="881" y="751"/>
                  </a:cubicBezTo>
                  <a:lnTo>
                    <a:pt x="881" y="144"/>
                  </a:lnTo>
                  <a:cubicBezTo>
                    <a:pt x="881" y="60"/>
                    <a:pt x="822" y="1"/>
                    <a:pt x="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8" name="Google Shape;9047;p83">
              <a:extLst>
                <a:ext uri="{FF2B5EF4-FFF2-40B4-BE49-F238E27FC236}">
                  <a16:creationId xmlns:a16="http://schemas.microsoft.com/office/drawing/2014/main" id="{14C3FED7-3292-458C-894A-E087B38C9981}"/>
                </a:ext>
              </a:extLst>
            </p:cNvPr>
            <p:cNvSpPr/>
            <p:nvPr/>
          </p:nvSpPr>
          <p:spPr>
            <a:xfrm>
              <a:off x="4285956" y="3015456"/>
              <a:ext cx="97814" cy="8753"/>
            </a:xfrm>
            <a:custGeom>
              <a:avLst/>
              <a:gdLst/>
              <a:ahLst/>
              <a:cxnLst/>
              <a:rect l="l" t="t" r="r" b="b"/>
              <a:pathLst>
                <a:path w="3073" h="275" extrusionOk="0">
                  <a:moveTo>
                    <a:pt x="132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4"/>
                    <a:pt x="60" y="274"/>
                    <a:pt x="132" y="274"/>
                  </a:cubicBezTo>
                  <a:lnTo>
                    <a:pt x="2942" y="274"/>
                  </a:lnTo>
                  <a:cubicBezTo>
                    <a:pt x="3013" y="274"/>
                    <a:pt x="3072" y="214"/>
                    <a:pt x="3072" y="143"/>
                  </a:cubicBezTo>
                  <a:cubicBezTo>
                    <a:pt x="3072" y="72"/>
                    <a:pt x="3013" y="0"/>
                    <a:pt x="29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9" name="Google Shape;9048;p83">
              <a:extLst>
                <a:ext uri="{FF2B5EF4-FFF2-40B4-BE49-F238E27FC236}">
                  <a16:creationId xmlns:a16="http://schemas.microsoft.com/office/drawing/2014/main" id="{503B6FB7-C933-4D53-8362-D9E69BD257D7}"/>
                </a:ext>
              </a:extLst>
            </p:cNvPr>
            <p:cNvSpPr/>
            <p:nvPr/>
          </p:nvSpPr>
          <p:spPr>
            <a:xfrm>
              <a:off x="4285956" y="3001800"/>
              <a:ext cx="30366" cy="8753"/>
            </a:xfrm>
            <a:custGeom>
              <a:avLst/>
              <a:gdLst/>
              <a:ahLst/>
              <a:cxnLst/>
              <a:rect l="l" t="t" r="r" b="b"/>
              <a:pathLst>
                <a:path w="954" h="275" extrusionOk="0">
                  <a:moveTo>
                    <a:pt x="132" y="1"/>
                  </a:moveTo>
                  <a:cubicBezTo>
                    <a:pt x="60" y="1"/>
                    <a:pt x="1" y="60"/>
                    <a:pt x="1" y="132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810" y="274"/>
                  </a:lnTo>
                  <a:cubicBezTo>
                    <a:pt x="894" y="274"/>
                    <a:pt x="953" y="215"/>
                    <a:pt x="953" y="132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0" name="Google Shape;9049;p83">
              <a:extLst>
                <a:ext uri="{FF2B5EF4-FFF2-40B4-BE49-F238E27FC236}">
                  <a16:creationId xmlns:a16="http://schemas.microsoft.com/office/drawing/2014/main" id="{BD5AE14A-143D-4210-A4F3-70F783B0E415}"/>
                </a:ext>
              </a:extLst>
            </p:cNvPr>
            <p:cNvSpPr/>
            <p:nvPr/>
          </p:nvSpPr>
          <p:spPr>
            <a:xfrm>
              <a:off x="4246550" y="3060177"/>
              <a:ext cx="28074" cy="28074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620" y="274"/>
                  </a:moveTo>
                  <a:lnTo>
                    <a:pt x="620" y="631"/>
                  </a:lnTo>
                  <a:lnTo>
                    <a:pt x="262" y="631"/>
                  </a:lnTo>
                  <a:lnTo>
                    <a:pt x="262" y="274"/>
                  </a:lnTo>
                  <a:close/>
                  <a:moveTo>
                    <a:pt x="131" y="0"/>
                  </a:moveTo>
                  <a:cubicBezTo>
                    <a:pt x="60" y="0"/>
                    <a:pt x="0" y="60"/>
                    <a:pt x="0" y="131"/>
                  </a:cubicBezTo>
                  <a:lnTo>
                    <a:pt x="0" y="750"/>
                  </a:lnTo>
                  <a:cubicBezTo>
                    <a:pt x="0" y="822"/>
                    <a:pt x="60" y="881"/>
                    <a:pt x="131" y="881"/>
                  </a:cubicBezTo>
                  <a:lnTo>
                    <a:pt x="739" y="881"/>
                  </a:lnTo>
                  <a:cubicBezTo>
                    <a:pt x="822" y="881"/>
                    <a:pt x="881" y="822"/>
                    <a:pt x="881" y="750"/>
                  </a:cubicBezTo>
                  <a:lnTo>
                    <a:pt x="881" y="131"/>
                  </a:lnTo>
                  <a:cubicBezTo>
                    <a:pt x="881" y="60"/>
                    <a:pt x="822" y="0"/>
                    <a:pt x="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1" name="Google Shape;9050;p83">
              <a:extLst>
                <a:ext uri="{FF2B5EF4-FFF2-40B4-BE49-F238E27FC236}">
                  <a16:creationId xmlns:a16="http://schemas.microsoft.com/office/drawing/2014/main" id="{8CADFB04-8AD8-4D60-A9DE-61FE28A6BF7F}"/>
                </a:ext>
              </a:extLst>
            </p:cNvPr>
            <p:cNvSpPr/>
            <p:nvPr/>
          </p:nvSpPr>
          <p:spPr>
            <a:xfrm>
              <a:off x="4285956" y="3080261"/>
              <a:ext cx="97814" cy="8371"/>
            </a:xfrm>
            <a:custGeom>
              <a:avLst/>
              <a:gdLst/>
              <a:ahLst/>
              <a:cxnLst/>
              <a:rect l="l" t="t" r="r" b="b"/>
              <a:pathLst>
                <a:path w="3073" h="263" extrusionOk="0">
                  <a:moveTo>
                    <a:pt x="132" y="0"/>
                  </a:moveTo>
                  <a:cubicBezTo>
                    <a:pt x="60" y="0"/>
                    <a:pt x="1" y="48"/>
                    <a:pt x="1" y="131"/>
                  </a:cubicBezTo>
                  <a:cubicBezTo>
                    <a:pt x="1" y="203"/>
                    <a:pt x="60" y="262"/>
                    <a:pt x="132" y="262"/>
                  </a:cubicBezTo>
                  <a:lnTo>
                    <a:pt x="2942" y="262"/>
                  </a:lnTo>
                  <a:cubicBezTo>
                    <a:pt x="3013" y="262"/>
                    <a:pt x="3072" y="203"/>
                    <a:pt x="3072" y="131"/>
                  </a:cubicBezTo>
                  <a:cubicBezTo>
                    <a:pt x="3072" y="48"/>
                    <a:pt x="3013" y="0"/>
                    <a:pt x="29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2" name="Google Shape;9051;p83">
              <a:extLst>
                <a:ext uri="{FF2B5EF4-FFF2-40B4-BE49-F238E27FC236}">
                  <a16:creationId xmlns:a16="http://schemas.microsoft.com/office/drawing/2014/main" id="{9D9329B6-18CD-4B9F-AAD5-F052D492D4C6}"/>
                </a:ext>
              </a:extLst>
            </p:cNvPr>
            <p:cNvSpPr/>
            <p:nvPr/>
          </p:nvSpPr>
          <p:spPr>
            <a:xfrm>
              <a:off x="4285956" y="3066224"/>
              <a:ext cx="30366" cy="8753"/>
            </a:xfrm>
            <a:custGeom>
              <a:avLst/>
              <a:gdLst/>
              <a:ahLst/>
              <a:cxnLst/>
              <a:rect l="l" t="t" r="r" b="b"/>
              <a:pathLst>
                <a:path w="954" h="275" extrusionOk="0">
                  <a:moveTo>
                    <a:pt x="132" y="1"/>
                  </a:moveTo>
                  <a:cubicBezTo>
                    <a:pt x="60" y="1"/>
                    <a:pt x="1" y="60"/>
                    <a:pt x="1" y="143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810" y="274"/>
                  </a:lnTo>
                  <a:cubicBezTo>
                    <a:pt x="894" y="274"/>
                    <a:pt x="953" y="215"/>
                    <a:pt x="953" y="143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" name="Google Shape;9052;p83">
              <a:extLst>
                <a:ext uri="{FF2B5EF4-FFF2-40B4-BE49-F238E27FC236}">
                  <a16:creationId xmlns:a16="http://schemas.microsoft.com/office/drawing/2014/main" id="{3F7CFDFA-3625-4510-8C5C-CDFCB56A6B84}"/>
                </a:ext>
              </a:extLst>
            </p:cNvPr>
            <p:cNvSpPr/>
            <p:nvPr/>
          </p:nvSpPr>
          <p:spPr>
            <a:xfrm>
              <a:off x="4246550" y="3124601"/>
              <a:ext cx="28074" cy="28074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620" y="250"/>
                  </a:moveTo>
                  <a:lnTo>
                    <a:pt x="620" y="607"/>
                  </a:lnTo>
                  <a:lnTo>
                    <a:pt x="262" y="607"/>
                  </a:lnTo>
                  <a:lnTo>
                    <a:pt x="262" y="250"/>
                  </a:lnTo>
                  <a:close/>
                  <a:moveTo>
                    <a:pt x="131" y="0"/>
                  </a:moveTo>
                  <a:cubicBezTo>
                    <a:pt x="60" y="0"/>
                    <a:pt x="0" y="60"/>
                    <a:pt x="0" y="131"/>
                  </a:cubicBezTo>
                  <a:lnTo>
                    <a:pt x="0" y="738"/>
                  </a:lnTo>
                  <a:cubicBezTo>
                    <a:pt x="0" y="822"/>
                    <a:pt x="60" y="881"/>
                    <a:pt x="131" y="881"/>
                  </a:cubicBezTo>
                  <a:lnTo>
                    <a:pt x="739" y="881"/>
                  </a:lnTo>
                  <a:cubicBezTo>
                    <a:pt x="822" y="881"/>
                    <a:pt x="881" y="822"/>
                    <a:pt x="881" y="738"/>
                  </a:cubicBezTo>
                  <a:lnTo>
                    <a:pt x="881" y="131"/>
                  </a:lnTo>
                  <a:cubicBezTo>
                    <a:pt x="881" y="60"/>
                    <a:pt x="822" y="0"/>
                    <a:pt x="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4" name="Google Shape;9053;p83">
              <a:extLst>
                <a:ext uri="{FF2B5EF4-FFF2-40B4-BE49-F238E27FC236}">
                  <a16:creationId xmlns:a16="http://schemas.microsoft.com/office/drawing/2014/main" id="{35FCE6CD-8C21-4D19-B88A-B3254B238168}"/>
                </a:ext>
              </a:extLst>
            </p:cNvPr>
            <p:cNvSpPr/>
            <p:nvPr/>
          </p:nvSpPr>
          <p:spPr>
            <a:xfrm>
              <a:off x="4285956" y="3143921"/>
              <a:ext cx="97814" cy="8753"/>
            </a:xfrm>
            <a:custGeom>
              <a:avLst/>
              <a:gdLst/>
              <a:ahLst/>
              <a:cxnLst/>
              <a:rect l="l" t="t" r="r" b="b"/>
              <a:pathLst>
                <a:path w="3073" h="275" extrusionOk="0">
                  <a:moveTo>
                    <a:pt x="132" y="0"/>
                  </a:moveTo>
                  <a:cubicBezTo>
                    <a:pt x="60" y="0"/>
                    <a:pt x="1" y="60"/>
                    <a:pt x="1" y="131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2942" y="274"/>
                  </a:lnTo>
                  <a:cubicBezTo>
                    <a:pt x="3013" y="274"/>
                    <a:pt x="3072" y="215"/>
                    <a:pt x="3072" y="131"/>
                  </a:cubicBezTo>
                  <a:cubicBezTo>
                    <a:pt x="3072" y="60"/>
                    <a:pt x="3013" y="0"/>
                    <a:pt x="29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5" name="Google Shape;9054;p83">
              <a:extLst>
                <a:ext uri="{FF2B5EF4-FFF2-40B4-BE49-F238E27FC236}">
                  <a16:creationId xmlns:a16="http://schemas.microsoft.com/office/drawing/2014/main" id="{B07976EC-5B2D-473F-8FAA-063B0D54CDEB}"/>
                </a:ext>
              </a:extLst>
            </p:cNvPr>
            <p:cNvSpPr/>
            <p:nvPr/>
          </p:nvSpPr>
          <p:spPr>
            <a:xfrm>
              <a:off x="4285956" y="3130266"/>
              <a:ext cx="30366" cy="8371"/>
            </a:xfrm>
            <a:custGeom>
              <a:avLst/>
              <a:gdLst/>
              <a:ahLst/>
              <a:cxnLst/>
              <a:rect l="l" t="t" r="r" b="b"/>
              <a:pathLst>
                <a:path w="954" h="263" extrusionOk="0">
                  <a:moveTo>
                    <a:pt x="132" y="1"/>
                  </a:moveTo>
                  <a:cubicBezTo>
                    <a:pt x="60" y="1"/>
                    <a:pt x="1" y="60"/>
                    <a:pt x="1" y="132"/>
                  </a:cubicBezTo>
                  <a:cubicBezTo>
                    <a:pt x="1" y="215"/>
                    <a:pt x="60" y="263"/>
                    <a:pt x="132" y="263"/>
                  </a:cubicBezTo>
                  <a:lnTo>
                    <a:pt x="810" y="263"/>
                  </a:lnTo>
                  <a:cubicBezTo>
                    <a:pt x="894" y="263"/>
                    <a:pt x="953" y="215"/>
                    <a:pt x="953" y="132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sp>
        <p:nvSpPr>
          <p:cNvPr id="86" name="Google Shape;306;p46">
            <a:extLst>
              <a:ext uri="{FF2B5EF4-FFF2-40B4-BE49-F238E27FC236}">
                <a16:creationId xmlns:a16="http://schemas.microsoft.com/office/drawing/2014/main" id="{A317D811-61AC-4869-BF06-8BE3F1EE2B26}"/>
              </a:ext>
            </a:extLst>
          </p:cNvPr>
          <p:cNvSpPr txBox="1">
            <a:spLocks/>
          </p:cNvSpPr>
          <p:nvPr/>
        </p:nvSpPr>
        <p:spPr>
          <a:xfrm>
            <a:off x="6750913" y="4028363"/>
            <a:ext cx="17160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marR="0" lvl="1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L="1371600" marR="0" lvl="2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L="1828800" marR="0" lvl="3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L="2286000" marR="0" lvl="4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L="2743200" marR="0" lvl="5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L="3200400" marR="0" lvl="6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L="3657600" marR="0" lvl="7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L="4114800" marR="0" lvl="8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marL="0" indent="0"/>
            <a:r>
              <a:rPr lang="de-DE" dirty="0">
                <a:solidFill>
                  <a:schemeClr val="bg1"/>
                </a:solidFill>
              </a:rPr>
              <a:t>Listen</a:t>
            </a:r>
          </a:p>
        </p:txBody>
      </p:sp>
      <p:pic>
        <p:nvPicPr>
          <p:cNvPr id="7" name="Grafik 6" descr="Hashtag">
            <a:extLst>
              <a:ext uri="{FF2B5EF4-FFF2-40B4-BE49-F238E27FC236}">
                <a16:creationId xmlns:a16="http://schemas.microsoft.com/office/drawing/2014/main" id="{61F4DAE1-CFD7-4876-B1CD-5F76B12E13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8071" y="3618828"/>
            <a:ext cx="437846" cy="437846"/>
          </a:xfrm>
          <a:prstGeom prst="rect">
            <a:avLst/>
          </a:prstGeom>
        </p:spPr>
      </p:pic>
      <p:sp>
        <p:nvSpPr>
          <p:cNvPr id="87" name="Google Shape;312;p46">
            <a:extLst>
              <a:ext uri="{FF2B5EF4-FFF2-40B4-BE49-F238E27FC236}">
                <a16:creationId xmlns:a16="http://schemas.microsoft.com/office/drawing/2014/main" id="{D08D0AFD-ECD5-49E1-8FA8-BAB18C7C407F}"/>
              </a:ext>
            </a:extLst>
          </p:cNvPr>
          <p:cNvSpPr txBox="1">
            <a:spLocks/>
          </p:cNvSpPr>
          <p:nvPr/>
        </p:nvSpPr>
        <p:spPr>
          <a:xfrm>
            <a:off x="5078994" y="4030450"/>
            <a:ext cx="17160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marR="0" lvl="1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L="1371600" marR="0" lvl="2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L="1828800" marR="0" lvl="3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L="2286000" marR="0" lvl="4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L="2743200" marR="0" lvl="5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L="3200400" marR="0" lvl="6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L="3657600" marR="0" lvl="7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L="4114800" marR="0" lvl="8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marL="0" indent="0"/>
            <a:r>
              <a:rPr lang="de-DE" dirty="0" err="1">
                <a:solidFill>
                  <a:schemeClr val="bg1"/>
                </a:solidFill>
              </a:rPr>
              <a:t>Communityhashtags</a:t>
            </a:r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55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Wie finde ich Themen?</a:t>
            </a:r>
            <a:endParaRPr dirty="0"/>
          </a:p>
        </p:txBody>
      </p:sp>
      <p:cxnSp>
        <p:nvCxnSpPr>
          <p:cNvPr id="916" name="Google Shape;916;p55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19" name="Google Shape;919;p55"/>
          <p:cNvGrpSpPr/>
          <p:nvPr/>
        </p:nvGrpSpPr>
        <p:grpSpPr>
          <a:xfrm>
            <a:off x="1716905" y="1325079"/>
            <a:ext cx="381915" cy="379853"/>
            <a:chOff x="7239416" y="2292217"/>
            <a:chExt cx="381915" cy="379853"/>
          </a:xfrm>
        </p:grpSpPr>
        <p:sp>
          <p:nvSpPr>
            <p:cNvPr id="920" name="Google Shape;920;p55"/>
            <p:cNvSpPr/>
            <p:nvPr/>
          </p:nvSpPr>
          <p:spPr>
            <a:xfrm>
              <a:off x="7364814" y="2292217"/>
              <a:ext cx="133643" cy="379776"/>
            </a:xfrm>
            <a:custGeom>
              <a:avLst/>
              <a:gdLst/>
              <a:ahLst/>
              <a:cxnLst/>
              <a:rect l="l" t="t" r="r" b="b"/>
              <a:pathLst>
                <a:path w="5187" h="14740" extrusionOk="0">
                  <a:moveTo>
                    <a:pt x="3573" y="2796"/>
                  </a:moveTo>
                  <a:cubicBezTo>
                    <a:pt x="3704" y="2796"/>
                    <a:pt x="3836" y="2909"/>
                    <a:pt x="3804" y="3070"/>
                  </a:cubicBezTo>
                  <a:cubicBezTo>
                    <a:pt x="3454" y="4811"/>
                    <a:pt x="3477" y="4728"/>
                    <a:pt x="3443" y="4777"/>
                  </a:cubicBezTo>
                  <a:cubicBezTo>
                    <a:pt x="3396" y="4846"/>
                    <a:pt x="3327" y="4876"/>
                    <a:pt x="3259" y="4876"/>
                  </a:cubicBezTo>
                  <a:cubicBezTo>
                    <a:pt x="3129" y="4876"/>
                    <a:pt x="3002" y="4767"/>
                    <a:pt x="3028" y="4611"/>
                  </a:cubicBezTo>
                  <a:lnTo>
                    <a:pt x="3355" y="2981"/>
                  </a:lnTo>
                  <a:cubicBezTo>
                    <a:pt x="3360" y="2954"/>
                    <a:pt x="3366" y="2926"/>
                    <a:pt x="3382" y="2904"/>
                  </a:cubicBezTo>
                  <a:lnTo>
                    <a:pt x="3382" y="2909"/>
                  </a:lnTo>
                  <a:cubicBezTo>
                    <a:pt x="3428" y="2831"/>
                    <a:pt x="3500" y="2796"/>
                    <a:pt x="3573" y="2796"/>
                  </a:cubicBezTo>
                  <a:close/>
                  <a:moveTo>
                    <a:pt x="4440" y="2968"/>
                  </a:moveTo>
                  <a:cubicBezTo>
                    <a:pt x="4571" y="2968"/>
                    <a:pt x="4703" y="3070"/>
                    <a:pt x="4669" y="3242"/>
                  </a:cubicBezTo>
                  <a:lnTo>
                    <a:pt x="4674" y="3242"/>
                  </a:lnTo>
                  <a:cubicBezTo>
                    <a:pt x="4319" y="5016"/>
                    <a:pt x="4353" y="4922"/>
                    <a:pt x="4286" y="4988"/>
                  </a:cubicBezTo>
                  <a:cubicBezTo>
                    <a:pt x="4239" y="5038"/>
                    <a:pt x="4182" y="5060"/>
                    <a:pt x="4125" y="5060"/>
                  </a:cubicBezTo>
                  <a:cubicBezTo>
                    <a:pt x="3993" y="5060"/>
                    <a:pt x="3867" y="4942"/>
                    <a:pt x="3898" y="4783"/>
                  </a:cubicBezTo>
                  <a:lnTo>
                    <a:pt x="4220" y="3153"/>
                  </a:lnTo>
                  <a:cubicBezTo>
                    <a:pt x="4246" y="3025"/>
                    <a:pt x="4343" y="2968"/>
                    <a:pt x="4440" y="2968"/>
                  </a:cubicBezTo>
                  <a:close/>
                  <a:moveTo>
                    <a:pt x="3078" y="445"/>
                  </a:moveTo>
                  <a:cubicBezTo>
                    <a:pt x="3204" y="445"/>
                    <a:pt x="3333" y="541"/>
                    <a:pt x="3305" y="708"/>
                  </a:cubicBezTo>
                  <a:lnTo>
                    <a:pt x="2983" y="2732"/>
                  </a:lnTo>
                  <a:lnTo>
                    <a:pt x="2978" y="2748"/>
                  </a:lnTo>
                  <a:cubicBezTo>
                    <a:pt x="2972" y="2760"/>
                    <a:pt x="2967" y="2765"/>
                    <a:pt x="2961" y="2776"/>
                  </a:cubicBezTo>
                  <a:lnTo>
                    <a:pt x="2956" y="2793"/>
                  </a:lnTo>
                  <a:cubicBezTo>
                    <a:pt x="2950" y="2804"/>
                    <a:pt x="2950" y="2815"/>
                    <a:pt x="2944" y="2826"/>
                  </a:cubicBezTo>
                  <a:lnTo>
                    <a:pt x="2939" y="2843"/>
                  </a:lnTo>
                  <a:cubicBezTo>
                    <a:pt x="2933" y="2859"/>
                    <a:pt x="2933" y="2876"/>
                    <a:pt x="2928" y="2893"/>
                  </a:cubicBezTo>
                  <a:lnTo>
                    <a:pt x="2601" y="4522"/>
                  </a:lnTo>
                  <a:cubicBezTo>
                    <a:pt x="2519" y="4957"/>
                    <a:pt x="2864" y="5311"/>
                    <a:pt x="3253" y="5311"/>
                  </a:cubicBezTo>
                  <a:cubicBezTo>
                    <a:pt x="3366" y="5311"/>
                    <a:pt x="3482" y="5281"/>
                    <a:pt x="3593" y="5215"/>
                  </a:cubicBezTo>
                  <a:cubicBezTo>
                    <a:pt x="3651" y="5335"/>
                    <a:pt x="3877" y="5488"/>
                    <a:pt x="4136" y="5488"/>
                  </a:cubicBezTo>
                  <a:cubicBezTo>
                    <a:pt x="4272" y="5488"/>
                    <a:pt x="4418" y="5445"/>
                    <a:pt x="4552" y="5332"/>
                  </a:cubicBezTo>
                  <a:lnTo>
                    <a:pt x="4552" y="5332"/>
                  </a:lnTo>
                  <a:cubicBezTo>
                    <a:pt x="4552" y="5836"/>
                    <a:pt x="4541" y="5620"/>
                    <a:pt x="3981" y="6274"/>
                  </a:cubicBezTo>
                  <a:lnTo>
                    <a:pt x="3981" y="6280"/>
                  </a:lnTo>
                  <a:cubicBezTo>
                    <a:pt x="3843" y="6452"/>
                    <a:pt x="3765" y="6662"/>
                    <a:pt x="3765" y="6884"/>
                  </a:cubicBezTo>
                  <a:lnTo>
                    <a:pt x="3765" y="7117"/>
                  </a:lnTo>
                  <a:lnTo>
                    <a:pt x="1475" y="7117"/>
                  </a:lnTo>
                  <a:cubicBezTo>
                    <a:pt x="1470" y="6069"/>
                    <a:pt x="1021" y="6296"/>
                    <a:pt x="683" y="5603"/>
                  </a:cubicBezTo>
                  <a:cubicBezTo>
                    <a:pt x="455" y="5077"/>
                    <a:pt x="433" y="5055"/>
                    <a:pt x="450" y="4999"/>
                  </a:cubicBezTo>
                  <a:lnTo>
                    <a:pt x="849" y="3885"/>
                  </a:lnTo>
                  <a:cubicBezTo>
                    <a:pt x="865" y="3807"/>
                    <a:pt x="938" y="3752"/>
                    <a:pt x="1015" y="3752"/>
                  </a:cubicBezTo>
                  <a:cubicBezTo>
                    <a:pt x="1791" y="3774"/>
                    <a:pt x="2052" y="3902"/>
                    <a:pt x="2091" y="3946"/>
                  </a:cubicBezTo>
                  <a:cubicBezTo>
                    <a:pt x="2290" y="4328"/>
                    <a:pt x="1841" y="4489"/>
                    <a:pt x="1409" y="4517"/>
                  </a:cubicBezTo>
                  <a:cubicBezTo>
                    <a:pt x="1128" y="4533"/>
                    <a:pt x="1147" y="4945"/>
                    <a:pt x="1415" y="4945"/>
                  </a:cubicBezTo>
                  <a:cubicBezTo>
                    <a:pt x="1422" y="4945"/>
                    <a:pt x="1429" y="4944"/>
                    <a:pt x="1437" y="4944"/>
                  </a:cubicBezTo>
                  <a:cubicBezTo>
                    <a:pt x="2506" y="4877"/>
                    <a:pt x="2734" y="4234"/>
                    <a:pt x="2468" y="3741"/>
                  </a:cubicBezTo>
                  <a:cubicBezTo>
                    <a:pt x="2307" y="3430"/>
                    <a:pt x="1719" y="3369"/>
                    <a:pt x="1359" y="3342"/>
                  </a:cubicBezTo>
                  <a:cubicBezTo>
                    <a:pt x="1248" y="2543"/>
                    <a:pt x="1353" y="3225"/>
                    <a:pt x="954" y="708"/>
                  </a:cubicBezTo>
                  <a:cubicBezTo>
                    <a:pt x="926" y="541"/>
                    <a:pt x="1054" y="445"/>
                    <a:pt x="1181" y="445"/>
                  </a:cubicBezTo>
                  <a:cubicBezTo>
                    <a:pt x="1280" y="445"/>
                    <a:pt x="1378" y="504"/>
                    <a:pt x="1398" y="636"/>
                  </a:cubicBezTo>
                  <a:lnTo>
                    <a:pt x="1714" y="2649"/>
                  </a:lnTo>
                  <a:cubicBezTo>
                    <a:pt x="1730" y="2776"/>
                    <a:pt x="1819" y="3175"/>
                    <a:pt x="2129" y="3175"/>
                  </a:cubicBezTo>
                  <a:cubicBezTo>
                    <a:pt x="2373" y="3175"/>
                    <a:pt x="2501" y="2926"/>
                    <a:pt x="2540" y="2693"/>
                  </a:cubicBezTo>
                  <a:lnTo>
                    <a:pt x="2540" y="2687"/>
                  </a:lnTo>
                  <a:lnTo>
                    <a:pt x="2861" y="636"/>
                  </a:lnTo>
                  <a:cubicBezTo>
                    <a:pt x="2881" y="504"/>
                    <a:pt x="2979" y="445"/>
                    <a:pt x="3078" y="445"/>
                  </a:cubicBezTo>
                  <a:close/>
                  <a:moveTo>
                    <a:pt x="3765" y="7549"/>
                  </a:moveTo>
                  <a:lnTo>
                    <a:pt x="3765" y="7771"/>
                  </a:lnTo>
                  <a:lnTo>
                    <a:pt x="1475" y="7771"/>
                  </a:lnTo>
                  <a:lnTo>
                    <a:pt x="1475" y="7549"/>
                  </a:lnTo>
                  <a:close/>
                  <a:moveTo>
                    <a:pt x="1178" y="1"/>
                  </a:moveTo>
                  <a:cubicBezTo>
                    <a:pt x="1142" y="1"/>
                    <a:pt x="1107" y="4"/>
                    <a:pt x="1071" y="10"/>
                  </a:cubicBezTo>
                  <a:cubicBezTo>
                    <a:pt x="705" y="65"/>
                    <a:pt x="461" y="414"/>
                    <a:pt x="527" y="775"/>
                  </a:cubicBezTo>
                  <a:cubicBezTo>
                    <a:pt x="910" y="3181"/>
                    <a:pt x="832" y="2687"/>
                    <a:pt x="921" y="3331"/>
                  </a:cubicBezTo>
                  <a:cubicBezTo>
                    <a:pt x="699" y="3364"/>
                    <a:pt x="516" y="3525"/>
                    <a:pt x="444" y="3741"/>
                  </a:cubicBezTo>
                  <a:lnTo>
                    <a:pt x="51" y="4855"/>
                  </a:lnTo>
                  <a:cubicBezTo>
                    <a:pt x="1" y="4999"/>
                    <a:pt x="12" y="5154"/>
                    <a:pt x="78" y="5293"/>
                  </a:cubicBezTo>
                  <a:lnTo>
                    <a:pt x="294" y="5781"/>
                  </a:lnTo>
                  <a:cubicBezTo>
                    <a:pt x="444" y="6125"/>
                    <a:pt x="694" y="6341"/>
                    <a:pt x="932" y="6579"/>
                  </a:cubicBezTo>
                  <a:cubicBezTo>
                    <a:pt x="1026" y="6668"/>
                    <a:pt x="1043" y="6879"/>
                    <a:pt x="1043" y="7117"/>
                  </a:cubicBezTo>
                  <a:cubicBezTo>
                    <a:pt x="755" y="7117"/>
                    <a:pt x="755" y="7549"/>
                    <a:pt x="1043" y="7549"/>
                  </a:cubicBezTo>
                  <a:lnTo>
                    <a:pt x="1043" y="7771"/>
                  </a:lnTo>
                  <a:cubicBezTo>
                    <a:pt x="755" y="7771"/>
                    <a:pt x="755" y="8204"/>
                    <a:pt x="1043" y="8204"/>
                  </a:cubicBezTo>
                  <a:lnTo>
                    <a:pt x="1043" y="13858"/>
                  </a:lnTo>
                  <a:cubicBezTo>
                    <a:pt x="1043" y="14313"/>
                    <a:pt x="1326" y="14740"/>
                    <a:pt x="1858" y="14740"/>
                  </a:cubicBezTo>
                  <a:lnTo>
                    <a:pt x="3493" y="14740"/>
                  </a:lnTo>
                  <a:cubicBezTo>
                    <a:pt x="3976" y="14740"/>
                    <a:pt x="4220" y="14329"/>
                    <a:pt x="4197" y="13891"/>
                  </a:cubicBezTo>
                  <a:lnTo>
                    <a:pt x="4197" y="11491"/>
                  </a:lnTo>
                  <a:cubicBezTo>
                    <a:pt x="4197" y="11347"/>
                    <a:pt x="4091" y="11275"/>
                    <a:pt x="3984" y="11275"/>
                  </a:cubicBezTo>
                  <a:cubicBezTo>
                    <a:pt x="3877" y="11275"/>
                    <a:pt x="3770" y="11347"/>
                    <a:pt x="3770" y="11491"/>
                  </a:cubicBezTo>
                  <a:lnTo>
                    <a:pt x="3770" y="13903"/>
                  </a:lnTo>
                  <a:cubicBezTo>
                    <a:pt x="3770" y="13947"/>
                    <a:pt x="3765" y="14146"/>
                    <a:pt x="3671" y="14241"/>
                  </a:cubicBezTo>
                  <a:cubicBezTo>
                    <a:pt x="3615" y="14300"/>
                    <a:pt x="3616" y="14310"/>
                    <a:pt x="3098" y="14310"/>
                  </a:cubicBezTo>
                  <a:cubicBezTo>
                    <a:pt x="2838" y="14310"/>
                    <a:pt x="2449" y="14307"/>
                    <a:pt x="1858" y="14307"/>
                  </a:cubicBezTo>
                  <a:cubicBezTo>
                    <a:pt x="1498" y="14307"/>
                    <a:pt x="1475" y="13930"/>
                    <a:pt x="1475" y="13858"/>
                  </a:cubicBezTo>
                  <a:lnTo>
                    <a:pt x="1475" y="8198"/>
                  </a:lnTo>
                  <a:lnTo>
                    <a:pt x="3770" y="8198"/>
                  </a:lnTo>
                  <a:lnTo>
                    <a:pt x="3770" y="10488"/>
                  </a:lnTo>
                  <a:cubicBezTo>
                    <a:pt x="3770" y="10632"/>
                    <a:pt x="3877" y="10704"/>
                    <a:pt x="3984" y="10704"/>
                  </a:cubicBezTo>
                  <a:cubicBezTo>
                    <a:pt x="4091" y="10704"/>
                    <a:pt x="4197" y="10632"/>
                    <a:pt x="4197" y="10488"/>
                  </a:cubicBezTo>
                  <a:lnTo>
                    <a:pt x="4197" y="8198"/>
                  </a:lnTo>
                  <a:cubicBezTo>
                    <a:pt x="4463" y="8176"/>
                    <a:pt x="4463" y="7793"/>
                    <a:pt x="4197" y="7771"/>
                  </a:cubicBezTo>
                  <a:lnTo>
                    <a:pt x="4197" y="7549"/>
                  </a:lnTo>
                  <a:cubicBezTo>
                    <a:pt x="4469" y="7533"/>
                    <a:pt x="4469" y="7134"/>
                    <a:pt x="4197" y="7117"/>
                  </a:cubicBezTo>
                  <a:lnTo>
                    <a:pt x="4197" y="6879"/>
                  </a:lnTo>
                  <a:cubicBezTo>
                    <a:pt x="4197" y="6585"/>
                    <a:pt x="4419" y="6463"/>
                    <a:pt x="4591" y="6247"/>
                  </a:cubicBezTo>
                  <a:cubicBezTo>
                    <a:pt x="4652" y="6180"/>
                    <a:pt x="4985" y="5958"/>
                    <a:pt x="4985" y="5537"/>
                  </a:cubicBezTo>
                  <a:cubicBezTo>
                    <a:pt x="4985" y="3619"/>
                    <a:pt x="4951" y="4062"/>
                    <a:pt x="5101" y="3325"/>
                  </a:cubicBezTo>
                  <a:cubicBezTo>
                    <a:pt x="5187" y="2888"/>
                    <a:pt x="4842" y="2534"/>
                    <a:pt x="4453" y="2534"/>
                  </a:cubicBezTo>
                  <a:cubicBezTo>
                    <a:pt x="4339" y="2534"/>
                    <a:pt x="4221" y="2564"/>
                    <a:pt x="4109" y="2632"/>
                  </a:cubicBezTo>
                  <a:cubicBezTo>
                    <a:pt x="3985" y="2461"/>
                    <a:pt x="3788" y="2363"/>
                    <a:pt x="3581" y="2363"/>
                  </a:cubicBezTo>
                  <a:cubicBezTo>
                    <a:pt x="3546" y="2363"/>
                    <a:pt x="3511" y="2366"/>
                    <a:pt x="3477" y="2371"/>
                  </a:cubicBezTo>
                  <a:lnTo>
                    <a:pt x="3732" y="775"/>
                  </a:lnTo>
                  <a:cubicBezTo>
                    <a:pt x="3798" y="414"/>
                    <a:pt x="3554" y="65"/>
                    <a:pt x="3188" y="10"/>
                  </a:cubicBezTo>
                  <a:cubicBezTo>
                    <a:pt x="3152" y="4"/>
                    <a:pt x="3117" y="1"/>
                    <a:pt x="3081" y="1"/>
                  </a:cubicBezTo>
                  <a:cubicBezTo>
                    <a:pt x="2762" y="1"/>
                    <a:pt x="2480" y="240"/>
                    <a:pt x="2440" y="570"/>
                  </a:cubicBezTo>
                  <a:lnTo>
                    <a:pt x="2129" y="2532"/>
                  </a:lnTo>
                  <a:lnTo>
                    <a:pt x="1819" y="570"/>
                  </a:lnTo>
                  <a:cubicBezTo>
                    <a:pt x="1779" y="240"/>
                    <a:pt x="1497" y="1"/>
                    <a:pt x="1178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55"/>
            <p:cNvSpPr/>
            <p:nvPr/>
          </p:nvSpPr>
          <p:spPr>
            <a:xfrm>
              <a:off x="7487945" y="2411019"/>
              <a:ext cx="133385" cy="260845"/>
            </a:xfrm>
            <a:custGeom>
              <a:avLst/>
              <a:gdLst/>
              <a:ahLst/>
              <a:cxnLst/>
              <a:rect l="l" t="t" r="r" b="b"/>
              <a:pathLst>
                <a:path w="5177" h="10124" extrusionOk="0">
                  <a:moveTo>
                    <a:pt x="3566" y="2781"/>
                  </a:moveTo>
                  <a:cubicBezTo>
                    <a:pt x="3695" y="2781"/>
                    <a:pt x="3823" y="2890"/>
                    <a:pt x="3798" y="3049"/>
                  </a:cubicBezTo>
                  <a:lnTo>
                    <a:pt x="3471" y="4674"/>
                  </a:lnTo>
                  <a:cubicBezTo>
                    <a:pt x="3450" y="4806"/>
                    <a:pt x="3352" y="4865"/>
                    <a:pt x="3253" y="4865"/>
                  </a:cubicBezTo>
                  <a:cubicBezTo>
                    <a:pt x="3120" y="4865"/>
                    <a:pt x="2984" y="4759"/>
                    <a:pt x="3022" y="4585"/>
                  </a:cubicBezTo>
                  <a:lnTo>
                    <a:pt x="3349" y="2961"/>
                  </a:lnTo>
                  <a:cubicBezTo>
                    <a:pt x="3354" y="2933"/>
                    <a:pt x="3366" y="2905"/>
                    <a:pt x="3382" y="2883"/>
                  </a:cubicBezTo>
                  <a:cubicBezTo>
                    <a:pt x="3428" y="2812"/>
                    <a:pt x="3497" y="2781"/>
                    <a:pt x="3566" y="2781"/>
                  </a:cubicBezTo>
                  <a:close/>
                  <a:moveTo>
                    <a:pt x="4438" y="2955"/>
                  </a:moveTo>
                  <a:cubicBezTo>
                    <a:pt x="4566" y="2955"/>
                    <a:pt x="4697" y="3055"/>
                    <a:pt x="4668" y="3221"/>
                  </a:cubicBezTo>
                  <a:cubicBezTo>
                    <a:pt x="4325" y="4962"/>
                    <a:pt x="4347" y="4862"/>
                    <a:pt x="4336" y="4890"/>
                  </a:cubicBezTo>
                  <a:cubicBezTo>
                    <a:pt x="4294" y="4990"/>
                    <a:pt x="4211" y="5033"/>
                    <a:pt x="4127" y="5033"/>
                  </a:cubicBezTo>
                  <a:cubicBezTo>
                    <a:pt x="3997" y="5033"/>
                    <a:pt x="3867" y="4928"/>
                    <a:pt x="3898" y="4762"/>
                  </a:cubicBezTo>
                  <a:lnTo>
                    <a:pt x="4225" y="3132"/>
                  </a:lnTo>
                  <a:cubicBezTo>
                    <a:pt x="4251" y="3010"/>
                    <a:pt x="4344" y="2955"/>
                    <a:pt x="4438" y="2955"/>
                  </a:cubicBezTo>
                  <a:close/>
                  <a:moveTo>
                    <a:pt x="1175" y="429"/>
                  </a:moveTo>
                  <a:cubicBezTo>
                    <a:pt x="1277" y="429"/>
                    <a:pt x="1377" y="500"/>
                    <a:pt x="1397" y="621"/>
                  </a:cubicBezTo>
                  <a:lnTo>
                    <a:pt x="1713" y="2628"/>
                  </a:lnTo>
                  <a:cubicBezTo>
                    <a:pt x="1736" y="2750"/>
                    <a:pt x="1819" y="3155"/>
                    <a:pt x="2129" y="3155"/>
                  </a:cubicBezTo>
                  <a:cubicBezTo>
                    <a:pt x="2379" y="3155"/>
                    <a:pt x="2506" y="2905"/>
                    <a:pt x="2539" y="2667"/>
                  </a:cubicBezTo>
                  <a:lnTo>
                    <a:pt x="2867" y="621"/>
                  </a:lnTo>
                  <a:cubicBezTo>
                    <a:pt x="2886" y="491"/>
                    <a:pt x="2982" y="433"/>
                    <a:pt x="3080" y="433"/>
                  </a:cubicBezTo>
                  <a:cubicBezTo>
                    <a:pt x="3204" y="433"/>
                    <a:pt x="3329" y="527"/>
                    <a:pt x="3305" y="688"/>
                  </a:cubicBezTo>
                  <a:lnTo>
                    <a:pt x="2983" y="2711"/>
                  </a:lnTo>
                  <a:lnTo>
                    <a:pt x="2977" y="2728"/>
                  </a:lnTo>
                  <a:lnTo>
                    <a:pt x="2961" y="2755"/>
                  </a:lnTo>
                  <a:lnTo>
                    <a:pt x="2955" y="2778"/>
                  </a:lnTo>
                  <a:cubicBezTo>
                    <a:pt x="2950" y="2783"/>
                    <a:pt x="2950" y="2794"/>
                    <a:pt x="2944" y="2805"/>
                  </a:cubicBezTo>
                  <a:lnTo>
                    <a:pt x="2939" y="2822"/>
                  </a:lnTo>
                  <a:cubicBezTo>
                    <a:pt x="2933" y="2839"/>
                    <a:pt x="2933" y="2855"/>
                    <a:pt x="2928" y="2872"/>
                  </a:cubicBezTo>
                  <a:lnTo>
                    <a:pt x="2600" y="4502"/>
                  </a:lnTo>
                  <a:cubicBezTo>
                    <a:pt x="3025" y="5027"/>
                    <a:pt x="3662" y="5322"/>
                    <a:pt x="4328" y="5322"/>
                  </a:cubicBezTo>
                  <a:cubicBezTo>
                    <a:pt x="4401" y="5322"/>
                    <a:pt x="4473" y="5318"/>
                    <a:pt x="4546" y="5311"/>
                  </a:cubicBezTo>
                  <a:lnTo>
                    <a:pt x="4546" y="5516"/>
                  </a:lnTo>
                  <a:cubicBezTo>
                    <a:pt x="4546" y="5893"/>
                    <a:pt x="3765" y="6126"/>
                    <a:pt x="3765" y="6858"/>
                  </a:cubicBezTo>
                  <a:lnTo>
                    <a:pt x="3765" y="6952"/>
                  </a:lnTo>
                  <a:lnTo>
                    <a:pt x="1475" y="6952"/>
                  </a:lnTo>
                  <a:cubicBezTo>
                    <a:pt x="1442" y="6082"/>
                    <a:pt x="1009" y="6242"/>
                    <a:pt x="688" y="5577"/>
                  </a:cubicBezTo>
                  <a:cubicBezTo>
                    <a:pt x="455" y="5051"/>
                    <a:pt x="438" y="5034"/>
                    <a:pt x="455" y="4978"/>
                  </a:cubicBezTo>
                  <a:lnTo>
                    <a:pt x="854" y="3864"/>
                  </a:lnTo>
                  <a:cubicBezTo>
                    <a:pt x="871" y="3792"/>
                    <a:pt x="932" y="3737"/>
                    <a:pt x="1009" y="3731"/>
                  </a:cubicBezTo>
                  <a:lnTo>
                    <a:pt x="1165" y="3737"/>
                  </a:lnTo>
                  <a:cubicBezTo>
                    <a:pt x="1830" y="3770"/>
                    <a:pt x="2057" y="3881"/>
                    <a:pt x="2090" y="3925"/>
                  </a:cubicBezTo>
                  <a:cubicBezTo>
                    <a:pt x="2290" y="4308"/>
                    <a:pt x="1841" y="4463"/>
                    <a:pt x="1409" y="4491"/>
                  </a:cubicBezTo>
                  <a:cubicBezTo>
                    <a:pt x="1126" y="4512"/>
                    <a:pt x="1152" y="4924"/>
                    <a:pt x="1420" y="4924"/>
                  </a:cubicBezTo>
                  <a:cubicBezTo>
                    <a:pt x="1426" y="4924"/>
                    <a:pt x="1431" y="4923"/>
                    <a:pt x="1436" y="4923"/>
                  </a:cubicBezTo>
                  <a:cubicBezTo>
                    <a:pt x="2495" y="4857"/>
                    <a:pt x="2739" y="4225"/>
                    <a:pt x="2473" y="3720"/>
                  </a:cubicBezTo>
                  <a:cubicBezTo>
                    <a:pt x="2395" y="3576"/>
                    <a:pt x="2196" y="3382"/>
                    <a:pt x="1364" y="3315"/>
                  </a:cubicBezTo>
                  <a:cubicBezTo>
                    <a:pt x="1015" y="843"/>
                    <a:pt x="893" y="665"/>
                    <a:pt x="998" y="521"/>
                  </a:cubicBezTo>
                  <a:cubicBezTo>
                    <a:pt x="1044" y="458"/>
                    <a:pt x="1110" y="429"/>
                    <a:pt x="1175" y="429"/>
                  </a:cubicBezTo>
                  <a:close/>
                  <a:moveTo>
                    <a:pt x="4158" y="7384"/>
                  </a:moveTo>
                  <a:cubicBezTo>
                    <a:pt x="4302" y="7384"/>
                    <a:pt x="4302" y="7606"/>
                    <a:pt x="4158" y="7606"/>
                  </a:cubicBezTo>
                  <a:lnTo>
                    <a:pt x="1081" y="7606"/>
                  </a:lnTo>
                  <a:cubicBezTo>
                    <a:pt x="932" y="7606"/>
                    <a:pt x="932" y="7384"/>
                    <a:pt x="1081" y="7384"/>
                  </a:cubicBezTo>
                  <a:close/>
                  <a:moveTo>
                    <a:pt x="3765" y="8039"/>
                  </a:moveTo>
                  <a:cubicBezTo>
                    <a:pt x="3765" y="9314"/>
                    <a:pt x="3842" y="9702"/>
                    <a:pt x="3487" y="9702"/>
                  </a:cubicBezTo>
                  <a:lnTo>
                    <a:pt x="3487" y="9696"/>
                  </a:lnTo>
                  <a:lnTo>
                    <a:pt x="1852" y="9696"/>
                  </a:lnTo>
                  <a:cubicBezTo>
                    <a:pt x="1497" y="9696"/>
                    <a:pt x="1475" y="9319"/>
                    <a:pt x="1475" y="9247"/>
                  </a:cubicBezTo>
                  <a:lnTo>
                    <a:pt x="1475" y="8039"/>
                  </a:lnTo>
                  <a:close/>
                  <a:moveTo>
                    <a:pt x="1187" y="0"/>
                  </a:moveTo>
                  <a:cubicBezTo>
                    <a:pt x="1183" y="0"/>
                    <a:pt x="1179" y="0"/>
                    <a:pt x="1176" y="0"/>
                  </a:cubicBezTo>
                  <a:cubicBezTo>
                    <a:pt x="1142" y="0"/>
                    <a:pt x="1109" y="0"/>
                    <a:pt x="1076" y="6"/>
                  </a:cubicBezTo>
                  <a:cubicBezTo>
                    <a:pt x="716" y="61"/>
                    <a:pt x="472" y="399"/>
                    <a:pt x="533" y="754"/>
                  </a:cubicBezTo>
                  <a:cubicBezTo>
                    <a:pt x="910" y="3155"/>
                    <a:pt x="832" y="2661"/>
                    <a:pt x="926" y="3304"/>
                  </a:cubicBezTo>
                  <a:cubicBezTo>
                    <a:pt x="699" y="3338"/>
                    <a:pt x="516" y="3498"/>
                    <a:pt x="444" y="3714"/>
                  </a:cubicBezTo>
                  <a:lnTo>
                    <a:pt x="50" y="4829"/>
                  </a:lnTo>
                  <a:cubicBezTo>
                    <a:pt x="0" y="4973"/>
                    <a:pt x="12" y="5128"/>
                    <a:pt x="78" y="5261"/>
                  </a:cubicBezTo>
                  <a:lnTo>
                    <a:pt x="294" y="5755"/>
                  </a:lnTo>
                  <a:cubicBezTo>
                    <a:pt x="461" y="6109"/>
                    <a:pt x="671" y="6287"/>
                    <a:pt x="932" y="6547"/>
                  </a:cubicBezTo>
                  <a:cubicBezTo>
                    <a:pt x="1009" y="6625"/>
                    <a:pt x="1032" y="6780"/>
                    <a:pt x="1043" y="6952"/>
                  </a:cubicBezTo>
                  <a:cubicBezTo>
                    <a:pt x="754" y="6969"/>
                    <a:pt x="533" y="7207"/>
                    <a:pt x="533" y="7495"/>
                  </a:cubicBezTo>
                  <a:cubicBezTo>
                    <a:pt x="533" y="7778"/>
                    <a:pt x="754" y="8016"/>
                    <a:pt x="1043" y="8033"/>
                  </a:cubicBezTo>
                  <a:lnTo>
                    <a:pt x="1043" y="9242"/>
                  </a:lnTo>
                  <a:cubicBezTo>
                    <a:pt x="1043" y="9657"/>
                    <a:pt x="1292" y="10123"/>
                    <a:pt x="1852" y="10123"/>
                  </a:cubicBezTo>
                  <a:lnTo>
                    <a:pt x="3487" y="10123"/>
                  </a:lnTo>
                  <a:cubicBezTo>
                    <a:pt x="3970" y="10123"/>
                    <a:pt x="4214" y="9713"/>
                    <a:pt x="4192" y="9275"/>
                  </a:cubicBezTo>
                  <a:lnTo>
                    <a:pt x="4192" y="8039"/>
                  </a:lnTo>
                  <a:cubicBezTo>
                    <a:pt x="4480" y="8016"/>
                    <a:pt x="4702" y="7784"/>
                    <a:pt x="4702" y="7495"/>
                  </a:cubicBezTo>
                  <a:cubicBezTo>
                    <a:pt x="4702" y="7207"/>
                    <a:pt x="4480" y="6974"/>
                    <a:pt x="4192" y="6958"/>
                  </a:cubicBezTo>
                  <a:lnTo>
                    <a:pt x="4192" y="6858"/>
                  </a:lnTo>
                  <a:cubicBezTo>
                    <a:pt x="4192" y="6564"/>
                    <a:pt x="4408" y="6448"/>
                    <a:pt x="4585" y="6231"/>
                  </a:cubicBezTo>
                  <a:cubicBezTo>
                    <a:pt x="4641" y="6159"/>
                    <a:pt x="4979" y="5932"/>
                    <a:pt x="4979" y="5516"/>
                  </a:cubicBezTo>
                  <a:lnTo>
                    <a:pt x="4979" y="3881"/>
                  </a:lnTo>
                  <a:lnTo>
                    <a:pt x="5095" y="3304"/>
                  </a:lnTo>
                  <a:cubicBezTo>
                    <a:pt x="5177" y="2870"/>
                    <a:pt x="4832" y="2516"/>
                    <a:pt x="4445" y="2516"/>
                  </a:cubicBezTo>
                  <a:cubicBezTo>
                    <a:pt x="4333" y="2516"/>
                    <a:pt x="4218" y="2545"/>
                    <a:pt x="4108" y="2611"/>
                  </a:cubicBezTo>
                  <a:cubicBezTo>
                    <a:pt x="3980" y="2440"/>
                    <a:pt x="3787" y="2342"/>
                    <a:pt x="3580" y="2342"/>
                  </a:cubicBezTo>
                  <a:cubicBezTo>
                    <a:pt x="3546" y="2342"/>
                    <a:pt x="3511" y="2345"/>
                    <a:pt x="3476" y="2351"/>
                  </a:cubicBezTo>
                  <a:lnTo>
                    <a:pt x="3731" y="760"/>
                  </a:lnTo>
                  <a:cubicBezTo>
                    <a:pt x="3787" y="399"/>
                    <a:pt x="3543" y="67"/>
                    <a:pt x="3188" y="11"/>
                  </a:cubicBezTo>
                  <a:cubicBezTo>
                    <a:pt x="3153" y="6"/>
                    <a:pt x="3118" y="3"/>
                    <a:pt x="3084" y="3"/>
                  </a:cubicBezTo>
                  <a:cubicBezTo>
                    <a:pt x="2766" y="3"/>
                    <a:pt x="2490" y="229"/>
                    <a:pt x="2440" y="555"/>
                  </a:cubicBezTo>
                  <a:lnTo>
                    <a:pt x="2129" y="2506"/>
                  </a:lnTo>
                  <a:lnTo>
                    <a:pt x="1819" y="555"/>
                  </a:lnTo>
                  <a:cubicBezTo>
                    <a:pt x="1775" y="237"/>
                    <a:pt x="1504" y="0"/>
                    <a:pt x="1187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55"/>
            <p:cNvSpPr/>
            <p:nvPr/>
          </p:nvSpPr>
          <p:spPr>
            <a:xfrm>
              <a:off x="7239416" y="2411045"/>
              <a:ext cx="134493" cy="261025"/>
            </a:xfrm>
            <a:custGeom>
              <a:avLst/>
              <a:gdLst/>
              <a:ahLst/>
              <a:cxnLst/>
              <a:rect l="l" t="t" r="r" b="b"/>
              <a:pathLst>
                <a:path w="5220" h="10131" extrusionOk="0">
                  <a:moveTo>
                    <a:pt x="3609" y="2773"/>
                  </a:moveTo>
                  <a:cubicBezTo>
                    <a:pt x="3740" y="2773"/>
                    <a:pt x="3869" y="2886"/>
                    <a:pt x="3837" y="3048"/>
                  </a:cubicBezTo>
                  <a:cubicBezTo>
                    <a:pt x="3487" y="4811"/>
                    <a:pt x="3515" y="4722"/>
                    <a:pt x="3454" y="4789"/>
                  </a:cubicBezTo>
                  <a:cubicBezTo>
                    <a:pt x="3406" y="4837"/>
                    <a:pt x="3349" y="4857"/>
                    <a:pt x="3293" y="4857"/>
                  </a:cubicBezTo>
                  <a:cubicBezTo>
                    <a:pt x="3160" y="4857"/>
                    <a:pt x="3035" y="4740"/>
                    <a:pt x="3066" y="4584"/>
                  </a:cubicBezTo>
                  <a:cubicBezTo>
                    <a:pt x="3421" y="2804"/>
                    <a:pt x="3387" y="2937"/>
                    <a:pt x="3421" y="2882"/>
                  </a:cubicBezTo>
                  <a:cubicBezTo>
                    <a:pt x="3467" y="2806"/>
                    <a:pt x="3539" y="2773"/>
                    <a:pt x="3609" y="2773"/>
                  </a:cubicBezTo>
                  <a:close/>
                  <a:moveTo>
                    <a:pt x="4480" y="2940"/>
                  </a:moveTo>
                  <a:cubicBezTo>
                    <a:pt x="4613" y="2940"/>
                    <a:pt x="4748" y="3045"/>
                    <a:pt x="4707" y="3220"/>
                  </a:cubicBezTo>
                  <a:cubicBezTo>
                    <a:pt x="4363" y="4961"/>
                    <a:pt x="4396" y="4939"/>
                    <a:pt x="4269" y="5005"/>
                  </a:cubicBezTo>
                  <a:cubicBezTo>
                    <a:pt x="4232" y="5025"/>
                    <a:pt x="4195" y="5034"/>
                    <a:pt x="4158" y="5034"/>
                  </a:cubicBezTo>
                  <a:cubicBezTo>
                    <a:pt x="4023" y="5034"/>
                    <a:pt x="3906" y="4910"/>
                    <a:pt x="3936" y="4761"/>
                  </a:cubicBezTo>
                  <a:lnTo>
                    <a:pt x="4258" y="3131"/>
                  </a:lnTo>
                  <a:cubicBezTo>
                    <a:pt x="4282" y="2999"/>
                    <a:pt x="4380" y="2940"/>
                    <a:pt x="4480" y="2940"/>
                  </a:cubicBezTo>
                  <a:close/>
                  <a:moveTo>
                    <a:pt x="1209" y="1"/>
                  </a:moveTo>
                  <a:cubicBezTo>
                    <a:pt x="1016" y="1"/>
                    <a:pt x="821" y="86"/>
                    <a:pt x="688" y="271"/>
                  </a:cubicBezTo>
                  <a:cubicBezTo>
                    <a:pt x="438" y="609"/>
                    <a:pt x="599" y="687"/>
                    <a:pt x="965" y="3309"/>
                  </a:cubicBezTo>
                  <a:cubicBezTo>
                    <a:pt x="738" y="3342"/>
                    <a:pt x="555" y="3503"/>
                    <a:pt x="483" y="3719"/>
                  </a:cubicBezTo>
                  <a:lnTo>
                    <a:pt x="89" y="4833"/>
                  </a:lnTo>
                  <a:cubicBezTo>
                    <a:pt x="0" y="5077"/>
                    <a:pt x="100" y="5227"/>
                    <a:pt x="327" y="5754"/>
                  </a:cubicBezTo>
                  <a:cubicBezTo>
                    <a:pt x="422" y="5948"/>
                    <a:pt x="543" y="6119"/>
                    <a:pt x="693" y="6275"/>
                  </a:cubicBezTo>
                  <a:lnTo>
                    <a:pt x="970" y="6552"/>
                  </a:lnTo>
                  <a:cubicBezTo>
                    <a:pt x="1115" y="6696"/>
                    <a:pt x="1076" y="6918"/>
                    <a:pt x="1076" y="9246"/>
                  </a:cubicBezTo>
                  <a:cubicBezTo>
                    <a:pt x="1076" y="9662"/>
                    <a:pt x="1325" y="10128"/>
                    <a:pt x="1885" y="10128"/>
                  </a:cubicBezTo>
                  <a:lnTo>
                    <a:pt x="2151" y="10128"/>
                  </a:lnTo>
                  <a:cubicBezTo>
                    <a:pt x="2439" y="10128"/>
                    <a:pt x="2439" y="9695"/>
                    <a:pt x="2151" y="9695"/>
                  </a:cubicBezTo>
                  <a:lnTo>
                    <a:pt x="1885" y="9695"/>
                  </a:lnTo>
                  <a:cubicBezTo>
                    <a:pt x="1530" y="9695"/>
                    <a:pt x="1508" y="9318"/>
                    <a:pt x="1508" y="9246"/>
                  </a:cubicBezTo>
                  <a:cubicBezTo>
                    <a:pt x="1508" y="6241"/>
                    <a:pt x="1608" y="6580"/>
                    <a:pt x="993" y="5970"/>
                  </a:cubicBezTo>
                  <a:cubicBezTo>
                    <a:pt x="710" y="5693"/>
                    <a:pt x="604" y="5266"/>
                    <a:pt x="499" y="5072"/>
                  </a:cubicBezTo>
                  <a:cubicBezTo>
                    <a:pt x="466" y="5005"/>
                    <a:pt x="466" y="5044"/>
                    <a:pt x="887" y="3863"/>
                  </a:cubicBezTo>
                  <a:cubicBezTo>
                    <a:pt x="904" y="3791"/>
                    <a:pt x="970" y="3736"/>
                    <a:pt x="1042" y="3730"/>
                  </a:cubicBezTo>
                  <a:cubicBezTo>
                    <a:pt x="1314" y="3730"/>
                    <a:pt x="2018" y="3791"/>
                    <a:pt x="2123" y="3924"/>
                  </a:cubicBezTo>
                  <a:cubicBezTo>
                    <a:pt x="2323" y="4307"/>
                    <a:pt x="1874" y="4462"/>
                    <a:pt x="1442" y="4490"/>
                  </a:cubicBezTo>
                  <a:cubicBezTo>
                    <a:pt x="1161" y="4511"/>
                    <a:pt x="1180" y="4923"/>
                    <a:pt x="1448" y="4923"/>
                  </a:cubicBezTo>
                  <a:cubicBezTo>
                    <a:pt x="1455" y="4923"/>
                    <a:pt x="1462" y="4923"/>
                    <a:pt x="1469" y="4922"/>
                  </a:cubicBezTo>
                  <a:cubicBezTo>
                    <a:pt x="2534" y="4856"/>
                    <a:pt x="2767" y="4218"/>
                    <a:pt x="2506" y="3719"/>
                  </a:cubicBezTo>
                  <a:cubicBezTo>
                    <a:pt x="2340" y="3414"/>
                    <a:pt x="1763" y="3348"/>
                    <a:pt x="1397" y="3314"/>
                  </a:cubicBezTo>
                  <a:cubicBezTo>
                    <a:pt x="1026" y="653"/>
                    <a:pt x="926" y="670"/>
                    <a:pt x="1031" y="520"/>
                  </a:cubicBezTo>
                  <a:cubicBezTo>
                    <a:pt x="1077" y="460"/>
                    <a:pt x="1142" y="432"/>
                    <a:pt x="1207" y="432"/>
                  </a:cubicBezTo>
                  <a:cubicBezTo>
                    <a:pt x="1309" y="432"/>
                    <a:pt x="1410" y="501"/>
                    <a:pt x="1431" y="620"/>
                  </a:cubicBezTo>
                  <a:lnTo>
                    <a:pt x="1747" y="2627"/>
                  </a:lnTo>
                  <a:cubicBezTo>
                    <a:pt x="1802" y="2989"/>
                    <a:pt x="1985" y="3158"/>
                    <a:pt x="2166" y="3158"/>
                  </a:cubicBezTo>
                  <a:cubicBezTo>
                    <a:pt x="2349" y="3158"/>
                    <a:pt x="2531" y="2986"/>
                    <a:pt x="2578" y="2666"/>
                  </a:cubicBezTo>
                  <a:cubicBezTo>
                    <a:pt x="2927" y="454"/>
                    <a:pt x="2889" y="548"/>
                    <a:pt x="2994" y="470"/>
                  </a:cubicBezTo>
                  <a:cubicBezTo>
                    <a:pt x="3034" y="441"/>
                    <a:pt x="3079" y="428"/>
                    <a:pt x="3122" y="428"/>
                  </a:cubicBezTo>
                  <a:cubicBezTo>
                    <a:pt x="3250" y="428"/>
                    <a:pt x="3368" y="543"/>
                    <a:pt x="3343" y="692"/>
                  </a:cubicBezTo>
                  <a:lnTo>
                    <a:pt x="3022" y="2710"/>
                  </a:lnTo>
                  <a:cubicBezTo>
                    <a:pt x="2961" y="2843"/>
                    <a:pt x="2972" y="2854"/>
                    <a:pt x="2645" y="4506"/>
                  </a:cubicBezTo>
                  <a:cubicBezTo>
                    <a:pt x="2762" y="5135"/>
                    <a:pt x="3305" y="5533"/>
                    <a:pt x="3880" y="5533"/>
                  </a:cubicBezTo>
                  <a:cubicBezTo>
                    <a:pt x="4121" y="5533"/>
                    <a:pt x="4368" y="5463"/>
                    <a:pt x="4590" y="5310"/>
                  </a:cubicBezTo>
                  <a:lnTo>
                    <a:pt x="4590" y="5515"/>
                  </a:lnTo>
                  <a:cubicBezTo>
                    <a:pt x="4590" y="5726"/>
                    <a:pt x="4385" y="5842"/>
                    <a:pt x="4297" y="5953"/>
                  </a:cubicBezTo>
                  <a:lnTo>
                    <a:pt x="4014" y="6258"/>
                  </a:lnTo>
                  <a:cubicBezTo>
                    <a:pt x="3881" y="6430"/>
                    <a:pt x="3803" y="6641"/>
                    <a:pt x="3803" y="6857"/>
                  </a:cubicBezTo>
                  <a:lnTo>
                    <a:pt x="3803" y="9296"/>
                  </a:lnTo>
                  <a:cubicBezTo>
                    <a:pt x="3803" y="9340"/>
                    <a:pt x="3798" y="9534"/>
                    <a:pt x="3703" y="9634"/>
                  </a:cubicBezTo>
                  <a:cubicBezTo>
                    <a:pt x="3652" y="9694"/>
                    <a:pt x="3598" y="9702"/>
                    <a:pt x="3429" y="9702"/>
                  </a:cubicBezTo>
                  <a:cubicBezTo>
                    <a:pt x="3362" y="9702"/>
                    <a:pt x="3277" y="9701"/>
                    <a:pt x="3166" y="9701"/>
                  </a:cubicBezTo>
                  <a:cubicBezTo>
                    <a:pt x="2877" y="9701"/>
                    <a:pt x="2877" y="10128"/>
                    <a:pt x="3166" y="10128"/>
                  </a:cubicBezTo>
                  <a:cubicBezTo>
                    <a:pt x="3259" y="10128"/>
                    <a:pt x="3346" y="10131"/>
                    <a:pt x="3429" y="10131"/>
                  </a:cubicBezTo>
                  <a:cubicBezTo>
                    <a:pt x="3657" y="10131"/>
                    <a:pt x="3849" y="10107"/>
                    <a:pt x="4019" y="9928"/>
                  </a:cubicBezTo>
                  <a:cubicBezTo>
                    <a:pt x="4252" y="9690"/>
                    <a:pt x="4236" y="9346"/>
                    <a:pt x="4236" y="9279"/>
                  </a:cubicBezTo>
                  <a:lnTo>
                    <a:pt x="4236" y="6857"/>
                  </a:lnTo>
                  <a:cubicBezTo>
                    <a:pt x="4236" y="6740"/>
                    <a:pt x="4274" y="6630"/>
                    <a:pt x="4341" y="6535"/>
                  </a:cubicBezTo>
                  <a:lnTo>
                    <a:pt x="4618" y="6236"/>
                  </a:lnTo>
                  <a:cubicBezTo>
                    <a:pt x="4635" y="6219"/>
                    <a:pt x="4651" y="6203"/>
                    <a:pt x="4674" y="6186"/>
                  </a:cubicBezTo>
                  <a:cubicBezTo>
                    <a:pt x="4785" y="6081"/>
                    <a:pt x="5017" y="5864"/>
                    <a:pt x="5017" y="5515"/>
                  </a:cubicBezTo>
                  <a:cubicBezTo>
                    <a:pt x="5017" y="3597"/>
                    <a:pt x="4984" y="4041"/>
                    <a:pt x="5134" y="3303"/>
                  </a:cubicBezTo>
                  <a:cubicBezTo>
                    <a:pt x="5220" y="2869"/>
                    <a:pt x="4872" y="2515"/>
                    <a:pt x="4484" y="2515"/>
                  </a:cubicBezTo>
                  <a:cubicBezTo>
                    <a:pt x="4372" y="2515"/>
                    <a:pt x="4256" y="2544"/>
                    <a:pt x="4147" y="2610"/>
                  </a:cubicBezTo>
                  <a:cubicBezTo>
                    <a:pt x="4019" y="2439"/>
                    <a:pt x="3825" y="2341"/>
                    <a:pt x="3619" y="2341"/>
                  </a:cubicBezTo>
                  <a:cubicBezTo>
                    <a:pt x="3585" y="2341"/>
                    <a:pt x="3550" y="2344"/>
                    <a:pt x="3515" y="2350"/>
                  </a:cubicBezTo>
                  <a:lnTo>
                    <a:pt x="3770" y="759"/>
                  </a:lnTo>
                  <a:cubicBezTo>
                    <a:pt x="3825" y="398"/>
                    <a:pt x="3582" y="66"/>
                    <a:pt x="3227" y="10"/>
                  </a:cubicBezTo>
                  <a:cubicBezTo>
                    <a:pt x="3189" y="4"/>
                    <a:pt x="3153" y="1"/>
                    <a:pt x="3116" y="1"/>
                  </a:cubicBezTo>
                  <a:cubicBezTo>
                    <a:pt x="2801" y="1"/>
                    <a:pt x="2528" y="230"/>
                    <a:pt x="2478" y="554"/>
                  </a:cubicBezTo>
                  <a:lnTo>
                    <a:pt x="2168" y="2505"/>
                  </a:lnTo>
                  <a:lnTo>
                    <a:pt x="1857" y="554"/>
                  </a:lnTo>
                  <a:cubicBezTo>
                    <a:pt x="1804" y="204"/>
                    <a:pt x="1509" y="1"/>
                    <a:pt x="1209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23" name="Google Shape;923;p55"/>
          <p:cNvCxnSpPr/>
          <p:nvPr/>
        </p:nvCxnSpPr>
        <p:spPr>
          <a:xfrm>
            <a:off x="1480813" y="1894599"/>
            <a:ext cx="8541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4" name="Google Shape;924;p55"/>
          <p:cNvCxnSpPr/>
          <p:nvPr/>
        </p:nvCxnSpPr>
        <p:spPr>
          <a:xfrm>
            <a:off x="4164142" y="1894599"/>
            <a:ext cx="8541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5" name="Google Shape;925;p55"/>
          <p:cNvCxnSpPr/>
          <p:nvPr/>
        </p:nvCxnSpPr>
        <p:spPr>
          <a:xfrm>
            <a:off x="6809063" y="1894599"/>
            <a:ext cx="8541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6" name="Google Shape;926;p55"/>
          <p:cNvSpPr txBox="1">
            <a:spLocks noGrp="1"/>
          </p:cNvSpPr>
          <p:nvPr>
            <p:ph type="subTitle" idx="1"/>
          </p:nvPr>
        </p:nvSpPr>
        <p:spPr>
          <a:xfrm>
            <a:off x="1023613" y="1920854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2C3938"/>
                </a:solidFill>
              </a:rPr>
              <a:t>Was schreiben die Kunden dem Unternehmen?</a:t>
            </a:r>
            <a:endParaRPr dirty="0">
              <a:solidFill>
                <a:srgbClr val="2C3938"/>
              </a:solidFill>
            </a:endParaRPr>
          </a:p>
        </p:txBody>
      </p:sp>
      <p:sp>
        <p:nvSpPr>
          <p:cNvPr id="927" name="Google Shape;927;p55"/>
          <p:cNvSpPr txBox="1">
            <a:spLocks noGrp="1"/>
          </p:cNvSpPr>
          <p:nvPr>
            <p:ph type="subTitle" idx="2"/>
          </p:nvPr>
        </p:nvSpPr>
        <p:spPr>
          <a:xfrm>
            <a:off x="3706942" y="1920854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2C3938"/>
                </a:solidFill>
              </a:rPr>
              <a:t>Sei auf </a:t>
            </a:r>
            <a:r>
              <a:rPr lang="de-DE" dirty="0" err="1">
                <a:solidFill>
                  <a:srgbClr val="2C3938"/>
                </a:solidFill>
              </a:rPr>
              <a:t>Social</a:t>
            </a:r>
            <a:r>
              <a:rPr lang="de-DE" dirty="0">
                <a:solidFill>
                  <a:srgbClr val="2C3938"/>
                </a:solidFill>
              </a:rPr>
              <a:t> Media!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Was machen die Mitbewerber?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2C3938"/>
                </a:solidFill>
              </a:rPr>
              <a:t>Wor</a:t>
            </a:r>
            <a:r>
              <a:rPr lang="de-DE" dirty="0"/>
              <a:t>über diskutiert das Netz?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2C3938"/>
                </a:solidFill>
              </a:rPr>
              <a:t>Wor</a:t>
            </a:r>
            <a:r>
              <a:rPr lang="de-DE" dirty="0"/>
              <a:t>über diskutiert die Zielgruppe?</a:t>
            </a:r>
            <a:endParaRPr dirty="0">
              <a:solidFill>
                <a:srgbClr val="2C3938"/>
              </a:solidFill>
            </a:endParaRPr>
          </a:p>
        </p:txBody>
      </p:sp>
      <p:sp>
        <p:nvSpPr>
          <p:cNvPr id="928" name="Google Shape;928;p55"/>
          <p:cNvSpPr txBox="1">
            <a:spLocks noGrp="1"/>
          </p:cNvSpPr>
          <p:nvPr>
            <p:ph type="subTitle" idx="3"/>
          </p:nvPr>
        </p:nvSpPr>
        <p:spPr>
          <a:xfrm>
            <a:off x="6351863" y="1920854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2C3938"/>
                </a:solidFill>
              </a:rPr>
              <a:t>Sei bei Branchenthemen auf dem Laufenden</a:t>
            </a:r>
            <a:endParaRPr dirty="0">
              <a:solidFill>
                <a:srgbClr val="2C3938"/>
              </a:solidFill>
            </a:endParaRPr>
          </a:p>
        </p:txBody>
      </p:sp>
      <p:pic>
        <p:nvPicPr>
          <p:cNvPr id="36" name="Grafik 35" descr="Ein Bild, das Tisch, drinnen, Kaffee, sitzend enthält.&#10;&#10;Automatisch generierte Beschreibung">
            <a:extLst>
              <a:ext uri="{FF2B5EF4-FFF2-40B4-BE49-F238E27FC236}">
                <a16:creationId xmlns:a16="http://schemas.microsoft.com/office/drawing/2014/main" id="{6BF7EDD7-63B0-451E-8735-B1C359F59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180" y="2722414"/>
            <a:ext cx="2055532" cy="3051663"/>
          </a:xfrm>
          <a:prstGeom prst="rect">
            <a:avLst/>
          </a:prstGeom>
        </p:spPr>
      </p:pic>
      <p:pic>
        <p:nvPicPr>
          <p:cNvPr id="3" name="Grafik 2" descr="Ein Bild, das Schaltkreis enthält.&#10;&#10;Automatisch generierte Beschreibung">
            <a:extLst>
              <a:ext uri="{FF2B5EF4-FFF2-40B4-BE49-F238E27FC236}">
                <a16:creationId xmlns:a16="http://schemas.microsoft.com/office/drawing/2014/main" id="{47FA6792-C1D6-49C4-919A-5FFCAE39D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390" y="2715324"/>
            <a:ext cx="1865768" cy="2798652"/>
          </a:xfrm>
          <a:prstGeom prst="rect">
            <a:avLst/>
          </a:prstGeom>
        </p:spPr>
      </p:pic>
      <p:pic>
        <p:nvPicPr>
          <p:cNvPr id="5" name="Grafik 4" descr="Ein Bild, das Person, Wasser, draußen, Mann enthält.&#10;&#10;Automatisch generierte Beschreibung">
            <a:extLst>
              <a:ext uri="{FF2B5EF4-FFF2-40B4-BE49-F238E27FC236}">
                <a16:creationId xmlns:a16="http://schemas.microsoft.com/office/drawing/2014/main" id="{7FA171B5-D3F1-4C77-815F-E9884A02E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071" y="2722414"/>
            <a:ext cx="2057743" cy="3657125"/>
          </a:xfrm>
          <a:prstGeom prst="rect">
            <a:avLst/>
          </a:prstGeom>
        </p:spPr>
      </p:pic>
      <p:grpSp>
        <p:nvGrpSpPr>
          <p:cNvPr id="38" name="Google Shape;8901;p83">
            <a:extLst>
              <a:ext uri="{FF2B5EF4-FFF2-40B4-BE49-F238E27FC236}">
                <a16:creationId xmlns:a16="http://schemas.microsoft.com/office/drawing/2014/main" id="{1FD16241-BF67-4E8E-B7D2-D895A4703F3E}"/>
              </a:ext>
            </a:extLst>
          </p:cNvPr>
          <p:cNvGrpSpPr/>
          <p:nvPr/>
        </p:nvGrpSpPr>
        <p:grpSpPr>
          <a:xfrm>
            <a:off x="4385923" y="1417291"/>
            <a:ext cx="367255" cy="282364"/>
            <a:chOff x="1781317" y="3391400"/>
            <a:chExt cx="367255" cy="282364"/>
          </a:xfrm>
          <a:solidFill>
            <a:srgbClr val="2C3938"/>
          </a:solidFill>
        </p:grpSpPr>
        <p:sp>
          <p:nvSpPr>
            <p:cNvPr id="39" name="Google Shape;8902;p83">
              <a:extLst>
                <a:ext uri="{FF2B5EF4-FFF2-40B4-BE49-F238E27FC236}">
                  <a16:creationId xmlns:a16="http://schemas.microsoft.com/office/drawing/2014/main" id="{22E17BCD-BB3B-4B40-8624-BF4C989A8B82}"/>
                </a:ext>
              </a:extLst>
            </p:cNvPr>
            <p:cNvSpPr/>
            <p:nvPr/>
          </p:nvSpPr>
          <p:spPr>
            <a:xfrm>
              <a:off x="1901061" y="3639610"/>
              <a:ext cx="11013" cy="33772"/>
            </a:xfrm>
            <a:custGeom>
              <a:avLst/>
              <a:gdLst/>
              <a:ahLst/>
              <a:cxnLst/>
              <a:rect l="l" t="t" r="r" b="b"/>
              <a:pathLst>
                <a:path w="346" h="106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894"/>
                  </a:lnTo>
                  <a:cubicBezTo>
                    <a:pt x="1" y="977"/>
                    <a:pt x="72" y="1060"/>
                    <a:pt x="167" y="1060"/>
                  </a:cubicBezTo>
                  <a:cubicBezTo>
                    <a:pt x="251" y="1060"/>
                    <a:pt x="334" y="977"/>
                    <a:pt x="334" y="894"/>
                  </a:cubicBezTo>
                  <a:lnTo>
                    <a:pt x="334" y="167"/>
                  </a:lnTo>
                  <a:cubicBezTo>
                    <a:pt x="346" y="72"/>
                    <a:pt x="274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903;p83">
              <a:extLst>
                <a:ext uri="{FF2B5EF4-FFF2-40B4-BE49-F238E27FC236}">
                  <a16:creationId xmlns:a16="http://schemas.microsoft.com/office/drawing/2014/main" id="{90230640-DFC9-4483-A7DF-3484DCBB7BA1}"/>
                </a:ext>
              </a:extLst>
            </p:cNvPr>
            <p:cNvSpPr/>
            <p:nvPr/>
          </p:nvSpPr>
          <p:spPr>
            <a:xfrm>
              <a:off x="2016668" y="3639610"/>
              <a:ext cx="10631" cy="33772"/>
            </a:xfrm>
            <a:custGeom>
              <a:avLst/>
              <a:gdLst/>
              <a:ahLst/>
              <a:cxnLst/>
              <a:rect l="l" t="t" r="r" b="b"/>
              <a:pathLst>
                <a:path w="334" h="1061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894"/>
                  </a:lnTo>
                  <a:cubicBezTo>
                    <a:pt x="0" y="977"/>
                    <a:pt x="71" y="1060"/>
                    <a:pt x="167" y="1060"/>
                  </a:cubicBezTo>
                  <a:cubicBezTo>
                    <a:pt x="250" y="1060"/>
                    <a:pt x="333" y="977"/>
                    <a:pt x="333" y="894"/>
                  </a:cubicBezTo>
                  <a:lnTo>
                    <a:pt x="333" y="167"/>
                  </a:lnTo>
                  <a:cubicBezTo>
                    <a:pt x="333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904;p83">
              <a:extLst>
                <a:ext uri="{FF2B5EF4-FFF2-40B4-BE49-F238E27FC236}">
                  <a16:creationId xmlns:a16="http://schemas.microsoft.com/office/drawing/2014/main" id="{2EBA82B4-DCFB-4D9B-A8B2-0F0647F1DFC1}"/>
                </a:ext>
              </a:extLst>
            </p:cNvPr>
            <p:cNvSpPr/>
            <p:nvPr/>
          </p:nvSpPr>
          <p:spPr>
            <a:xfrm>
              <a:off x="1820340" y="3518720"/>
              <a:ext cx="46281" cy="16329"/>
            </a:xfrm>
            <a:custGeom>
              <a:avLst/>
              <a:gdLst/>
              <a:ahLst/>
              <a:cxnLst/>
              <a:rect l="l" t="t" r="r" b="b"/>
              <a:pathLst>
                <a:path w="1454" h="513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cubicBezTo>
                    <a:pt x="370" y="334"/>
                    <a:pt x="917" y="358"/>
                    <a:pt x="1179" y="489"/>
                  </a:cubicBezTo>
                  <a:cubicBezTo>
                    <a:pt x="1215" y="513"/>
                    <a:pt x="1227" y="513"/>
                    <a:pt x="1263" y="513"/>
                  </a:cubicBezTo>
                  <a:cubicBezTo>
                    <a:pt x="1310" y="513"/>
                    <a:pt x="1382" y="477"/>
                    <a:pt x="1406" y="417"/>
                  </a:cubicBezTo>
                  <a:cubicBezTo>
                    <a:pt x="1453" y="346"/>
                    <a:pt x="1417" y="239"/>
                    <a:pt x="1334" y="191"/>
                  </a:cubicBezTo>
                  <a:cubicBezTo>
                    <a:pt x="941" y="1"/>
                    <a:pt x="203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905;p83">
              <a:extLst>
                <a:ext uri="{FF2B5EF4-FFF2-40B4-BE49-F238E27FC236}">
                  <a16:creationId xmlns:a16="http://schemas.microsoft.com/office/drawing/2014/main" id="{CF8D6A70-D490-4420-86FA-28FE0FB47130}"/>
                </a:ext>
              </a:extLst>
            </p:cNvPr>
            <p:cNvSpPr/>
            <p:nvPr/>
          </p:nvSpPr>
          <p:spPr>
            <a:xfrm>
              <a:off x="1802898" y="3628247"/>
              <a:ext cx="11045" cy="45135"/>
            </a:xfrm>
            <a:custGeom>
              <a:avLst/>
              <a:gdLst/>
              <a:ahLst/>
              <a:cxnLst/>
              <a:rect l="l" t="t" r="r" b="b"/>
              <a:pathLst>
                <a:path w="347" h="1418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251"/>
                  </a:lnTo>
                  <a:cubicBezTo>
                    <a:pt x="1" y="1334"/>
                    <a:pt x="72" y="1417"/>
                    <a:pt x="168" y="1417"/>
                  </a:cubicBezTo>
                  <a:cubicBezTo>
                    <a:pt x="263" y="1417"/>
                    <a:pt x="334" y="1334"/>
                    <a:pt x="334" y="1251"/>
                  </a:cubicBezTo>
                  <a:lnTo>
                    <a:pt x="334" y="167"/>
                  </a:lnTo>
                  <a:cubicBezTo>
                    <a:pt x="346" y="72"/>
                    <a:pt x="275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906;p83">
              <a:extLst>
                <a:ext uri="{FF2B5EF4-FFF2-40B4-BE49-F238E27FC236}">
                  <a16:creationId xmlns:a16="http://schemas.microsoft.com/office/drawing/2014/main" id="{16C0A62C-DC95-416F-96D2-204B9144C954}"/>
                </a:ext>
              </a:extLst>
            </p:cNvPr>
            <p:cNvSpPr/>
            <p:nvPr/>
          </p:nvSpPr>
          <p:spPr>
            <a:xfrm>
              <a:off x="1781317" y="3391400"/>
              <a:ext cx="367255" cy="282364"/>
            </a:xfrm>
            <a:custGeom>
              <a:avLst/>
              <a:gdLst/>
              <a:ahLst/>
              <a:cxnLst/>
              <a:rect l="l" t="t" r="r" b="b"/>
              <a:pathLst>
                <a:path w="11538" h="8871" extrusionOk="0">
                  <a:moveTo>
                    <a:pt x="9728" y="2703"/>
                  </a:moveTo>
                  <a:cubicBezTo>
                    <a:pt x="10049" y="2703"/>
                    <a:pt x="10287" y="2917"/>
                    <a:pt x="10287" y="3167"/>
                  </a:cubicBezTo>
                  <a:lnTo>
                    <a:pt x="10287" y="3203"/>
                  </a:lnTo>
                  <a:cubicBezTo>
                    <a:pt x="10121" y="3120"/>
                    <a:pt x="9930" y="3096"/>
                    <a:pt x="9728" y="3096"/>
                  </a:cubicBezTo>
                  <a:cubicBezTo>
                    <a:pt x="9537" y="3096"/>
                    <a:pt x="9347" y="3143"/>
                    <a:pt x="9180" y="3203"/>
                  </a:cubicBezTo>
                  <a:lnTo>
                    <a:pt x="9180" y="3167"/>
                  </a:lnTo>
                  <a:cubicBezTo>
                    <a:pt x="9180" y="2917"/>
                    <a:pt x="9430" y="2703"/>
                    <a:pt x="9728" y="2703"/>
                  </a:cubicBezTo>
                  <a:close/>
                  <a:moveTo>
                    <a:pt x="9728" y="3405"/>
                  </a:moveTo>
                  <a:cubicBezTo>
                    <a:pt x="10347" y="3405"/>
                    <a:pt x="10835" y="3893"/>
                    <a:pt x="10835" y="4513"/>
                  </a:cubicBezTo>
                  <a:cubicBezTo>
                    <a:pt x="10835" y="4632"/>
                    <a:pt x="10811" y="4751"/>
                    <a:pt x="10775" y="4846"/>
                  </a:cubicBezTo>
                  <a:cubicBezTo>
                    <a:pt x="10299" y="4358"/>
                    <a:pt x="9454" y="4167"/>
                    <a:pt x="9406" y="4167"/>
                  </a:cubicBezTo>
                  <a:cubicBezTo>
                    <a:pt x="9392" y="4160"/>
                    <a:pt x="9377" y="4157"/>
                    <a:pt x="9362" y="4157"/>
                  </a:cubicBezTo>
                  <a:cubicBezTo>
                    <a:pt x="9325" y="4157"/>
                    <a:pt x="9285" y="4174"/>
                    <a:pt x="9251" y="4191"/>
                  </a:cubicBezTo>
                  <a:cubicBezTo>
                    <a:pt x="9216" y="4227"/>
                    <a:pt x="9192" y="4274"/>
                    <a:pt x="9192" y="4334"/>
                  </a:cubicBezTo>
                  <a:cubicBezTo>
                    <a:pt x="9192" y="4334"/>
                    <a:pt x="9180" y="4441"/>
                    <a:pt x="9061" y="4572"/>
                  </a:cubicBezTo>
                  <a:cubicBezTo>
                    <a:pt x="9001" y="4632"/>
                    <a:pt x="9001" y="4751"/>
                    <a:pt x="9061" y="4810"/>
                  </a:cubicBezTo>
                  <a:cubicBezTo>
                    <a:pt x="9091" y="4840"/>
                    <a:pt x="9135" y="4855"/>
                    <a:pt x="9180" y="4855"/>
                  </a:cubicBezTo>
                  <a:cubicBezTo>
                    <a:pt x="9225" y="4855"/>
                    <a:pt x="9269" y="4840"/>
                    <a:pt x="9299" y="4810"/>
                  </a:cubicBezTo>
                  <a:cubicBezTo>
                    <a:pt x="9394" y="4715"/>
                    <a:pt x="9454" y="4608"/>
                    <a:pt x="9478" y="4536"/>
                  </a:cubicBezTo>
                  <a:cubicBezTo>
                    <a:pt x="9763" y="4632"/>
                    <a:pt x="10359" y="4834"/>
                    <a:pt x="10621" y="5203"/>
                  </a:cubicBezTo>
                  <a:cubicBezTo>
                    <a:pt x="10561" y="5668"/>
                    <a:pt x="10192" y="5977"/>
                    <a:pt x="9728" y="5977"/>
                  </a:cubicBezTo>
                  <a:cubicBezTo>
                    <a:pt x="9251" y="5977"/>
                    <a:pt x="8870" y="5620"/>
                    <a:pt x="8823" y="5167"/>
                  </a:cubicBezTo>
                  <a:cubicBezTo>
                    <a:pt x="8823" y="5132"/>
                    <a:pt x="8811" y="5120"/>
                    <a:pt x="8799" y="5084"/>
                  </a:cubicBezTo>
                  <a:cubicBezTo>
                    <a:pt x="8692" y="4906"/>
                    <a:pt x="8632" y="4715"/>
                    <a:pt x="8632" y="4513"/>
                  </a:cubicBezTo>
                  <a:cubicBezTo>
                    <a:pt x="8632" y="3893"/>
                    <a:pt x="9120" y="3405"/>
                    <a:pt x="9728" y="3405"/>
                  </a:cubicBezTo>
                  <a:close/>
                  <a:moveTo>
                    <a:pt x="3048" y="3405"/>
                  </a:moveTo>
                  <a:lnTo>
                    <a:pt x="3048" y="4108"/>
                  </a:lnTo>
                  <a:cubicBezTo>
                    <a:pt x="3048" y="4227"/>
                    <a:pt x="3024" y="4334"/>
                    <a:pt x="2977" y="4429"/>
                  </a:cubicBezTo>
                  <a:lnTo>
                    <a:pt x="2882" y="4608"/>
                  </a:lnTo>
                  <a:cubicBezTo>
                    <a:pt x="2870" y="4644"/>
                    <a:pt x="2870" y="4655"/>
                    <a:pt x="2870" y="4691"/>
                  </a:cubicBezTo>
                  <a:lnTo>
                    <a:pt x="2870" y="5048"/>
                  </a:lnTo>
                  <a:cubicBezTo>
                    <a:pt x="2870" y="5298"/>
                    <a:pt x="2763" y="5537"/>
                    <a:pt x="2584" y="5703"/>
                  </a:cubicBezTo>
                  <a:cubicBezTo>
                    <a:pt x="2413" y="5885"/>
                    <a:pt x="2203" y="5981"/>
                    <a:pt x="1989" y="5981"/>
                  </a:cubicBezTo>
                  <a:cubicBezTo>
                    <a:pt x="1965" y="5981"/>
                    <a:pt x="1941" y="5979"/>
                    <a:pt x="1917" y="5977"/>
                  </a:cubicBezTo>
                  <a:cubicBezTo>
                    <a:pt x="1429" y="5965"/>
                    <a:pt x="1024" y="5537"/>
                    <a:pt x="1024" y="5013"/>
                  </a:cubicBezTo>
                  <a:lnTo>
                    <a:pt x="1024" y="4703"/>
                  </a:lnTo>
                  <a:cubicBezTo>
                    <a:pt x="1024" y="4667"/>
                    <a:pt x="1024" y="4644"/>
                    <a:pt x="1012" y="4632"/>
                  </a:cubicBezTo>
                  <a:lnTo>
                    <a:pt x="905" y="4417"/>
                  </a:lnTo>
                  <a:cubicBezTo>
                    <a:pt x="858" y="4346"/>
                    <a:pt x="846" y="4251"/>
                    <a:pt x="846" y="4167"/>
                  </a:cubicBezTo>
                  <a:lnTo>
                    <a:pt x="846" y="4144"/>
                  </a:lnTo>
                  <a:cubicBezTo>
                    <a:pt x="846" y="3751"/>
                    <a:pt x="1179" y="3405"/>
                    <a:pt x="1596" y="3405"/>
                  </a:cubicBezTo>
                  <a:close/>
                  <a:moveTo>
                    <a:pt x="5763" y="322"/>
                  </a:moveTo>
                  <a:cubicBezTo>
                    <a:pt x="6358" y="322"/>
                    <a:pt x="6870" y="536"/>
                    <a:pt x="7263" y="905"/>
                  </a:cubicBezTo>
                  <a:cubicBezTo>
                    <a:pt x="7668" y="1298"/>
                    <a:pt x="7882" y="1858"/>
                    <a:pt x="7942" y="2524"/>
                  </a:cubicBezTo>
                  <a:cubicBezTo>
                    <a:pt x="8085" y="4346"/>
                    <a:pt x="8227" y="5346"/>
                    <a:pt x="8287" y="5703"/>
                  </a:cubicBezTo>
                  <a:lnTo>
                    <a:pt x="8287" y="5715"/>
                  </a:lnTo>
                  <a:cubicBezTo>
                    <a:pt x="8108" y="5834"/>
                    <a:pt x="7763" y="6025"/>
                    <a:pt x="7215" y="6179"/>
                  </a:cubicBezTo>
                  <a:lnTo>
                    <a:pt x="6930" y="6060"/>
                  </a:lnTo>
                  <a:cubicBezTo>
                    <a:pt x="6858" y="6025"/>
                    <a:pt x="6811" y="5953"/>
                    <a:pt x="6811" y="5882"/>
                  </a:cubicBezTo>
                  <a:lnTo>
                    <a:pt x="6811" y="5298"/>
                  </a:lnTo>
                  <a:cubicBezTo>
                    <a:pt x="7370" y="4941"/>
                    <a:pt x="7727" y="4334"/>
                    <a:pt x="7727" y="3632"/>
                  </a:cubicBezTo>
                  <a:lnTo>
                    <a:pt x="7727" y="3322"/>
                  </a:lnTo>
                  <a:cubicBezTo>
                    <a:pt x="7727" y="3108"/>
                    <a:pt x="7632" y="2917"/>
                    <a:pt x="7489" y="2786"/>
                  </a:cubicBezTo>
                  <a:cubicBezTo>
                    <a:pt x="7144" y="2489"/>
                    <a:pt x="6370" y="1965"/>
                    <a:pt x="5025" y="1834"/>
                  </a:cubicBezTo>
                  <a:cubicBezTo>
                    <a:pt x="5015" y="1831"/>
                    <a:pt x="5005" y="1830"/>
                    <a:pt x="4995" y="1830"/>
                  </a:cubicBezTo>
                  <a:cubicBezTo>
                    <a:pt x="4920" y="1830"/>
                    <a:pt x="4846" y="1903"/>
                    <a:pt x="4846" y="1977"/>
                  </a:cubicBezTo>
                  <a:cubicBezTo>
                    <a:pt x="4834" y="2072"/>
                    <a:pt x="4906" y="2155"/>
                    <a:pt x="5001" y="2155"/>
                  </a:cubicBezTo>
                  <a:cubicBezTo>
                    <a:pt x="6251" y="2274"/>
                    <a:pt x="6954" y="2750"/>
                    <a:pt x="7263" y="3024"/>
                  </a:cubicBezTo>
                  <a:cubicBezTo>
                    <a:pt x="7335" y="3096"/>
                    <a:pt x="7382" y="3179"/>
                    <a:pt x="7382" y="3298"/>
                  </a:cubicBezTo>
                  <a:lnTo>
                    <a:pt x="7382" y="3620"/>
                  </a:lnTo>
                  <a:cubicBezTo>
                    <a:pt x="7382" y="4525"/>
                    <a:pt x="6632" y="5251"/>
                    <a:pt x="5739" y="5251"/>
                  </a:cubicBezTo>
                  <a:cubicBezTo>
                    <a:pt x="4846" y="5251"/>
                    <a:pt x="4108" y="4513"/>
                    <a:pt x="4108" y="3620"/>
                  </a:cubicBezTo>
                  <a:lnTo>
                    <a:pt x="4108" y="3465"/>
                  </a:lnTo>
                  <a:cubicBezTo>
                    <a:pt x="4108" y="3405"/>
                    <a:pt x="4132" y="3346"/>
                    <a:pt x="4191" y="3298"/>
                  </a:cubicBezTo>
                  <a:cubicBezTo>
                    <a:pt x="4406" y="3179"/>
                    <a:pt x="4691" y="2965"/>
                    <a:pt x="4822" y="2572"/>
                  </a:cubicBezTo>
                  <a:cubicBezTo>
                    <a:pt x="4846" y="2489"/>
                    <a:pt x="4810" y="2393"/>
                    <a:pt x="4715" y="2369"/>
                  </a:cubicBezTo>
                  <a:cubicBezTo>
                    <a:pt x="4696" y="2361"/>
                    <a:pt x="4676" y="2357"/>
                    <a:pt x="4657" y="2357"/>
                  </a:cubicBezTo>
                  <a:cubicBezTo>
                    <a:pt x="4592" y="2357"/>
                    <a:pt x="4531" y="2401"/>
                    <a:pt x="4513" y="2465"/>
                  </a:cubicBezTo>
                  <a:cubicBezTo>
                    <a:pt x="4417" y="2750"/>
                    <a:pt x="4191" y="2917"/>
                    <a:pt x="4048" y="3024"/>
                  </a:cubicBezTo>
                  <a:cubicBezTo>
                    <a:pt x="3882" y="3108"/>
                    <a:pt x="3775" y="3286"/>
                    <a:pt x="3775" y="3465"/>
                  </a:cubicBezTo>
                  <a:lnTo>
                    <a:pt x="3775" y="3620"/>
                  </a:lnTo>
                  <a:cubicBezTo>
                    <a:pt x="3775" y="4310"/>
                    <a:pt x="4132" y="4929"/>
                    <a:pt x="4691" y="5287"/>
                  </a:cubicBezTo>
                  <a:lnTo>
                    <a:pt x="4691" y="5858"/>
                  </a:lnTo>
                  <a:cubicBezTo>
                    <a:pt x="4691" y="5941"/>
                    <a:pt x="4644" y="6013"/>
                    <a:pt x="4572" y="6037"/>
                  </a:cubicBezTo>
                  <a:lnTo>
                    <a:pt x="4287" y="6156"/>
                  </a:lnTo>
                  <a:cubicBezTo>
                    <a:pt x="3739" y="6013"/>
                    <a:pt x="3394" y="5822"/>
                    <a:pt x="3227" y="5715"/>
                  </a:cubicBezTo>
                  <a:lnTo>
                    <a:pt x="3227" y="5703"/>
                  </a:lnTo>
                  <a:cubicBezTo>
                    <a:pt x="3286" y="5346"/>
                    <a:pt x="3441" y="4346"/>
                    <a:pt x="3572" y="2524"/>
                  </a:cubicBezTo>
                  <a:cubicBezTo>
                    <a:pt x="3620" y="1858"/>
                    <a:pt x="3858" y="1310"/>
                    <a:pt x="4251" y="905"/>
                  </a:cubicBezTo>
                  <a:cubicBezTo>
                    <a:pt x="4644" y="524"/>
                    <a:pt x="5168" y="322"/>
                    <a:pt x="5763" y="322"/>
                  </a:cubicBezTo>
                  <a:close/>
                  <a:moveTo>
                    <a:pt x="2917" y="5870"/>
                  </a:moveTo>
                  <a:cubicBezTo>
                    <a:pt x="2941" y="5929"/>
                    <a:pt x="2989" y="5977"/>
                    <a:pt x="3036" y="6013"/>
                  </a:cubicBezTo>
                  <a:cubicBezTo>
                    <a:pt x="3167" y="6096"/>
                    <a:pt x="3417" y="6251"/>
                    <a:pt x="3810" y="6382"/>
                  </a:cubicBezTo>
                  <a:lnTo>
                    <a:pt x="3334" y="6596"/>
                  </a:lnTo>
                  <a:lnTo>
                    <a:pt x="2798" y="6441"/>
                  </a:lnTo>
                  <a:cubicBezTo>
                    <a:pt x="2667" y="6394"/>
                    <a:pt x="2667" y="6382"/>
                    <a:pt x="2667" y="6358"/>
                  </a:cubicBezTo>
                  <a:lnTo>
                    <a:pt x="2667" y="6120"/>
                  </a:lnTo>
                  <a:cubicBezTo>
                    <a:pt x="2727" y="6072"/>
                    <a:pt x="2763" y="6025"/>
                    <a:pt x="2822" y="5977"/>
                  </a:cubicBezTo>
                  <a:cubicBezTo>
                    <a:pt x="2858" y="5953"/>
                    <a:pt x="2882" y="5906"/>
                    <a:pt x="2917" y="5870"/>
                  </a:cubicBezTo>
                  <a:close/>
                  <a:moveTo>
                    <a:pt x="8620" y="5620"/>
                  </a:moveTo>
                  <a:cubicBezTo>
                    <a:pt x="8704" y="5822"/>
                    <a:pt x="8859" y="5977"/>
                    <a:pt x="9037" y="6096"/>
                  </a:cubicBezTo>
                  <a:lnTo>
                    <a:pt x="9037" y="6453"/>
                  </a:lnTo>
                  <a:lnTo>
                    <a:pt x="9013" y="6453"/>
                  </a:lnTo>
                  <a:lnTo>
                    <a:pt x="8478" y="6739"/>
                  </a:lnTo>
                  <a:cubicBezTo>
                    <a:pt x="8478" y="6739"/>
                    <a:pt x="8466" y="6739"/>
                    <a:pt x="8466" y="6727"/>
                  </a:cubicBezTo>
                  <a:lnTo>
                    <a:pt x="7692" y="6382"/>
                  </a:lnTo>
                  <a:cubicBezTo>
                    <a:pt x="8061" y="6251"/>
                    <a:pt x="8335" y="6096"/>
                    <a:pt x="8466" y="6013"/>
                  </a:cubicBezTo>
                  <a:cubicBezTo>
                    <a:pt x="8585" y="5941"/>
                    <a:pt x="8644" y="5798"/>
                    <a:pt x="8620" y="5656"/>
                  </a:cubicBezTo>
                  <a:lnTo>
                    <a:pt x="8620" y="5620"/>
                  </a:lnTo>
                  <a:close/>
                  <a:moveTo>
                    <a:pt x="2322" y="6263"/>
                  </a:moveTo>
                  <a:lnTo>
                    <a:pt x="2322" y="6334"/>
                  </a:lnTo>
                  <a:cubicBezTo>
                    <a:pt x="2322" y="6370"/>
                    <a:pt x="2322" y="6418"/>
                    <a:pt x="2334" y="6441"/>
                  </a:cubicBezTo>
                  <a:lnTo>
                    <a:pt x="1929" y="6834"/>
                  </a:lnTo>
                  <a:lnTo>
                    <a:pt x="1548" y="6441"/>
                  </a:lnTo>
                  <a:cubicBezTo>
                    <a:pt x="1560" y="6418"/>
                    <a:pt x="1560" y="6382"/>
                    <a:pt x="1560" y="6334"/>
                  </a:cubicBezTo>
                  <a:lnTo>
                    <a:pt x="1560" y="6263"/>
                  </a:lnTo>
                  <a:cubicBezTo>
                    <a:pt x="1667" y="6299"/>
                    <a:pt x="1786" y="6322"/>
                    <a:pt x="1905" y="6322"/>
                  </a:cubicBezTo>
                  <a:lnTo>
                    <a:pt x="1953" y="6322"/>
                  </a:lnTo>
                  <a:cubicBezTo>
                    <a:pt x="2084" y="6322"/>
                    <a:pt x="2203" y="6310"/>
                    <a:pt x="2322" y="6263"/>
                  </a:cubicBezTo>
                  <a:close/>
                  <a:moveTo>
                    <a:pt x="10109" y="6275"/>
                  </a:moveTo>
                  <a:lnTo>
                    <a:pt x="10109" y="6453"/>
                  </a:lnTo>
                  <a:cubicBezTo>
                    <a:pt x="10109" y="6513"/>
                    <a:pt x="10121" y="6572"/>
                    <a:pt x="10144" y="6620"/>
                  </a:cubicBezTo>
                  <a:lnTo>
                    <a:pt x="10002" y="6775"/>
                  </a:lnTo>
                  <a:cubicBezTo>
                    <a:pt x="9924" y="6840"/>
                    <a:pt x="9832" y="6873"/>
                    <a:pt x="9740" y="6873"/>
                  </a:cubicBezTo>
                  <a:cubicBezTo>
                    <a:pt x="9647" y="6873"/>
                    <a:pt x="9555" y="6840"/>
                    <a:pt x="9478" y="6775"/>
                  </a:cubicBezTo>
                  <a:lnTo>
                    <a:pt x="9311" y="6620"/>
                  </a:lnTo>
                  <a:cubicBezTo>
                    <a:pt x="9347" y="6572"/>
                    <a:pt x="9359" y="6513"/>
                    <a:pt x="9359" y="6453"/>
                  </a:cubicBezTo>
                  <a:lnTo>
                    <a:pt x="9359" y="6275"/>
                  </a:lnTo>
                  <a:cubicBezTo>
                    <a:pt x="9478" y="6310"/>
                    <a:pt x="9597" y="6334"/>
                    <a:pt x="9728" y="6334"/>
                  </a:cubicBezTo>
                  <a:cubicBezTo>
                    <a:pt x="9859" y="6334"/>
                    <a:pt x="9978" y="6322"/>
                    <a:pt x="10109" y="6275"/>
                  </a:cubicBezTo>
                  <a:close/>
                  <a:moveTo>
                    <a:pt x="6501" y="5477"/>
                  </a:moveTo>
                  <a:lnTo>
                    <a:pt x="6501" y="5882"/>
                  </a:lnTo>
                  <a:cubicBezTo>
                    <a:pt x="6501" y="6084"/>
                    <a:pt x="6620" y="6275"/>
                    <a:pt x="6811" y="6370"/>
                  </a:cubicBezTo>
                  <a:lnTo>
                    <a:pt x="7073" y="6477"/>
                  </a:lnTo>
                  <a:cubicBezTo>
                    <a:pt x="6799" y="6953"/>
                    <a:pt x="6299" y="7263"/>
                    <a:pt x="5739" y="7263"/>
                  </a:cubicBezTo>
                  <a:cubicBezTo>
                    <a:pt x="5191" y="7263"/>
                    <a:pt x="4691" y="6953"/>
                    <a:pt x="4453" y="6477"/>
                  </a:cubicBezTo>
                  <a:lnTo>
                    <a:pt x="4703" y="6370"/>
                  </a:lnTo>
                  <a:cubicBezTo>
                    <a:pt x="4894" y="6275"/>
                    <a:pt x="5013" y="6084"/>
                    <a:pt x="5013" y="5882"/>
                  </a:cubicBezTo>
                  <a:lnTo>
                    <a:pt x="5013" y="5477"/>
                  </a:lnTo>
                  <a:cubicBezTo>
                    <a:pt x="5239" y="5560"/>
                    <a:pt x="5489" y="5620"/>
                    <a:pt x="5763" y="5620"/>
                  </a:cubicBezTo>
                  <a:cubicBezTo>
                    <a:pt x="6025" y="5620"/>
                    <a:pt x="6263" y="5584"/>
                    <a:pt x="6501" y="5477"/>
                  </a:cubicBezTo>
                  <a:close/>
                  <a:moveTo>
                    <a:pt x="5763" y="0"/>
                  </a:moveTo>
                  <a:cubicBezTo>
                    <a:pt x="5072" y="0"/>
                    <a:pt x="4465" y="238"/>
                    <a:pt x="4013" y="679"/>
                  </a:cubicBezTo>
                  <a:cubicBezTo>
                    <a:pt x="3560" y="1131"/>
                    <a:pt x="3286" y="1774"/>
                    <a:pt x="3239" y="2512"/>
                  </a:cubicBezTo>
                  <a:cubicBezTo>
                    <a:pt x="3227" y="2703"/>
                    <a:pt x="3215" y="2905"/>
                    <a:pt x="3203" y="3084"/>
                  </a:cubicBezTo>
                  <a:lnTo>
                    <a:pt x="1608" y="3084"/>
                  </a:lnTo>
                  <a:cubicBezTo>
                    <a:pt x="1012" y="3084"/>
                    <a:pt x="536" y="3560"/>
                    <a:pt x="536" y="4155"/>
                  </a:cubicBezTo>
                  <a:lnTo>
                    <a:pt x="536" y="4167"/>
                  </a:lnTo>
                  <a:cubicBezTo>
                    <a:pt x="536" y="4298"/>
                    <a:pt x="560" y="4453"/>
                    <a:pt x="619" y="4572"/>
                  </a:cubicBezTo>
                  <a:lnTo>
                    <a:pt x="715" y="4751"/>
                  </a:lnTo>
                  <a:lnTo>
                    <a:pt x="715" y="5025"/>
                  </a:lnTo>
                  <a:cubicBezTo>
                    <a:pt x="715" y="5465"/>
                    <a:pt x="941" y="5858"/>
                    <a:pt x="1262" y="6096"/>
                  </a:cubicBezTo>
                  <a:lnTo>
                    <a:pt x="1262" y="6334"/>
                  </a:lnTo>
                  <a:cubicBezTo>
                    <a:pt x="1262" y="6370"/>
                    <a:pt x="1250" y="6394"/>
                    <a:pt x="1215" y="6418"/>
                  </a:cubicBezTo>
                  <a:lnTo>
                    <a:pt x="524" y="6608"/>
                  </a:lnTo>
                  <a:cubicBezTo>
                    <a:pt x="226" y="6691"/>
                    <a:pt x="0" y="6977"/>
                    <a:pt x="0" y="7287"/>
                  </a:cubicBezTo>
                  <a:lnTo>
                    <a:pt x="0" y="8692"/>
                  </a:lnTo>
                  <a:cubicBezTo>
                    <a:pt x="0" y="8775"/>
                    <a:pt x="72" y="8858"/>
                    <a:pt x="167" y="8858"/>
                  </a:cubicBezTo>
                  <a:cubicBezTo>
                    <a:pt x="250" y="8858"/>
                    <a:pt x="322" y="8775"/>
                    <a:pt x="322" y="8692"/>
                  </a:cubicBezTo>
                  <a:lnTo>
                    <a:pt x="322" y="7287"/>
                  </a:lnTo>
                  <a:cubicBezTo>
                    <a:pt x="322" y="7132"/>
                    <a:pt x="441" y="6977"/>
                    <a:pt x="596" y="6930"/>
                  </a:cubicBezTo>
                  <a:lnTo>
                    <a:pt x="1298" y="6739"/>
                  </a:lnTo>
                  <a:cubicBezTo>
                    <a:pt x="1322" y="6739"/>
                    <a:pt x="1334" y="6727"/>
                    <a:pt x="1369" y="6715"/>
                  </a:cubicBezTo>
                  <a:lnTo>
                    <a:pt x="1798" y="7144"/>
                  </a:lnTo>
                  <a:lnTo>
                    <a:pt x="1798" y="8704"/>
                  </a:lnTo>
                  <a:cubicBezTo>
                    <a:pt x="1798" y="8799"/>
                    <a:pt x="1870" y="8870"/>
                    <a:pt x="1965" y="8870"/>
                  </a:cubicBezTo>
                  <a:cubicBezTo>
                    <a:pt x="2048" y="8870"/>
                    <a:pt x="2131" y="8799"/>
                    <a:pt x="2131" y="8704"/>
                  </a:cubicBezTo>
                  <a:lnTo>
                    <a:pt x="2131" y="7144"/>
                  </a:lnTo>
                  <a:lnTo>
                    <a:pt x="2560" y="6715"/>
                  </a:lnTo>
                  <a:cubicBezTo>
                    <a:pt x="2620" y="6739"/>
                    <a:pt x="2679" y="6751"/>
                    <a:pt x="2727" y="6775"/>
                  </a:cubicBezTo>
                  <a:lnTo>
                    <a:pt x="2905" y="6811"/>
                  </a:lnTo>
                  <a:cubicBezTo>
                    <a:pt x="2667" y="6977"/>
                    <a:pt x="2524" y="7251"/>
                    <a:pt x="2524" y="7549"/>
                  </a:cubicBezTo>
                  <a:lnTo>
                    <a:pt x="2524" y="8704"/>
                  </a:lnTo>
                  <a:cubicBezTo>
                    <a:pt x="2524" y="8799"/>
                    <a:pt x="2608" y="8870"/>
                    <a:pt x="2691" y="8870"/>
                  </a:cubicBezTo>
                  <a:cubicBezTo>
                    <a:pt x="2786" y="8870"/>
                    <a:pt x="2858" y="8799"/>
                    <a:pt x="2858" y="8704"/>
                  </a:cubicBezTo>
                  <a:lnTo>
                    <a:pt x="2858" y="7549"/>
                  </a:lnTo>
                  <a:cubicBezTo>
                    <a:pt x="2858" y="7322"/>
                    <a:pt x="2989" y="7132"/>
                    <a:pt x="3179" y="7037"/>
                  </a:cubicBezTo>
                  <a:lnTo>
                    <a:pt x="4156" y="6608"/>
                  </a:lnTo>
                  <a:cubicBezTo>
                    <a:pt x="4453" y="7215"/>
                    <a:pt x="5072" y="7608"/>
                    <a:pt x="5763" y="7608"/>
                  </a:cubicBezTo>
                  <a:cubicBezTo>
                    <a:pt x="6442" y="7608"/>
                    <a:pt x="7073" y="7215"/>
                    <a:pt x="7370" y="6608"/>
                  </a:cubicBezTo>
                  <a:lnTo>
                    <a:pt x="8335" y="7037"/>
                  </a:lnTo>
                  <a:cubicBezTo>
                    <a:pt x="8537" y="7132"/>
                    <a:pt x="8656" y="7322"/>
                    <a:pt x="8656" y="7549"/>
                  </a:cubicBezTo>
                  <a:lnTo>
                    <a:pt x="8656" y="8704"/>
                  </a:lnTo>
                  <a:cubicBezTo>
                    <a:pt x="8656" y="8799"/>
                    <a:pt x="8739" y="8870"/>
                    <a:pt x="8823" y="8870"/>
                  </a:cubicBezTo>
                  <a:cubicBezTo>
                    <a:pt x="8918" y="8870"/>
                    <a:pt x="8989" y="8799"/>
                    <a:pt x="8989" y="8704"/>
                  </a:cubicBezTo>
                  <a:lnTo>
                    <a:pt x="8989" y="7549"/>
                  </a:lnTo>
                  <a:cubicBezTo>
                    <a:pt x="8989" y="7322"/>
                    <a:pt x="8918" y="7132"/>
                    <a:pt x="8775" y="6965"/>
                  </a:cubicBezTo>
                  <a:lnTo>
                    <a:pt x="9049" y="6834"/>
                  </a:lnTo>
                  <a:lnTo>
                    <a:pt x="9240" y="7025"/>
                  </a:lnTo>
                  <a:cubicBezTo>
                    <a:pt x="9370" y="7156"/>
                    <a:pt x="9549" y="7215"/>
                    <a:pt x="9728" y="7215"/>
                  </a:cubicBezTo>
                  <a:cubicBezTo>
                    <a:pt x="9906" y="7215"/>
                    <a:pt x="10085" y="7156"/>
                    <a:pt x="10228" y="7025"/>
                  </a:cubicBezTo>
                  <a:lnTo>
                    <a:pt x="10418" y="6834"/>
                  </a:lnTo>
                  <a:lnTo>
                    <a:pt x="10978" y="7108"/>
                  </a:lnTo>
                  <a:cubicBezTo>
                    <a:pt x="11121" y="7168"/>
                    <a:pt x="11192" y="7311"/>
                    <a:pt x="11192" y="7442"/>
                  </a:cubicBezTo>
                  <a:lnTo>
                    <a:pt x="11192" y="8692"/>
                  </a:lnTo>
                  <a:cubicBezTo>
                    <a:pt x="11192" y="8775"/>
                    <a:pt x="11264" y="8858"/>
                    <a:pt x="11359" y="8858"/>
                  </a:cubicBezTo>
                  <a:cubicBezTo>
                    <a:pt x="11442" y="8858"/>
                    <a:pt x="11514" y="8775"/>
                    <a:pt x="11514" y="8692"/>
                  </a:cubicBezTo>
                  <a:lnTo>
                    <a:pt x="11514" y="7442"/>
                  </a:lnTo>
                  <a:cubicBezTo>
                    <a:pt x="11537" y="7168"/>
                    <a:pt x="11383" y="6930"/>
                    <a:pt x="11145" y="6799"/>
                  </a:cubicBezTo>
                  <a:lnTo>
                    <a:pt x="10466" y="6453"/>
                  </a:lnTo>
                  <a:lnTo>
                    <a:pt x="10466" y="6441"/>
                  </a:lnTo>
                  <a:lnTo>
                    <a:pt x="10466" y="6096"/>
                  </a:lnTo>
                  <a:cubicBezTo>
                    <a:pt x="10740" y="5906"/>
                    <a:pt x="10942" y="5596"/>
                    <a:pt x="11002" y="5239"/>
                  </a:cubicBezTo>
                  <a:cubicBezTo>
                    <a:pt x="11133" y="5013"/>
                    <a:pt x="11192" y="4775"/>
                    <a:pt x="11192" y="4525"/>
                  </a:cubicBezTo>
                  <a:cubicBezTo>
                    <a:pt x="11192" y="4048"/>
                    <a:pt x="10966" y="3632"/>
                    <a:pt x="10609" y="3382"/>
                  </a:cubicBezTo>
                  <a:cubicBezTo>
                    <a:pt x="10621" y="3298"/>
                    <a:pt x="10644" y="3239"/>
                    <a:pt x="10644" y="3167"/>
                  </a:cubicBezTo>
                  <a:cubicBezTo>
                    <a:pt x="10644" y="2727"/>
                    <a:pt x="10240" y="2369"/>
                    <a:pt x="9751" y="2369"/>
                  </a:cubicBezTo>
                  <a:cubicBezTo>
                    <a:pt x="9251" y="2369"/>
                    <a:pt x="8859" y="2727"/>
                    <a:pt x="8859" y="3167"/>
                  </a:cubicBezTo>
                  <a:cubicBezTo>
                    <a:pt x="8859" y="3239"/>
                    <a:pt x="8870" y="3322"/>
                    <a:pt x="8882" y="3382"/>
                  </a:cubicBezTo>
                  <a:cubicBezTo>
                    <a:pt x="8680" y="3536"/>
                    <a:pt x="8513" y="3751"/>
                    <a:pt x="8406" y="3989"/>
                  </a:cubicBezTo>
                  <a:cubicBezTo>
                    <a:pt x="8358" y="3572"/>
                    <a:pt x="8323" y="3084"/>
                    <a:pt x="8275" y="2512"/>
                  </a:cubicBezTo>
                  <a:cubicBezTo>
                    <a:pt x="8216" y="1774"/>
                    <a:pt x="7942" y="1131"/>
                    <a:pt x="7501" y="679"/>
                  </a:cubicBezTo>
                  <a:cubicBezTo>
                    <a:pt x="7049" y="238"/>
                    <a:pt x="6442" y="0"/>
                    <a:pt x="5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907;p83">
              <a:extLst>
                <a:ext uri="{FF2B5EF4-FFF2-40B4-BE49-F238E27FC236}">
                  <a16:creationId xmlns:a16="http://schemas.microsoft.com/office/drawing/2014/main" id="{245F64CD-FA31-4138-890A-127B22744273}"/>
                </a:ext>
              </a:extLst>
            </p:cNvPr>
            <p:cNvSpPr/>
            <p:nvPr/>
          </p:nvSpPr>
          <p:spPr>
            <a:xfrm>
              <a:off x="2114800" y="3635440"/>
              <a:ext cx="11045" cy="37941"/>
            </a:xfrm>
            <a:custGeom>
              <a:avLst/>
              <a:gdLst/>
              <a:ahLst/>
              <a:cxnLst/>
              <a:rect l="l" t="t" r="r" b="b"/>
              <a:pathLst>
                <a:path w="347" h="1192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1025"/>
                  </a:lnTo>
                  <a:cubicBezTo>
                    <a:pt x="1" y="1108"/>
                    <a:pt x="72" y="1191"/>
                    <a:pt x="167" y="1191"/>
                  </a:cubicBezTo>
                  <a:cubicBezTo>
                    <a:pt x="251" y="1191"/>
                    <a:pt x="322" y="1108"/>
                    <a:pt x="322" y="1025"/>
                  </a:cubicBezTo>
                  <a:lnTo>
                    <a:pt x="322" y="156"/>
                  </a:lnTo>
                  <a:cubicBezTo>
                    <a:pt x="346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9186;p83">
            <a:extLst>
              <a:ext uri="{FF2B5EF4-FFF2-40B4-BE49-F238E27FC236}">
                <a16:creationId xmlns:a16="http://schemas.microsoft.com/office/drawing/2014/main" id="{9334EEF6-E7C0-40D5-A27F-119E3FCA47BE}"/>
              </a:ext>
            </a:extLst>
          </p:cNvPr>
          <p:cNvGrpSpPr/>
          <p:nvPr/>
        </p:nvGrpSpPr>
        <p:grpSpPr>
          <a:xfrm>
            <a:off x="7040282" y="1436718"/>
            <a:ext cx="419933" cy="275170"/>
            <a:chOff x="3207778" y="2474632"/>
            <a:chExt cx="419933" cy="275170"/>
          </a:xfrm>
          <a:solidFill>
            <a:srgbClr val="2C3938"/>
          </a:solidFill>
        </p:grpSpPr>
        <p:sp>
          <p:nvSpPr>
            <p:cNvPr id="46" name="Google Shape;9187;p83">
              <a:extLst>
                <a:ext uri="{FF2B5EF4-FFF2-40B4-BE49-F238E27FC236}">
                  <a16:creationId xmlns:a16="http://schemas.microsoft.com/office/drawing/2014/main" id="{CABFAA0D-4D21-426D-AEFB-E550501B5297}"/>
                </a:ext>
              </a:extLst>
            </p:cNvPr>
            <p:cNvSpPr/>
            <p:nvPr/>
          </p:nvSpPr>
          <p:spPr>
            <a:xfrm>
              <a:off x="3207778" y="2474632"/>
              <a:ext cx="419933" cy="275170"/>
            </a:xfrm>
            <a:custGeom>
              <a:avLst/>
              <a:gdLst/>
              <a:ahLst/>
              <a:cxnLst/>
              <a:rect l="l" t="t" r="r" b="b"/>
              <a:pathLst>
                <a:path w="13193" h="8645" extrusionOk="0">
                  <a:moveTo>
                    <a:pt x="9906" y="370"/>
                  </a:moveTo>
                  <a:lnTo>
                    <a:pt x="9906" y="3918"/>
                  </a:lnTo>
                  <a:lnTo>
                    <a:pt x="381" y="3918"/>
                  </a:lnTo>
                  <a:lnTo>
                    <a:pt x="381" y="370"/>
                  </a:lnTo>
                  <a:close/>
                  <a:moveTo>
                    <a:pt x="9906" y="4323"/>
                  </a:moveTo>
                  <a:lnTo>
                    <a:pt x="9906" y="7014"/>
                  </a:lnTo>
                  <a:cubicBezTo>
                    <a:pt x="9906" y="7514"/>
                    <a:pt x="10133" y="7966"/>
                    <a:pt x="10490" y="8264"/>
                  </a:cubicBezTo>
                  <a:lnTo>
                    <a:pt x="1632" y="8264"/>
                  </a:lnTo>
                  <a:cubicBezTo>
                    <a:pt x="953" y="8264"/>
                    <a:pt x="381" y="7692"/>
                    <a:pt x="381" y="7014"/>
                  </a:cubicBezTo>
                  <a:lnTo>
                    <a:pt x="381" y="4323"/>
                  </a:lnTo>
                  <a:close/>
                  <a:moveTo>
                    <a:pt x="12169" y="1620"/>
                  </a:moveTo>
                  <a:cubicBezTo>
                    <a:pt x="12514" y="1620"/>
                    <a:pt x="12812" y="1906"/>
                    <a:pt x="12812" y="2263"/>
                  </a:cubicBezTo>
                  <a:lnTo>
                    <a:pt x="12812" y="7014"/>
                  </a:lnTo>
                  <a:cubicBezTo>
                    <a:pt x="12812" y="7692"/>
                    <a:pt x="12240" y="8264"/>
                    <a:pt x="11561" y="8264"/>
                  </a:cubicBezTo>
                  <a:cubicBezTo>
                    <a:pt x="10871" y="8264"/>
                    <a:pt x="10311" y="7692"/>
                    <a:pt x="10311" y="7014"/>
                  </a:cubicBezTo>
                  <a:lnTo>
                    <a:pt x="10311" y="6371"/>
                  </a:lnTo>
                  <a:lnTo>
                    <a:pt x="11347" y="6371"/>
                  </a:lnTo>
                  <a:cubicBezTo>
                    <a:pt x="11454" y="6371"/>
                    <a:pt x="11549" y="6276"/>
                    <a:pt x="11549" y="6180"/>
                  </a:cubicBezTo>
                  <a:lnTo>
                    <a:pt x="11549" y="3799"/>
                  </a:lnTo>
                  <a:cubicBezTo>
                    <a:pt x="11549" y="3692"/>
                    <a:pt x="11454" y="3597"/>
                    <a:pt x="11347" y="3597"/>
                  </a:cubicBezTo>
                  <a:cubicBezTo>
                    <a:pt x="11252" y="3597"/>
                    <a:pt x="11157" y="3692"/>
                    <a:pt x="11157" y="3799"/>
                  </a:cubicBezTo>
                  <a:lnTo>
                    <a:pt x="11157" y="5978"/>
                  </a:lnTo>
                  <a:lnTo>
                    <a:pt x="10299" y="5978"/>
                  </a:lnTo>
                  <a:lnTo>
                    <a:pt x="10299" y="1620"/>
                  </a:lnTo>
                  <a:lnTo>
                    <a:pt x="11371" y="1620"/>
                  </a:lnTo>
                  <a:cubicBezTo>
                    <a:pt x="11228" y="1799"/>
                    <a:pt x="11145" y="2013"/>
                    <a:pt x="11145" y="2263"/>
                  </a:cubicBezTo>
                  <a:lnTo>
                    <a:pt x="11145" y="2906"/>
                  </a:lnTo>
                  <a:cubicBezTo>
                    <a:pt x="11145" y="3001"/>
                    <a:pt x="11228" y="3097"/>
                    <a:pt x="11335" y="3097"/>
                  </a:cubicBezTo>
                  <a:cubicBezTo>
                    <a:pt x="11442" y="3097"/>
                    <a:pt x="11526" y="3001"/>
                    <a:pt x="11526" y="2906"/>
                  </a:cubicBezTo>
                  <a:lnTo>
                    <a:pt x="11526" y="2263"/>
                  </a:lnTo>
                  <a:cubicBezTo>
                    <a:pt x="11526" y="1918"/>
                    <a:pt x="11811" y="1620"/>
                    <a:pt x="12169" y="1620"/>
                  </a:cubicBezTo>
                  <a:close/>
                  <a:moveTo>
                    <a:pt x="191" y="1"/>
                  </a:moveTo>
                  <a:cubicBezTo>
                    <a:pt x="84" y="1"/>
                    <a:pt x="0" y="96"/>
                    <a:pt x="0" y="191"/>
                  </a:cubicBezTo>
                  <a:lnTo>
                    <a:pt x="0" y="7014"/>
                  </a:lnTo>
                  <a:cubicBezTo>
                    <a:pt x="0" y="7919"/>
                    <a:pt x="727" y="8645"/>
                    <a:pt x="1632" y="8645"/>
                  </a:cubicBezTo>
                  <a:lnTo>
                    <a:pt x="11549" y="8645"/>
                  </a:lnTo>
                  <a:cubicBezTo>
                    <a:pt x="12454" y="8645"/>
                    <a:pt x="13181" y="7919"/>
                    <a:pt x="13181" y="7014"/>
                  </a:cubicBezTo>
                  <a:lnTo>
                    <a:pt x="13181" y="2263"/>
                  </a:lnTo>
                  <a:cubicBezTo>
                    <a:pt x="13193" y="1680"/>
                    <a:pt x="12740" y="1239"/>
                    <a:pt x="12169" y="1239"/>
                  </a:cubicBezTo>
                  <a:lnTo>
                    <a:pt x="10299" y="1239"/>
                  </a:lnTo>
                  <a:lnTo>
                    <a:pt x="10299" y="191"/>
                  </a:lnTo>
                  <a:cubicBezTo>
                    <a:pt x="10299" y="96"/>
                    <a:pt x="10204" y="1"/>
                    <a:pt x="100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188;p83">
              <a:extLst>
                <a:ext uri="{FF2B5EF4-FFF2-40B4-BE49-F238E27FC236}">
                  <a16:creationId xmlns:a16="http://schemas.microsoft.com/office/drawing/2014/main" id="{1857C876-07DE-4D9A-83F2-A9FFC373F435}"/>
                </a:ext>
              </a:extLst>
            </p:cNvPr>
            <p:cNvSpPr/>
            <p:nvPr/>
          </p:nvSpPr>
          <p:spPr>
            <a:xfrm>
              <a:off x="3449559" y="2493985"/>
              <a:ext cx="46663" cy="98546"/>
            </a:xfrm>
            <a:custGeom>
              <a:avLst/>
              <a:gdLst/>
              <a:ahLst/>
              <a:cxnLst/>
              <a:rect l="l" t="t" r="r" b="b"/>
              <a:pathLst>
                <a:path w="1466" h="3096" extrusionOk="0">
                  <a:moveTo>
                    <a:pt x="739" y="0"/>
                  </a:moveTo>
                  <a:cubicBezTo>
                    <a:pt x="632" y="0"/>
                    <a:pt x="536" y="95"/>
                    <a:pt x="536" y="203"/>
                  </a:cubicBezTo>
                  <a:lnTo>
                    <a:pt x="536" y="417"/>
                  </a:lnTo>
                  <a:cubicBezTo>
                    <a:pt x="227" y="476"/>
                    <a:pt x="1" y="750"/>
                    <a:pt x="1" y="1072"/>
                  </a:cubicBezTo>
                  <a:cubicBezTo>
                    <a:pt x="1" y="1453"/>
                    <a:pt x="298" y="1750"/>
                    <a:pt x="679" y="1750"/>
                  </a:cubicBezTo>
                  <a:lnTo>
                    <a:pt x="810" y="1750"/>
                  </a:lnTo>
                  <a:cubicBezTo>
                    <a:pt x="953" y="1750"/>
                    <a:pt x="1096" y="1869"/>
                    <a:pt x="1096" y="2024"/>
                  </a:cubicBezTo>
                  <a:cubicBezTo>
                    <a:pt x="1096" y="2191"/>
                    <a:pt x="977" y="2310"/>
                    <a:pt x="810" y="2310"/>
                  </a:cubicBezTo>
                  <a:lnTo>
                    <a:pt x="596" y="2310"/>
                  </a:lnTo>
                  <a:cubicBezTo>
                    <a:pt x="477" y="2310"/>
                    <a:pt x="393" y="2215"/>
                    <a:pt x="393" y="2096"/>
                  </a:cubicBezTo>
                  <a:cubicBezTo>
                    <a:pt x="393" y="2000"/>
                    <a:pt x="298" y="1905"/>
                    <a:pt x="203" y="1905"/>
                  </a:cubicBezTo>
                  <a:cubicBezTo>
                    <a:pt x="96" y="1905"/>
                    <a:pt x="1" y="2000"/>
                    <a:pt x="1" y="2096"/>
                  </a:cubicBezTo>
                  <a:cubicBezTo>
                    <a:pt x="1" y="2417"/>
                    <a:pt x="239" y="2667"/>
                    <a:pt x="536" y="2691"/>
                  </a:cubicBezTo>
                  <a:lnTo>
                    <a:pt x="536" y="2905"/>
                  </a:lnTo>
                  <a:cubicBezTo>
                    <a:pt x="536" y="3012"/>
                    <a:pt x="632" y="3096"/>
                    <a:pt x="739" y="3096"/>
                  </a:cubicBezTo>
                  <a:cubicBezTo>
                    <a:pt x="834" y="3096"/>
                    <a:pt x="929" y="3012"/>
                    <a:pt x="929" y="2905"/>
                  </a:cubicBezTo>
                  <a:lnTo>
                    <a:pt x="929" y="2679"/>
                  </a:lnTo>
                  <a:cubicBezTo>
                    <a:pt x="1239" y="2620"/>
                    <a:pt x="1465" y="2358"/>
                    <a:pt x="1465" y="2024"/>
                  </a:cubicBezTo>
                  <a:cubicBezTo>
                    <a:pt x="1465" y="1655"/>
                    <a:pt x="1167" y="1358"/>
                    <a:pt x="798" y="1358"/>
                  </a:cubicBezTo>
                  <a:lnTo>
                    <a:pt x="655" y="1358"/>
                  </a:lnTo>
                  <a:cubicBezTo>
                    <a:pt x="513" y="1358"/>
                    <a:pt x="382" y="1238"/>
                    <a:pt x="382" y="1072"/>
                  </a:cubicBezTo>
                  <a:cubicBezTo>
                    <a:pt x="382" y="929"/>
                    <a:pt x="501" y="798"/>
                    <a:pt x="655" y="798"/>
                  </a:cubicBezTo>
                  <a:lnTo>
                    <a:pt x="870" y="798"/>
                  </a:lnTo>
                  <a:cubicBezTo>
                    <a:pt x="989" y="798"/>
                    <a:pt x="1072" y="881"/>
                    <a:pt x="1072" y="1000"/>
                  </a:cubicBezTo>
                  <a:lnTo>
                    <a:pt x="1072" y="1131"/>
                  </a:lnTo>
                  <a:cubicBezTo>
                    <a:pt x="1072" y="1238"/>
                    <a:pt x="1167" y="1334"/>
                    <a:pt x="1275" y="1334"/>
                  </a:cubicBezTo>
                  <a:cubicBezTo>
                    <a:pt x="1370" y="1334"/>
                    <a:pt x="1465" y="1238"/>
                    <a:pt x="1465" y="1131"/>
                  </a:cubicBezTo>
                  <a:lnTo>
                    <a:pt x="1465" y="1000"/>
                  </a:lnTo>
                  <a:cubicBezTo>
                    <a:pt x="1465" y="691"/>
                    <a:pt x="1227" y="441"/>
                    <a:pt x="929" y="405"/>
                  </a:cubicBezTo>
                  <a:lnTo>
                    <a:pt x="929" y="203"/>
                  </a:lnTo>
                  <a:cubicBezTo>
                    <a:pt x="929" y="95"/>
                    <a:pt x="834" y="0"/>
                    <a:pt x="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189;p83">
              <a:extLst>
                <a:ext uri="{FF2B5EF4-FFF2-40B4-BE49-F238E27FC236}">
                  <a16:creationId xmlns:a16="http://schemas.microsoft.com/office/drawing/2014/main" id="{215FD05C-B7DD-4409-908B-FBD2FDA3B20D}"/>
                </a:ext>
              </a:extLst>
            </p:cNvPr>
            <p:cNvSpPr/>
            <p:nvPr/>
          </p:nvSpPr>
          <p:spPr>
            <a:xfrm>
              <a:off x="3247566" y="2507226"/>
              <a:ext cx="51565" cy="71681"/>
            </a:xfrm>
            <a:custGeom>
              <a:avLst/>
              <a:gdLst/>
              <a:ahLst/>
              <a:cxnLst/>
              <a:rect l="l" t="t" r="r" b="b"/>
              <a:pathLst>
                <a:path w="1620" h="2252" extrusionOk="0">
                  <a:moveTo>
                    <a:pt x="1429" y="1"/>
                  </a:moveTo>
                  <a:cubicBezTo>
                    <a:pt x="1322" y="1"/>
                    <a:pt x="1227" y="96"/>
                    <a:pt x="1227" y="203"/>
                  </a:cubicBezTo>
                  <a:lnTo>
                    <a:pt x="1227" y="1418"/>
                  </a:lnTo>
                  <a:lnTo>
                    <a:pt x="358" y="96"/>
                  </a:lnTo>
                  <a:cubicBezTo>
                    <a:pt x="323" y="44"/>
                    <a:pt x="256" y="11"/>
                    <a:pt x="195" y="11"/>
                  </a:cubicBezTo>
                  <a:cubicBezTo>
                    <a:pt x="172" y="11"/>
                    <a:pt x="151" y="15"/>
                    <a:pt x="132" y="25"/>
                  </a:cubicBezTo>
                  <a:cubicBezTo>
                    <a:pt x="60" y="49"/>
                    <a:pt x="1" y="120"/>
                    <a:pt x="1" y="203"/>
                  </a:cubicBezTo>
                  <a:lnTo>
                    <a:pt x="1" y="2061"/>
                  </a:lnTo>
                  <a:cubicBezTo>
                    <a:pt x="1" y="2168"/>
                    <a:pt x="84" y="2251"/>
                    <a:pt x="191" y="2251"/>
                  </a:cubicBezTo>
                  <a:cubicBezTo>
                    <a:pt x="298" y="2251"/>
                    <a:pt x="382" y="2168"/>
                    <a:pt x="382" y="2061"/>
                  </a:cubicBezTo>
                  <a:lnTo>
                    <a:pt x="382" y="834"/>
                  </a:lnTo>
                  <a:lnTo>
                    <a:pt x="1263" y="2168"/>
                  </a:lnTo>
                  <a:cubicBezTo>
                    <a:pt x="1289" y="2221"/>
                    <a:pt x="1356" y="2248"/>
                    <a:pt x="1428" y="2248"/>
                  </a:cubicBezTo>
                  <a:cubicBezTo>
                    <a:pt x="1452" y="2248"/>
                    <a:pt x="1477" y="2245"/>
                    <a:pt x="1501" y="2239"/>
                  </a:cubicBezTo>
                  <a:cubicBezTo>
                    <a:pt x="1572" y="2204"/>
                    <a:pt x="1620" y="2132"/>
                    <a:pt x="1620" y="2061"/>
                  </a:cubicBezTo>
                  <a:lnTo>
                    <a:pt x="1620" y="203"/>
                  </a:lnTo>
                  <a:cubicBezTo>
                    <a:pt x="1620" y="96"/>
                    <a:pt x="1525" y="1"/>
                    <a:pt x="1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190;p83">
              <a:extLst>
                <a:ext uri="{FF2B5EF4-FFF2-40B4-BE49-F238E27FC236}">
                  <a16:creationId xmlns:a16="http://schemas.microsoft.com/office/drawing/2014/main" id="{D7F54A04-BF20-49C7-BA6E-38387876255E}"/>
                </a:ext>
              </a:extLst>
            </p:cNvPr>
            <p:cNvSpPr/>
            <p:nvPr/>
          </p:nvSpPr>
          <p:spPr>
            <a:xfrm>
              <a:off x="3312754" y="2507990"/>
              <a:ext cx="45135" cy="71299"/>
            </a:xfrm>
            <a:custGeom>
              <a:avLst/>
              <a:gdLst/>
              <a:ahLst/>
              <a:cxnLst/>
              <a:rect l="l" t="t" r="r" b="b"/>
              <a:pathLst>
                <a:path w="1418" h="2240" extrusionOk="0">
                  <a:moveTo>
                    <a:pt x="191" y="1"/>
                  </a:moveTo>
                  <a:cubicBezTo>
                    <a:pt x="96" y="1"/>
                    <a:pt x="0" y="84"/>
                    <a:pt x="0" y="191"/>
                  </a:cubicBezTo>
                  <a:lnTo>
                    <a:pt x="0" y="2049"/>
                  </a:lnTo>
                  <a:cubicBezTo>
                    <a:pt x="0" y="2156"/>
                    <a:pt x="96" y="2239"/>
                    <a:pt x="191" y="2239"/>
                  </a:cubicBezTo>
                  <a:lnTo>
                    <a:pt x="1227" y="2239"/>
                  </a:lnTo>
                  <a:cubicBezTo>
                    <a:pt x="1322" y="2239"/>
                    <a:pt x="1417" y="2156"/>
                    <a:pt x="1417" y="2049"/>
                  </a:cubicBezTo>
                  <a:cubicBezTo>
                    <a:pt x="1417" y="1930"/>
                    <a:pt x="1346" y="1846"/>
                    <a:pt x="1227" y="1846"/>
                  </a:cubicBezTo>
                  <a:lnTo>
                    <a:pt x="393" y="1846"/>
                  </a:lnTo>
                  <a:lnTo>
                    <a:pt x="393" y="1203"/>
                  </a:lnTo>
                  <a:lnTo>
                    <a:pt x="1024" y="1203"/>
                  </a:lnTo>
                  <a:cubicBezTo>
                    <a:pt x="1132" y="1203"/>
                    <a:pt x="1227" y="1108"/>
                    <a:pt x="1227" y="1013"/>
                  </a:cubicBezTo>
                  <a:cubicBezTo>
                    <a:pt x="1227" y="906"/>
                    <a:pt x="1132" y="810"/>
                    <a:pt x="1024" y="810"/>
                  </a:cubicBezTo>
                  <a:lnTo>
                    <a:pt x="393" y="810"/>
                  </a:lnTo>
                  <a:lnTo>
                    <a:pt x="393" y="382"/>
                  </a:lnTo>
                  <a:lnTo>
                    <a:pt x="1227" y="382"/>
                  </a:lnTo>
                  <a:cubicBezTo>
                    <a:pt x="1322" y="382"/>
                    <a:pt x="1417" y="298"/>
                    <a:pt x="1417" y="191"/>
                  </a:cubicBezTo>
                  <a:cubicBezTo>
                    <a:pt x="1417" y="84"/>
                    <a:pt x="1322" y="1"/>
                    <a:pt x="1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191;p83">
              <a:extLst>
                <a:ext uri="{FF2B5EF4-FFF2-40B4-BE49-F238E27FC236}">
                  <a16:creationId xmlns:a16="http://schemas.microsoft.com/office/drawing/2014/main" id="{5D60319E-FE3A-45FB-92BF-BC22617AF30B}"/>
                </a:ext>
              </a:extLst>
            </p:cNvPr>
            <p:cNvSpPr/>
            <p:nvPr/>
          </p:nvSpPr>
          <p:spPr>
            <a:xfrm>
              <a:off x="3372626" y="2507194"/>
              <a:ext cx="65602" cy="71395"/>
            </a:xfrm>
            <a:custGeom>
              <a:avLst/>
              <a:gdLst/>
              <a:ahLst/>
              <a:cxnLst/>
              <a:rect l="l" t="t" r="r" b="b"/>
              <a:pathLst>
                <a:path w="2061" h="2243" extrusionOk="0">
                  <a:moveTo>
                    <a:pt x="200" y="1"/>
                  </a:moveTo>
                  <a:cubicBezTo>
                    <a:pt x="193" y="1"/>
                    <a:pt x="186" y="1"/>
                    <a:pt x="179" y="2"/>
                  </a:cubicBezTo>
                  <a:cubicBezTo>
                    <a:pt x="72" y="26"/>
                    <a:pt x="1" y="109"/>
                    <a:pt x="13" y="216"/>
                  </a:cubicBezTo>
                  <a:lnTo>
                    <a:pt x="215" y="2074"/>
                  </a:lnTo>
                  <a:cubicBezTo>
                    <a:pt x="239" y="2169"/>
                    <a:pt x="298" y="2228"/>
                    <a:pt x="382" y="2240"/>
                  </a:cubicBezTo>
                  <a:cubicBezTo>
                    <a:pt x="391" y="2242"/>
                    <a:pt x="401" y="2242"/>
                    <a:pt x="410" y="2242"/>
                  </a:cubicBezTo>
                  <a:cubicBezTo>
                    <a:pt x="493" y="2242"/>
                    <a:pt x="564" y="2196"/>
                    <a:pt x="596" y="2121"/>
                  </a:cubicBezTo>
                  <a:lnTo>
                    <a:pt x="1036" y="1097"/>
                  </a:lnTo>
                  <a:lnTo>
                    <a:pt x="1489" y="2121"/>
                  </a:lnTo>
                  <a:cubicBezTo>
                    <a:pt x="1510" y="2196"/>
                    <a:pt x="1589" y="2242"/>
                    <a:pt x="1665" y="2242"/>
                  </a:cubicBezTo>
                  <a:cubicBezTo>
                    <a:pt x="1674" y="2242"/>
                    <a:pt x="1683" y="2242"/>
                    <a:pt x="1691" y="2240"/>
                  </a:cubicBezTo>
                  <a:cubicBezTo>
                    <a:pt x="1787" y="2228"/>
                    <a:pt x="1846" y="2145"/>
                    <a:pt x="1858" y="2074"/>
                  </a:cubicBezTo>
                  <a:lnTo>
                    <a:pt x="2060" y="216"/>
                  </a:lnTo>
                  <a:cubicBezTo>
                    <a:pt x="2037" y="109"/>
                    <a:pt x="1965" y="26"/>
                    <a:pt x="1846" y="2"/>
                  </a:cubicBezTo>
                  <a:cubicBezTo>
                    <a:pt x="1838" y="1"/>
                    <a:pt x="1830" y="1"/>
                    <a:pt x="1823" y="1"/>
                  </a:cubicBezTo>
                  <a:cubicBezTo>
                    <a:pt x="1724" y="1"/>
                    <a:pt x="1632" y="69"/>
                    <a:pt x="1632" y="169"/>
                  </a:cubicBezTo>
                  <a:lnTo>
                    <a:pt x="1513" y="1300"/>
                  </a:lnTo>
                  <a:lnTo>
                    <a:pt x="1191" y="526"/>
                  </a:lnTo>
                  <a:cubicBezTo>
                    <a:pt x="1161" y="454"/>
                    <a:pt x="1087" y="419"/>
                    <a:pt x="1013" y="419"/>
                  </a:cubicBezTo>
                  <a:cubicBezTo>
                    <a:pt x="938" y="419"/>
                    <a:pt x="864" y="454"/>
                    <a:pt x="834" y="526"/>
                  </a:cubicBezTo>
                  <a:lnTo>
                    <a:pt x="501" y="1300"/>
                  </a:lnTo>
                  <a:lnTo>
                    <a:pt x="382" y="169"/>
                  </a:lnTo>
                  <a:cubicBezTo>
                    <a:pt x="371" y="69"/>
                    <a:pt x="288" y="1"/>
                    <a:pt x="2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192;p83">
              <a:extLst>
                <a:ext uri="{FF2B5EF4-FFF2-40B4-BE49-F238E27FC236}">
                  <a16:creationId xmlns:a16="http://schemas.microsoft.com/office/drawing/2014/main" id="{3D7A1803-1356-45D1-B9C5-8DBA58A18694}"/>
                </a:ext>
              </a:extLst>
            </p:cNvPr>
            <p:cNvSpPr/>
            <p:nvPr/>
          </p:nvSpPr>
          <p:spPr>
            <a:xfrm>
              <a:off x="3247566" y="2632286"/>
              <a:ext cx="97432" cy="12541"/>
            </a:xfrm>
            <a:custGeom>
              <a:avLst/>
              <a:gdLst/>
              <a:ahLst/>
              <a:cxnLst/>
              <a:rect l="l" t="t" r="r" b="b"/>
              <a:pathLst>
                <a:path w="3061" h="394" extrusionOk="0">
                  <a:moveTo>
                    <a:pt x="191" y="1"/>
                  </a:moveTo>
                  <a:cubicBezTo>
                    <a:pt x="84" y="1"/>
                    <a:pt x="1" y="96"/>
                    <a:pt x="1" y="203"/>
                  </a:cubicBezTo>
                  <a:cubicBezTo>
                    <a:pt x="1" y="299"/>
                    <a:pt x="84" y="394"/>
                    <a:pt x="191" y="394"/>
                  </a:cubicBezTo>
                  <a:lnTo>
                    <a:pt x="2870" y="394"/>
                  </a:lnTo>
                  <a:cubicBezTo>
                    <a:pt x="2977" y="394"/>
                    <a:pt x="3060" y="299"/>
                    <a:pt x="3060" y="203"/>
                  </a:cubicBezTo>
                  <a:cubicBezTo>
                    <a:pt x="3060" y="84"/>
                    <a:pt x="2977" y="1"/>
                    <a:pt x="2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193;p83">
              <a:extLst>
                <a:ext uri="{FF2B5EF4-FFF2-40B4-BE49-F238E27FC236}">
                  <a16:creationId xmlns:a16="http://schemas.microsoft.com/office/drawing/2014/main" id="{48D1A71D-4C40-4F41-BCE8-DD9013DDE2FA}"/>
                </a:ext>
              </a:extLst>
            </p:cNvPr>
            <p:cNvSpPr/>
            <p:nvPr/>
          </p:nvSpPr>
          <p:spPr>
            <a:xfrm>
              <a:off x="3371862" y="2632286"/>
              <a:ext cx="124360" cy="12541"/>
            </a:xfrm>
            <a:custGeom>
              <a:avLst/>
              <a:gdLst/>
              <a:ahLst/>
              <a:cxnLst/>
              <a:rect l="l" t="t" r="r" b="b"/>
              <a:pathLst>
                <a:path w="3907" h="394" extrusionOk="0">
                  <a:moveTo>
                    <a:pt x="203" y="1"/>
                  </a:moveTo>
                  <a:cubicBezTo>
                    <a:pt x="96" y="1"/>
                    <a:pt x="1" y="96"/>
                    <a:pt x="1" y="203"/>
                  </a:cubicBezTo>
                  <a:cubicBezTo>
                    <a:pt x="1" y="299"/>
                    <a:pt x="96" y="394"/>
                    <a:pt x="203" y="394"/>
                  </a:cubicBezTo>
                  <a:lnTo>
                    <a:pt x="3716" y="394"/>
                  </a:lnTo>
                  <a:cubicBezTo>
                    <a:pt x="3811" y="394"/>
                    <a:pt x="3906" y="299"/>
                    <a:pt x="3906" y="203"/>
                  </a:cubicBezTo>
                  <a:cubicBezTo>
                    <a:pt x="3906" y="84"/>
                    <a:pt x="3811" y="1"/>
                    <a:pt x="37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194;p83">
              <a:extLst>
                <a:ext uri="{FF2B5EF4-FFF2-40B4-BE49-F238E27FC236}">
                  <a16:creationId xmlns:a16="http://schemas.microsoft.com/office/drawing/2014/main" id="{75D39E68-91E9-4C6C-BD89-B81FD788F4DB}"/>
                </a:ext>
              </a:extLst>
            </p:cNvPr>
            <p:cNvSpPr/>
            <p:nvPr/>
          </p:nvSpPr>
          <p:spPr>
            <a:xfrm>
              <a:off x="3247566" y="2665262"/>
              <a:ext cx="51565" cy="12159"/>
            </a:xfrm>
            <a:custGeom>
              <a:avLst/>
              <a:gdLst/>
              <a:ahLst/>
              <a:cxnLst/>
              <a:rect l="l" t="t" r="r" b="b"/>
              <a:pathLst>
                <a:path w="1620" h="382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8"/>
                    <a:pt x="84" y="382"/>
                    <a:pt x="191" y="382"/>
                  </a:cubicBezTo>
                  <a:lnTo>
                    <a:pt x="1429" y="382"/>
                  </a:lnTo>
                  <a:cubicBezTo>
                    <a:pt x="1525" y="382"/>
                    <a:pt x="1620" y="298"/>
                    <a:pt x="1620" y="191"/>
                  </a:cubicBezTo>
                  <a:cubicBezTo>
                    <a:pt x="1620" y="84"/>
                    <a:pt x="1525" y="1"/>
                    <a:pt x="1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195;p83">
              <a:extLst>
                <a:ext uri="{FF2B5EF4-FFF2-40B4-BE49-F238E27FC236}">
                  <a16:creationId xmlns:a16="http://schemas.microsoft.com/office/drawing/2014/main" id="{04A8E462-1678-4420-93A7-A859E3BD2046}"/>
                </a:ext>
              </a:extLst>
            </p:cNvPr>
            <p:cNvSpPr/>
            <p:nvPr/>
          </p:nvSpPr>
          <p:spPr>
            <a:xfrm>
              <a:off x="3247566" y="2697856"/>
              <a:ext cx="97432" cy="12159"/>
            </a:xfrm>
            <a:custGeom>
              <a:avLst/>
              <a:gdLst/>
              <a:ahLst/>
              <a:cxnLst/>
              <a:rect l="l" t="t" r="r" b="b"/>
              <a:pathLst>
                <a:path w="3061" h="382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8"/>
                    <a:pt x="84" y="382"/>
                    <a:pt x="191" y="382"/>
                  </a:cubicBezTo>
                  <a:lnTo>
                    <a:pt x="2870" y="382"/>
                  </a:lnTo>
                  <a:cubicBezTo>
                    <a:pt x="2977" y="382"/>
                    <a:pt x="3060" y="298"/>
                    <a:pt x="3060" y="191"/>
                  </a:cubicBezTo>
                  <a:cubicBezTo>
                    <a:pt x="3060" y="84"/>
                    <a:pt x="2977" y="1"/>
                    <a:pt x="2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196;p83">
              <a:extLst>
                <a:ext uri="{FF2B5EF4-FFF2-40B4-BE49-F238E27FC236}">
                  <a16:creationId xmlns:a16="http://schemas.microsoft.com/office/drawing/2014/main" id="{ADFB37E9-F48F-4E00-8870-A42D48B75ACF}"/>
                </a:ext>
              </a:extLst>
            </p:cNvPr>
            <p:cNvSpPr/>
            <p:nvPr/>
          </p:nvSpPr>
          <p:spPr>
            <a:xfrm>
              <a:off x="3312754" y="2665262"/>
              <a:ext cx="32244" cy="12159"/>
            </a:xfrm>
            <a:custGeom>
              <a:avLst/>
              <a:gdLst/>
              <a:ahLst/>
              <a:cxnLst/>
              <a:rect l="l" t="t" r="r" b="b"/>
              <a:pathLst>
                <a:path w="1013" h="382" extrusionOk="0">
                  <a:moveTo>
                    <a:pt x="191" y="1"/>
                  </a:moveTo>
                  <a:cubicBezTo>
                    <a:pt x="84" y="1"/>
                    <a:pt x="0" y="84"/>
                    <a:pt x="0" y="191"/>
                  </a:cubicBezTo>
                  <a:cubicBezTo>
                    <a:pt x="0" y="298"/>
                    <a:pt x="96" y="382"/>
                    <a:pt x="191" y="382"/>
                  </a:cubicBezTo>
                  <a:lnTo>
                    <a:pt x="822" y="382"/>
                  </a:lnTo>
                  <a:cubicBezTo>
                    <a:pt x="929" y="382"/>
                    <a:pt x="1012" y="298"/>
                    <a:pt x="1012" y="191"/>
                  </a:cubicBezTo>
                  <a:cubicBezTo>
                    <a:pt x="1012" y="84"/>
                    <a:pt x="929" y="1"/>
                    <a:pt x="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197;p83">
              <a:extLst>
                <a:ext uri="{FF2B5EF4-FFF2-40B4-BE49-F238E27FC236}">
                  <a16:creationId xmlns:a16="http://schemas.microsoft.com/office/drawing/2014/main" id="{5DF4950E-68E7-4815-BCCD-215618892D38}"/>
                </a:ext>
              </a:extLst>
            </p:cNvPr>
            <p:cNvSpPr/>
            <p:nvPr/>
          </p:nvSpPr>
          <p:spPr>
            <a:xfrm>
              <a:off x="3371862" y="2665262"/>
              <a:ext cx="58408" cy="12159"/>
            </a:xfrm>
            <a:custGeom>
              <a:avLst/>
              <a:gdLst/>
              <a:ahLst/>
              <a:cxnLst/>
              <a:rect l="l" t="t" r="r" b="b"/>
              <a:pathLst>
                <a:path w="1835" h="382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cubicBezTo>
                    <a:pt x="1" y="298"/>
                    <a:pt x="96" y="382"/>
                    <a:pt x="203" y="382"/>
                  </a:cubicBezTo>
                  <a:lnTo>
                    <a:pt x="1644" y="382"/>
                  </a:lnTo>
                  <a:cubicBezTo>
                    <a:pt x="1751" y="382"/>
                    <a:pt x="1834" y="298"/>
                    <a:pt x="1834" y="191"/>
                  </a:cubicBezTo>
                  <a:cubicBezTo>
                    <a:pt x="1834" y="84"/>
                    <a:pt x="1751" y="1"/>
                    <a:pt x="1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198;p83">
              <a:extLst>
                <a:ext uri="{FF2B5EF4-FFF2-40B4-BE49-F238E27FC236}">
                  <a16:creationId xmlns:a16="http://schemas.microsoft.com/office/drawing/2014/main" id="{D8FEC564-142D-416B-B51B-5075ABB89510}"/>
                </a:ext>
              </a:extLst>
            </p:cNvPr>
            <p:cNvSpPr/>
            <p:nvPr/>
          </p:nvSpPr>
          <p:spPr>
            <a:xfrm>
              <a:off x="3444625" y="2665262"/>
              <a:ext cx="51596" cy="12159"/>
            </a:xfrm>
            <a:custGeom>
              <a:avLst/>
              <a:gdLst/>
              <a:ahLst/>
              <a:cxnLst/>
              <a:rect l="l" t="t" r="r" b="b"/>
              <a:pathLst>
                <a:path w="1621" h="382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8"/>
                    <a:pt x="84" y="382"/>
                    <a:pt x="191" y="382"/>
                  </a:cubicBezTo>
                  <a:lnTo>
                    <a:pt x="1430" y="382"/>
                  </a:lnTo>
                  <a:cubicBezTo>
                    <a:pt x="1525" y="382"/>
                    <a:pt x="1620" y="298"/>
                    <a:pt x="1620" y="191"/>
                  </a:cubicBezTo>
                  <a:cubicBezTo>
                    <a:pt x="1620" y="84"/>
                    <a:pt x="1525" y="1"/>
                    <a:pt x="1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199;p83">
              <a:extLst>
                <a:ext uri="{FF2B5EF4-FFF2-40B4-BE49-F238E27FC236}">
                  <a16:creationId xmlns:a16="http://schemas.microsoft.com/office/drawing/2014/main" id="{3EC3DD4D-7CBE-420A-8E43-A7D5BB04A217}"/>
                </a:ext>
              </a:extLst>
            </p:cNvPr>
            <p:cNvSpPr/>
            <p:nvPr/>
          </p:nvSpPr>
          <p:spPr>
            <a:xfrm>
              <a:off x="3371862" y="2697856"/>
              <a:ext cx="84922" cy="12159"/>
            </a:xfrm>
            <a:custGeom>
              <a:avLst/>
              <a:gdLst/>
              <a:ahLst/>
              <a:cxnLst/>
              <a:rect l="l" t="t" r="r" b="b"/>
              <a:pathLst>
                <a:path w="2668" h="382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cubicBezTo>
                    <a:pt x="1" y="298"/>
                    <a:pt x="96" y="382"/>
                    <a:pt x="203" y="382"/>
                  </a:cubicBezTo>
                  <a:lnTo>
                    <a:pt x="2477" y="382"/>
                  </a:lnTo>
                  <a:cubicBezTo>
                    <a:pt x="2584" y="382"/>
                    <a:pt x="2668" y="298"/>
                    <a:pt x="2668" y="191"/>
                  </a:cubicBezTo>
                  <a:cubicBezTo>
                    <a:pt x="2668" y="84"/>
                    <a:pt x="2584" y="1"/>
                    <a:pt x="2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200;p83">
              <a:extLst>
                <a:ext uri="{FF2B5EF4-FFF2-40B4-BE49-F238E27FC236}">
                  <a16:creationId xmlns:a16="http://schemas.microsoft.com/office/drawing/2014/main" id="{D95649FB-64F2-43FC-A429-F0BA60BD2DFA}"/>
                </a:ext>
              </a:extLst>
            </p:cNvPr>
            <p:cNvSpPr/>
            <p:nvPr/>
          </p:nvSpPr>
          <p:spPr>
            <a:xfrm>
              <a:off x="3470408" y="2697856"/>
              <a:ext cx="25814" cy="12159"/>
            </a:xfrm>
            <a:custGeom>
              <a:avLst/>
              <a:gdLst/>
              <a:ahLst/>
              <a:cxnLst/>
              <a:rect l="l" t="t" r="r" b="b"/>
              <a:pathLst>
                <a:path w="811" h="382" extrusionOk="0">
                  <a:moveTo>
                    <a:pt x="203" y="1"/>
                  </a:moveTo>
                  <a:cubicBezTo>
                    <a:pt x="96" y="1"/>
                    <a:pt x="0" y="84"/>
                    <a:pt x="0" y="191"/>
                  </a:cubicBezTo>
                  <a:cubicBezTo>
                    <a:pt x="0" y="298"/>
                    <a:pt x="96" y="382"/>
                    <a:pt x="203" y="382"/>
                  </a:cubicBezTo>
                  <a:lnTo>
                    <a:pt x="620" y="382"/>
                  </a:lnTo>
                  <a:cubicBezTo>
                    <a:pt x="715" y="382"/>
                    <a:pt x="810" y="298"/>
                    <a:pt x="810" y="191"/>
                  </a:cubicBezTo>
                  <a:cubicBezTo>
                    <a:pt x="810" y="84"/>
                    <a:pt x="715" y="1"/>
                    <a:pt x="6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55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Wie finde ich Themen?</a:t>
            </a:r>
            <a:endParaRPr dirty="0"/>
          </a:p>
        </p:txBody>
      </p:sp>
      <p:cxnSp>
        <p:nvCxnSpPr>
          <p:cNvPr id="916" name="Google Shape;916;p55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3" name="Google Shape;923;p55"/>
          <p:cNvCxnSpPr/>
          <p:nvPr/>
        </p:nvCxnSpPr>
        <p:spPr>
          <a:xfrm>
            <a:off x="1480813" y="1894599"/>
            <a:ext cx="8541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4" name="Google Shape;924;p55"/>
          <p:cNvCxnSpPr/>
          <p:nvPr/>
        </p:nvCxnSpPr>
        <p:spPr>
          <a:xfrm>
            <a:off x="4164142" y="1894599"/>
            <a:ext cx="8541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5" name="Google Shape;925;p55"/>
          <p:cNvCxnSpPr/>
          <p:nvPr/>
        </p:nvCxnSpPr>
        <p:spPr>
          <a:xfrm>
            <a:off x="6809063" y="1894599"/>
            <a:ext cx="8541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6" name="Google Shape;926;p55"/>
          <p:cNvSpPr txBox="1">
            <a:spLocks noGrp="1"/>
          </p:cNvSpPr>
          <p:nvPr>
            <p:ph type="subTitle" idx="1"/>
          </p:nvPr>
        </p:nvSpPr>
        <p:spPr>
          <a:xfrm>
            <a:off x="1023613" y="1920854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2C3938"/>
                </a:solidFill>
              </a:rPr>
              <a:t>Behalte den Kalender im Auge!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Sondertage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2C3938"/>
                </a:solidFill>
              </a:rPr>
              <a:t>Feiertage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Termine</a:t>
            </a:r>
            <a:endParaRPr dirty="0">
              <a:solidFill>
                <a:srgbClr val="2C3938"/>
              </a:solidFill>
            </a:endParaRPr>
          </a:p>
        </p:txBody>
      </p:sp>
      <p:sp>
        <p:nvSpPr>
          <p:cNvPr id="927" name="Google Shape;927;p55"/>
          <p:cNvSpPr txBox="1">
            <a:spLocks noGrp="1"/>
          </p:cNvSpPr>
          <p:nvPr>
            <p:ph type="subTitle" idx="2"/>
          </p:nvPr>
        </p:nvSpPr>
        <p:spPr>
          <a:xfrm>
            <a:off x="3706942" y="1920854"/>
            <a:ext cx="1768500" cy="6498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2C3938"/>
                </a:solidFill>
              </a:rPr>
              <a:t>Rückwärts denken: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2C3938"/>
                </a:solidFill>
              </a:rPr>
              <a:t>Was fehlt noch, um den derzeitigen Content rund zu machen?</a:t>
            </a:r>
            <a:endParaRPr dirty="0">
              <a:solidFill>
                <a:srgbClr val="2C3938"/>
              </a:solidFill>
            </a:endParaRPr>
          </a:p>
        </p:txBody>
      </p:sp>
      <p:sp>
        <p:nvSpPr>
          <p:cNvPr id="928" name="Google Shape;928;p55"/>
          <p:cNvSpPr txBox="1">
            <a:spLocks noGrp="1"/>
          </p:cNvSpPr>
          <p:nvPr>
            <p:ph type="subTitle" idx="3"/>
          </p:nvPr>
        </p:nvSpPr>
        <p:spPr>
          <a:xfrm>
            <a:off x="6351863" y="1920854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2C3938"/>
                </a:solidFill>
              </a:rPr>
              <a:t>User </a:t>
            </a:r>
            <a:r>
              <a:rPr lang="de-DE" dirty="0" err="1">
                <a:solidFill>
                  <a:srgbClr val="2C3938"/>
                </a:solidFill>
              </a:rPr>
              <a:t>Generated</a:t>
            </a:r>
            <a:r>
              <a:rPr lang="de-DE" dirty="0">
                <a:solidFill>
                  <a:srgbClr val="2C3938"/>
                </a:solidFill>
              </a:rPr>
              <a:t> Content</a:t>
            </a:r>
            <a:endParaRPr dirty="0">
              <a:solidFill>
                <a:srgbClr val="2C3938"/>
              </a:solidFill>
            </a:endParaRP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5EF7E04B-B20A-46F1-A4CB-190643144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650" y="2624642"/>
            <a:ext cx="1967816" cy="2623754"/>
          </a:xfrm>
          <a:prstGeom prst="rect">
            <a:avLst/>
          </a:prstGeom>
        </p:spPr>
      </p:pic>
      <p:grpSp>
        <p:nvGrpSpPr>
          <p:cNvPr id="40" name="Google Shape;9342;p83">
            <a:extLst>
              <a:ext uri="{FF2B5EF4-FFF2-40B4-BE49-F238E27FC236}">
                <a16:creationId xmlns:a16="http://schemas.microsoft.com/office/drawing/2014/main" id="{4E72D050-333B-44AD-9C68-5C86007DDD51}"/>
              </a:ext>
            </a:extLst>
          </p:cNvPr>
          <p:cNvGrpSpPr/>
          <p:nvPr/>
        </p:nvGrpSpPr>
        <p:grpSpPr>
          <a:xfrm>
            <a:off x="1716453" y="1448106"/>
            <a:ext cx="382819" cy="310788"/>
            <a:chOff x="6083810" y="1547297"/>
            <a:chExt cx="382819" cy="310788"/>
          </a:xfrm>
          <a:solidFill>
            <a:srgbClr val="2C3938"/>
          </a:solidFill>
        </p:grpSpPr>
        <p:sp>
          <p:nvSpPr>
            <p:cNvPr id="41" name="Google Shape;9343;p83">
              <a:extLst>
                <a:ext uri="{FF2B5EF4-FFF2-40B4-BE49-F238E27FC236}">
                  <a16:creationId xmlns:a16="http://schemas.microsoft.com/office/drawing/2014/main" id="{E7736508-6646-45CA-A2AA-703E45F77D3C}"/>
                </a:ext>
              </a:extLst>
            </p:cNvPr>
            <p:cNvSpPr/>
            <p:nvPr/>
          </p:nvSpPr>
          <p:spPr>
            <a:xfrm>
              <a:off x="6083810" y="1547297"/>
              <a:ext cx="382819" cy="310788"/>
            </a:xfrm>
            <a:custGeom>
              <a:avLst/>
              <a:gdLst/>
              <a:ahLst/>
              <a:cxnLst/>
              <a:rect l="l" t="t" r="r" b="b"/>
              <a:pathLst>
                <a:path w="12027" h="9764" extrusionOk="0">
                  <a:moveTo>
                    <a:pt x="1834" y="334"/>
                  </a:moveTo>
                  <a:cubicBezTo>
                    <a:pt x="1834" y="334"/>
                    <a:pt x="1846" y="334"/>
                    <a:pt x="1846" y="358"/>
                  </a:cubicBezTo>
                  <a:lnTo>
                    <a:pt x="1846" y="1108"/>
                  </a:lnTo>
                  <a:cubicBezTo>
                    <a:pt x="1846" y="1108"/>
                    <a:pt x="1846" y="1132"/>
                    <a:pt x="1834" y="1132"/>
                  </a:cubicBezTo>
                  <a:lnTo>
                    <a:pt x="1465" y="1132"/>
                  </a:lnTo>
                  <a:cubicBezTo>
                    <a:pt x="1465" y="1132"/>
                    <a:pt x="1453" y="1132"/>
                    <a:pt x="1453" y="1108"/>
                  </a:cubicBezTo>
                  <a:lnTo>
                    <a:pt x="1453" y="358"/>
                  </a:lnTo>
                  <a:lnTo>
                    <a:pt x="1834" y="334"/>
                  </a:lnTo>
                  <a:close/>
                  <a:moveTo>
                    <a:pt x="10502" y="334"/>
                  </a:moveTo>
                  <a:cubicBezTo>
                    <a:pt x="10502" y="334"/>
                    <a:pt x="10514" y="334"/>
                    <a:pt x="10514" y="358"/>
                  </a:cubicBezTo>
                  <a:lnTo>
                    <a:pt x="10514" y="1108"/>
                  </a:lnTo>
                  <a:cubicBezTo>
                    <a:pt x="10514" y="1108"/>
                    <a:pt x="10514" y="1132"/>
                    <a:pt x="10502" y="1132"/>
                  </a:cubicBezTo>
                  <a:lnTo>
                    <a:pt x="10133" y="1132"/>
                  </a:lnTo>
                  <a:cubicBezTo>
                    <a:pt x="10133" y="1132"/>
                    <a:pt x="10109" y="1132"/>
                    <a:pt x="10109" y="1108"/>
                  </a:cubicBezTo>
                  <a:lnTo>
                    <a:pt x="10109" y="358"/>
                  </a:lnTo>
                  <a:lnTo>
                    <a:pt x="10502" y="334"/>
                  </a:lnTo>
                  <a:close/>
                  <a:moveTo>
                    <a:pt x="11229" y="1096"/>
                  </a:moveTo>
                  <a:cubicBezTo>
                    <a:pt x="11443" y="1096"/>
                    <a:pt x="11621" y="1274"/>
                    <a:pt x="11621" y="1477"/>
                  </a:cubicBezTo>
                  <a:lnTo>
                    <a:pt x="11621" y="9013"/>
                  </a:lnTo>
                  <a:cubicBezTo>
                    <a:pt x="11645" y="9240"/>
                    <a:pt x="11467" y="9406"/>
                    <a:pt x="11264" y="9406"/>
                  </a:cubicBezTo>
                  <a:lnTo>
                    <a:pt x="727" y="9406"/>
                  </a:lnTo>
                  <a:cubicBezTo>
                    <a:pt x="513" y="9406"/>
                    <a:pt x="334" y="9228"/>
                    <a:pt x="334" y="9013"/>
                  </a:cubicBezTo>
                  <a:lnTo>
                    <a:pt x="334" y="1477"/>
                  </a:lnTo>
                  <a:cubicBezTo>
                    <a:pt x="334" y="1274"/>
                    <a:pt x="513" y="1096"/>
                    <a:pt x="727" y="1096"/>
                  </a:cubicBezTo>
                  <a:lnTo>
                    <a:pt x="1108" y="1096"/>
                  </a:lnTo>
                  <a:lnTo>
                    <a:pt x="1108" y="1108"/>
                  </a:lnTo>
                  <a:cubicBezTo>
                    <a:pt x="1108" y="1322"/>
                    <a:pt x="1275" y="1465"/>
                    <a:pt x="1465" y="1465"/>
                  </a:cubicBezTo>
                  <a:lnTo>
                    <a:pt x="1834" y="1465"/>
                  </a:lnTo>
                  <a:cubicBezTo>
                    <a:pt x="2049" y="1465"/>
                    <a:pt x="2192" y="1298"/>
                    <a:pt x="2192" y="1108"/>
                  </a:cubicBezTo>
                  <a:lnTo>
                    <a:pt x="2192" y="1096"/>
                  </a:lnTo>
                  <a:lnTo>
                    <a:pt x="9752" y="1096"/>
                  </a:lnTo>
                  <a:lnTo>
                    <a:pt x="9752" y="1108"/>
                  </a:lnTo>
                  <a:cubicBezTo>
                    <a:pt x="9752" y="1322"/>
                    <a:pt x="9919" y="1465"/>
                    <a:pt x="10109" y="1465"/>
                  </a:cubicBezTo>
                  <a:lnTo>
                    <a:pt x="10490" y="1465"/>
                  </a:lnTo>
                  <a:cubicBezTo>
                    <a:pt x="10693" y="1465"/>
                    <a:pt x="10848" y="1298"/>
                    <a:pt x="10848" y="1108"/>
                  </a:cubicBezTo>
                  <a:lnTo>
                    <a:pt x="10848" y="1096"/>
                  </a:lnTo>
                  <a:close/>
                  <a:moveTo>
                    <a:pt x="1489" y="0"/>
                  </a:moveTo>
                  <a:cubicBezTo>
                    <a:pt x="1287" y="0"/>
                    <a:pt x="1132" y="155"/>
                    <a:pt x="1132" y="358"/>
                  </a:cubicBezTo>
                  <a:lnTo>
                    <a:pt x="1132" y="739"/>
                  </a:lnTo>
                  <a:lnTo>
                    <a:pt x="751" y="739"/>
                  </a:lnTo>
                  <a:cubicBezTo>
                    <a:pt x="346" y="739"/>
                    <a:pt x="1" y="1072"/>
                    <a:pt x="1" y="1489"/>
                  </a:cubicBezTo>
                  <a:lnTo>
                    <a:pt x="1" y="9013"/>
                  </a:lnTo>
                  <a:cubicBezTo>
                    <a:pt x="1" y="9418"/>
                    <a:pt x="334" y="9764"/>
                    <a:pt x="751" y="9764"/>
                  </a:cubicBezTo>
                  <a:lnTo>
                    <a:pt x="11288" y="9764"/>
                  </a:lnTo>
                  <a:cubicBezTo>
                    <a:pt x="11693" y="9764"/>
                    <a:pt x="12026" y="9430"/>
                    <a:pt x="12026" y="9013"/>
                  </a:cubicBezTo>
                  <a:lnTo>
                    <a:pt x="12026" y="1489"/>
                  </a:lnTo>
                  <a:cubicBezTo>
                    <a:pt x="12002" y="1084"/>
                    <a:pt x="11657" y="739"/>
                    <a:pt x="11264" y="739"/>
                  </a:cubicBezTo>
                  <a:lnTo>
                    <a:pt x="10871" y="739"/>
                  </a:lnTo>
                  <a:lnTo>
                    <a:pt x="10871" y="358"/>
                  </a:lnTo>
                  <a:cubicBezTo>
                    <a:pt x="10871" y="143"/>
                    <a:pt x="10705" y="0"/>
                    <a:pt x="10514" y="0"/>
                  </a:cubicBezTo>
                  <a:lnTo>
                    <a:pt x="10145" y="0"/>
                  </a:lnTo>
                  <a:cubicBezTo>
                    <a:pt x="9931" y="0"/>
                    <a:pt x="9788" y="155"/>
                    <a:pt x="9788" y="358"/>
                  </a:cubicBezTo>
                  <a:lnTo>
                    <a:pt x="9788" y="739"/>
                  </a:lnTo>
                  <a:lnTo>
                    <a:pt x="2227" y="739"/>
                  </a:lnTo>
                  <a:lnTo>
                    <a:pt x="2227" y="358"/>
                  </a:lnTo>
                  <a:cubicBezTo>
                    <a:pt x="2227" y="143"/>
                    <a:pt x="2061" y="0"/>
                    <a:pt x="1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344;p83">
              <a:extLst>
                <a:ext uri="{FF2B5EF4-FFF2-40B4-BE49-F238E27FC236}">
                  <a16:creationId xmlns:a16="http://schemas.microsoft.com/office/drawing/2014/main" id="{79F90EC3-3452-4DE1-8CCC-29AB54CE359C}"/>
                </a:ext>
              </a:extLst>
            </p:cNvPr>
            <p:cNvSpPr/>
            <p:nvPr/>
          </p:nvSpPr>
          <p:spPr>
            <a:xfrm>
              <a:off x="6106950" y="1606787"/>
              <a:ext cx="334661" cy="11395"/>
            </a:xfrm>
            <a:custGeom>
              <a:avLst/>
              <a:gdLst/>
              <a:ahLst/>
              <a:cxnLst/>
              <a:rect l="l" t="t" r="r" b="b"/>
              <a:pathLst>
                <a:path w="10514" h="358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86"/>
                    <a:pt x="72" y="358"/>
                    <a:pt x="179" y="358"/>
                  </a:cubicBezTo>
                  <a:lnTo>
                    <a:pt x="10335" y="358"/>
                  </a:lnTo>
                  <a:cubicBezTo>
                    <a:pt x="10442" y="358"/>
                    <a:pt x="10513" y="286"/>
                    <a:pt x="10513" y="179"/>
                  </a:cubicBezTo>
                  <a:cubicBezTo>
                    <a:pt x="10513" y="72"/>
                    <a:pt x="10442" y="1"/>
                    <a:pt x="103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345;p83">
              <a:extLst>
                <a:ext uri="{FF2B5EF4-FFF2-40B4-BE49-F238E27FC236}">
                  <a16:creationId xmlns:a16="http://schemas.microsoft.com/office/drawing/2014/main" id="{53AA5FC2-23F3-407F-B75F-E9B35E4E526E}"/>
                </a:ext>
              </a:extLst>
            </p:cNvPr>
            <p:cNvSpPr/>
            <p:nvPr/>
          </p:nvSpPr>
          <p:spPr>
            <a:xfrm>
              <a:off x="6124743" y="1655296"/>
              <a:ext cx="47427" cy="11395"/>
            </a:xfrm>
            <a:custGeom>
              <a:avLst/>
              <a:gdLst/>
              <a:ahLst/>
              <a:cxnLst/>
              <a:rect l="l" t="t" r="r" b="b"/>
              <a:pathLst>
                <a:path w="1490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8" y="358"/>
                    <a:pt x="1489" y="275"/>
                    <a:pt x="1489" y="179"/>
                  </a:cubicBezTo>
                  <a:cubicBezTo>
                    <a:pt x="1489" y="72"/>
                    <a:pt x="1406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346;p83">
              <a:extLst>
                <a:ext uri="{FF2B5EF4-FFF2-40B4-BE49-F238E27FC236}">
                  <a16:creationId xmlns:a16="http://schemas.microsoft.com/office/drawing/2014/main" id="{6E831031-5763-4EDB-B421-82810BEE429C}"/>
                </a:ext>
              </a:extLst>
            </p:cNvPr>
            <p:cNvSpPr/>
            <p:nvPr/>
          </p:nvSpPr>
          <p:spPr>
            <a:xfrm>
              <a:off x="6208520" y="1655296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1"/>
                  </a:moveTo>
                  <a:cubicBezTo>
                    <a:pt x="83" y="1"/>
                    <a:pt x="0" y="72"/>
                    <a:pt x="0" y="179"/>
                  </a:cubicBezTo>
                  <a:cubicBezTo>
                    <a:pt x="0" y="275"/>
                    <a:pt x="83" y="358"/>
                    <a:pt x="179" y="358"/>
                  </a:cubicBezTo>
                  <a:lnTo>
                    <a:pt x="1310" y="358"/>
                  </a:lnTo>
                  <a:cubicBezTo>
                    <a:pt x="1417" y="358"/>
                    <a:pt x="1488" y="275"/>
                    <a:pt x="1488" y="179"/>
                  </a:cubicBezTo>
                  <a:cubicBezTo>
                    <a:pt x="1488" y="72"/>
                    <a:pt x="1405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347;p83">
              <a:extLst>
                <a:ext uri="{FF2B5EF4-FFF2-40B4-BE49-F238E27FC236}">
                  <a16:creationId xmlns:a16="http://schemas.microsoft.com/office/drawing/2014/main" id="{4868AAAA-96A4-4FC1-A758-22235FD39C5D}"/>
                </a:ext>
              </a:extLst>
            </p:cNvPr>
            <p:cNvSpPr/>
            <p:nvPr/>
          </p:nvSpPr>
          <p:spPr>
            <a:xfrm>
              <a:off x="6376391" y="1655296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7" y="358"/>
                    <a:pt x="1489" y="275"/>
                    <a:pt x="1489" y="179"/>
                  </a:cubicBezTo>
                  <a:cubicBezTo>
                    <a:pt x="1489" y="72"/>
                    <a:pt x="1417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348;p83">
              <a:extLst>
                <a:ext uri="{FF2B5EF4-FFF2-40B4-BE49-F238E27FC236}">
                  <a16:creationId xmlns:a16="http://schemas.microsoft.com/office/drawing/2014/main" id="{4040DC90-C7EE-4EDF-9B92-8D7F68475E48}"/>
                </a:ext>
              </a:extLst>
            </p:cNvPr>
            <p:cNvSpPr/>
            <p:nvPr/>
          </p:nvSpPr>
          <p:spPr>
            <a:xfrm>
              <a:off x="6124743" y="1703041"/>
              <a:ext cx="47427" cy="11427"/>
            </a:xfrm>
            <a:custGeom>
              <a:avLst/>
              <a:gdLst/>
              <a:ahLst/>
              <a:cxnLst/>
              <a:rect l="l" t="t" r="r" b="b"/>
              <a:pathLst>
                <a:path w="1490" h="359" extrusionOk="0">
                  <a:moveTo>
                    <a:pt x="179" y="1"/>
                  </a:moveTo>
                  <a:cubicBezTo>
                    <a:pt x="72" y="1"/>
                    <a:pt x="1" y="72"/>
                    <a:pt x="1" y="180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8" y="358"/>
                    <a:pt x="1489" y="275"/>
                    <a:pt x="1489" y="180"/>
                  </a:cubicBezTo>
                  <a:cubicBezTo>
                    <a:pt x="1489" y="72"/>
                    <a:pt x="1406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349;p83">
              <a:extLst>
                <a:ext uri="{FF2B5EF4-FFF2-40B4-BE49-F238E27FC236}">
                  <a16:creationId xmlns:a16="http://schemas.microsoft.com/office/drawing/2014/main" id="{CF0CB45B-3FF9-4F8D-81E7-6F77FBD8DA22}"/>
                </a:ext>
              </a:extLst>
            </p:cNvPr>
            <p:cNvSpPr/>
            <p:nvPr/>
          </p:nvSpPr>
          <p:spPr>
            <a:xfrm>
              <a:off x="6292646" y="1703041"/>
              <a:ext cx="47395" cy="11427"/>
            </a:xfrm>
            <a:custGeom>
              <a:avLst/>
              <a:gdLst/>
              <a:ahLst/>
              <a:cxnLst/>
              <a:rect l="l" t="t" r="r" b="b"/>
              <a:pathLst>
                <a:path w="1489" h="359" extrusionOk="0">
                  <a:moveTo>
                    <a:pt x="179" y="1"/>
                  </a:moveTo>
                  <a:cubicBezTo>
                    <a:pt x="72" y="1"/>
                    <a:pt x="0" y="72"/>
                    <a:pt x="0" y="180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05" y="358"/>
                    <a:pt x="1489" y="275"/>
                    <a:pt x="1489" y="180"/>
                  </a:cubicBezTo>
                  <a:cubicBezTo>
                    <a:pt x="1489" y="72"/>
                    <a:pt x="1405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350;p83">
              <a:extLst>
                <a:ext uri="{FF2B5EF4-FFF2-40B4-BE49-F238E27FC236}">
                  <a16:creationId xmlns:a16="http://schemas.microsoft.com/office/drawing/2014/main" id="{54464DFE-4E66-4B02-BBA2-54DC81482ECF}"/>
                </a:ext>
              </a:extLst>
            </p:cNvPr>
            <p:cNvSpPr/>
            <p:nvPr/>
          </p:nvSpPr>
          <p:spPr>
            <a:xfrm>
              <a:off x="6124743" y="1750818"/>
              <a:ext cx="47427" cy="11395"/>
            </a:xfrm>
            <a:custGeom>
              <a:avLst/>
              <a:gdLst/>
              <a:ahLst/>
              <a:cxnLst/>
              <a:rect l="l" t="t" r="r" b="b"/>
              <a:pathLst>
                <a:path w="1490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8" y="357"/>
                    <a:pt x="1489" y="286"/>
                    <a:pt x="1489" y="179"/>
                  </a:cubicBezTo>
                  <a:cubicBezTo>
                    <a:pt x="1489" y="72"/>
                    <a:pt x="1406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351;p83">
              <a:extLst>
                <a:ext uri="{FF2B5EF4-FFF2-40B4-BE49-F238E27FC236}">
                  <a16:creationId xmlns:a16="http://schemas.microsoft.com/office/drawing/2014/main" id="{E9E7C326-80B8-48A0-AECD-D2BFFD115D50}"/>
                </a:ext>
              </a:extLst>
            </p:cNvPr>
            <p:cNvSpPr/>
            <p:nvPr/>
          </p:nvSpPr>
          <p:spPr>
            <a:xfrm>
              <a:off x="6208520" y="1750818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83" y="0"/>
                    <a:pt x="0" y="72"/>
                    <a:pt x="0" y="179"/>
                  </a:cubicBezTo>
                  <a:cubicBezTo>
                    <a:pt x="0" y="286"/>
                    <a:pt x="83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8" y="286"/>
                    <a:pt x="1488" y="179"/>
                  </a:cubicBezTo>
                  <a:cubicBezTo>
                    <a:pt x="1488" y="72"/>
                    <a:pt x="1405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352;p83">
              <a:extLst>
                <a:ext uri="{FF2B5EF4-FFF2-40B4-BE49-F238E27FC236}">
                  <a16:creationId xmlns:a16="http://schemas.microsoft.com/office/drawing/2014/main" id="{26873390-D3FE-4C81-ADE8-01CFFBE7A492}"/>
                </a:ext>
              </a:extLst>
            </p:cNvPr>
            <p:cNvSpPr/>
            <p:nvPr/>
          </p:nvSpPr>
          <p:spPr>
            <a:xfrm>
              <a:off x="6376391" y="1750818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9" y="286"/>
                    <a:pt x="1489" y="179"/>
                  </a:cubicBezTo>
                  <a:cubicBezTo>
                    <a:pt x="1489" y="72"/>
                    <a:pt x="1417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353;p83">
              <a:extLst>
                <a:ext uri="{FF2B5EF4-FFF2-40B4-BE49-F238E27FC236}">
                  <a16:creationId xmlns:a16="http://schemas.microsoft.com/office/drawing/2014/main" id="{1F06AAA9-EB6A-4225-A3B8-DFEC653A8189}"/>
                </a:ext>
              </a:extLst>
            </p:cNvPr>
            <p:cNvSpPr/>
            <p:nvPr/>
          </p:nvSpPr>
          <p:spPr>
            <a:xfrm>
              <a:off x="6208520" y="1798563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83" y="0"/>
                    <a:pt x="0" y="72"/>
                    <a:pt x="0" y="179"/>
                  </a:cubicBezTo>
                  <a:cubicBezTo>
                    <a:pt x="0" y="286"/>
                    <a:pt x="83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8" y="286"/>
                    <a:pt x="1488" y="179"/>
                  </a:cubicBezTo>
                  <a:cubicBezTo>
                    <a:pt x="1488" y="72"/>
                    <a:pt x="1405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354;p83">
              <a:extLst>
                <a:ext uri="{FF2B5EF4-FFF2-40B4-BE49-F238E27FC236}">
                  <a16:creationId xmlns:a16="http://schemas.microsoft.com/office/drawing/2014/main" id="{4F22F353-A14C-4802-BD06-14EEA5396C12}"/>
                </a:ext>
              </a:extLst>
            </p:cNvPr>
            <p:cNvSpPr/>
            <p:nvPr/>
          </p:nvSpPr>
          <p:spPr>
            <a:xfrm>
              <a:off x="6292646" y="1798563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05" y="357"/>
                    <a:pt x="1489" y="286"/>
                    <a:pt x="1489" y="179"/>
                  </a:cubicBezTo>
                  <a:cubicBezTo>
                    <a:pt x="1489" y="72"/>
                    <a:pt x="1405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355;p83">
              <a:extLst>
                <a:ext uri="{FF2B5EF4-FFF2-40B4-BE49-F238E27FC236}">
                  <a16:creationId xmlns:a16="http://schemas.microsoft.com/office/drawing/2014/main" id="{73CC0CCB-47CD-42A3-AD4A-60590D1D730C}"/>
                </a:ext>
              </a:extLst>
            </p:cNvPr>
            <p:cNvSpPr/>
            <p:nvPr/>
          </p:nvSpPr>
          <p:spPr>
            <a:xfrm>
              <a:off x="6376391" y="1798563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9" y="286"/>
                    <a:pt x="1489" y="179"/>
                  </a:cubicBezTo>
                  <a:cubicBezTo>
                    <a:pt x="1489" y="72"/>
                    <a:pt x="1417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356;p83">
              <a:extLst>
                <a:ext uri="{FF2B5EF4-FFF2-40B4-BE49-F238E27FC236}">
                  <a16:creationId xmlns:a16="http://schemas.microsoft.com/office/drawing/2014/main" id="{6AAEB7A8-F347-4A90-9F1A-741A3816A68D}"/>
                </a:ext>
              </a:extLst>
            </p:cNvPr>
            <p:cNvSpPr/>
            <p:nvPr/>
          </p:nvSpPr>
          <p:spPr>
            <a:xfrm>
              <a:off x="6207756" y="1690723"/>
              <a:ext cx="48923" cy="35108"/>
            </a:xfrm>
            <a:custGeom>
              <a:avLst/>
              <a:gdLst/>
              <a:ahLst/>
              <a:cxnLst/>
              <a:rect l="l" t="t" r="r" b="b"/>
              <a:pathLst>
                <a:path w="1537" h="1103" extrusionOk="0">
                  <a:moveTo>
                    <a:pt x="1328" y="1"/>
                  </a:moveTo>
                  <a:cubicBezTo>
                    <a:pt x="1283" y="1"/>
                    <a:pt x="1239" y="19"/>
                    <a:pt x="1203" y="55"/>
                  </a:cubicBezTo>
                  <a:lnTo>
                    <a:pt x="584" y="686"/>
                  </a:lnTo>
                  <a:lnTo>
                    <a:pt x="322" y="436"/>
                  </a:lnTo>
                  <a:cubicBezTo>
                    <a:pt x="286" y="394"/>
                    <a:pt x="241" y="373"/>
                    <a:pt x="197" y="373"/>
                  </a:cubicBezTo>
                  <a:cubicBezTo>
                    <a:pt x="152" y="373"/>
                    <a:pt x="107" y="394"/>
                    <a:pt x="72" y="436"/>
                  </a:cubicBezTo>
                  <a:cubicBezTo>
                    <a:pt x="0" y="507"/>
                    <a:pt x="0" y="614"/>
                    <a:pt x="72" y="686"/>
                  </a:cubicBezTo>
                  <a:lnTo>
                    <a:pt x="441" y="1055"/>
                  </a:lnTo>
                  <a:cubicBezTo>
                    <a:pt x="477" y="1078"/>
                    <a:pt x="512" y="1102"/>
                    <a:pt x="560" y="1102"/>
                  </a:cubicBezTo>
                  <a:cubicBezTo>
                    <a:pt x="607" y="1102"/>
                    <a:pt x="655" y="1078"/>
                    <a:pt x="679" y="1055"/>
                  </a:cubicBezTo>
                  <a:lnTo>
                    <a:pt x="1441" y="293"/>
                  </a:lnTo>
                  <a:cubicBezTo>
                    <a:pt x="1536" y="233"/>
                    <a:pt x="1536" y="138"/>
                    <a:pt x="1453" y="55"/>
                  </a:cubicBezTo>
                  <a:cubicBezTo>
                    <a:pt x="1417" y="19"/>
                    <a:pt x="1372" y="1"/>
                    <a:pt x="13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357;p83">
              <a:extLst>
                <a:ext uri="{FF2B5EF4-FFF2-40B4-BE49-F238E27FC236}">
                  <a16:creationId xmlns:a16="http://schemas.microsoft.com/office/drawing/2014/main" id="{E344663B-7D78-4659-ABF8-B6B4D6D22A10}"/>
                </a:ext>
              </a:extLst>
            </p:cNvPr>
            <p:cNvSpPr/>
            <p:nvPr/>
          </p:nvSpPr>
          <p:spPr>
            <a:xfrm>
              <a:off x="6376009" y="1690723"/>
              <a:ext cx="48159" cy="35108"/>
            </a:xfrm>
            <a:custGeom>
              <a:avLst/>
              <a:gdLst/>
              <a:ahLst/>
              <a:cxnLst/>
              <a:rect l="l" t="t" r="r" b="b"/>
              <a:pathLst>
                <a:path w="1513" h="1103" extrusionOk="0">
                  <a:moveTo>
                    <a:pt x="1328" y="1"/>
                  </a:moveTo>
                  <a:cubicBezTo>
                    <a:pt x="1284" y="1"/>
                    <a:pt x="1239" y="19"/>
                    <a:pt x="1203" y="55"/>
                  </a:cubicBezTo>
                  <a:lnTo>
                    <a:pt x="572" y="686"/>
                  </a:lnTo>
                  <a:lnTo>
                    <a:pt x="322" y="436"/>
                  </a:lnTo>
                  <a:cubicBezTo>
                    <a:pt x="286" y="394"/>
                    <a:pt x="242" y="373"/>
                    <a:pt x="197" y="373"/>
                  </a:cubicBezTo>
                  <a:cubicBezTo>
                    <a:pt x="152" y="373"/>
                    <a:pt x="108" y="394"/>
                    <a:pt x="72" y="436"/>
                  </a:cubicBezTo>
                  <a:cubicBezTo>
                    <a:pt x="1" y="507"/>
                    <a:pt x="1" y="614"/>
                    <a:pt x="72" y="686"/>
                  </a:cubicBezTo>
                  <a:lnTo>
                    <a:pt x="441" y="1055"/>
                  </a:lnTo>
                  <a:cubicBezTo>
                    <a:pt x="477" y="1078"/>
                    <a:pt x="513" y="1102"/>
                    <a:pt x="560" y="1102"/>
                  </a:cubicBezTo>
                  <a:cubicBezTo>
                    <a:pt x="608" y="1102"/>
                    <a:pt x="644" y="1078"/>
                    <a:pt x="679" y="1055"/>
                  </a:cubicBezTo>
                  <a:lnTo>
                    <a:pt x="1441" y="293"/>
                  </a:lnTo>
                  <a:cubicBezTo>
                    <a:pt x="1513" y="233"/>
                    <a:pt x="1513" y="138"/>
                    <a:pt x="1453" y="55"/>
                  </a:cubicBezTo>
                  <a:cubicBezTo>
                    <a:pt x="1417" y="19"/>
                    <a:pt x="1373" y="1"/>
                    <a:pt x="13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358;p83">
              <a:extLst>
                <a:ext uri="{FF2B5EF4-FFF2-40B4-BE49-F238E27FC236}">
                  <a16:creationId xmlns:a16="http://schemas.microsoft.com/office/drawing/2014/main" id="{B4E1B50C-46B6-4E28-9631-EFA3C9959011}"/>
                </a:ext>
              </a:extLst>
            </p:cNvPr>
            <p:cNvSpPr/>
            <p:nvPr/>
          </p:nvSpPr>
          <p:spPr>
            <a:xfrm>
              <a:off x="6291500" y="1738595"/>
              <a:ext cx="48923" cy="34981"/>
            </a:xfrm>
            <a:custGeom>
              <a:avLst/>
              <a:gdLst/>
              <a:ahLst/>
              <a:cxnLst/>
              <a:rect l="l" t="t" r="r" b="b"/>
              <a:pathLst>
                <a:path w="1537" h="1099" extrusionOk="0">
                  <a:moveTo>
                    <a:pt x="1334" y="0"/>
                  </a:moveTo>
                  <a:cubicBezTo>
                    <a:pt x="1289" y="0"/>
                    <a:pt x="1245" y="21"/>
                    <a:pt x="1203" y="63"/>
                  </a:cubicBezTo>
                  <a:lnTo>
                    <a:pt x="584" y="682"/>
                  </a:lnTo>
                  <a:lnTo>
                    <a:pt x="322" y="432"/>
                  </a:lnTo>
                  <a:cubicBezTo>
                    <a:pt x="286" y="396"/>
                    <a:pt x="242" y="378"/>
                    <a:pt x="197" y="378"/>
                  </a:cubicBezTo>
                  <a:cubicBezTo>
                    <a:pt x="152" y="378"/>
                    <a:pt x="108" y="396"/>
                    <a:pt x="72" y="432"/>
                  </a:cubicBezTo>
                  <a:cubicBezTo>
                    <a:pt x="1" y="503"/>
                    <a:pt x="1" y="610"/>
                    <a:pt x="72" y="682"/>
                  </a:cubicBezTo>
                  <a:lnTo>
                    <a:pt x="441" y="1051"/>
                  </a:lnTo>
                  <a:cubicBezTo>
                    <a:pt x="477" y="1087"/>
                    <a:pt x="524" y="1098"/>
                    <a:pt x="560" y="1098"/>
                  </a:cubicBezTo>
                  <a:cubicBezTo>
                    <a:pt x="608" y="1098"/>
                    <a:pt x="655" y="1087"/>
                    <a:pt x="679" y="1051"/>
                  </a:cubicBezTo>
                  <a:lnTo>
                    <a:pt x="1441" y="301"/>
                  </a:lnTo>
                  <a:cubicBezTo>
                    <a:pt x="1536" y="241"/>
                    <a:pt x="1536" y="134"/>
                    <a:pt x="1465" y="63"/>
                  </a:cubicBezTo>
                  <a:cubicBezTo>
                    <a:pt x="1423" y="21"/>
                    <a:pt x="1379" y="0"/>
                    <a:pt x="1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359;p83">
              <a:extLst>
                <a:ext uri="{FF2B5EF4-FFF2-40B4-BE49-F238E27FC236}">
                  <a16:creationId xmlns:a16="http://schemas.microsoft.com/office/drawing/2014/main" id="{9F5EAA8C-A53C-4216-9170-6B4892998D0B}"/>
                </a:ext>
              </a:extLst>
            </p:cNvPr>
            <p:cNvSpPr/>
            <p:nvPr/>
          </p:nvSpPr>
          <p:spPr>
            <a:xfrm>
              <a:off x="6123629" y="1786627"/>
              <a:ext cx="48891" cy="34695"/>
            </a:xfrm>
            <a:custGeom>
              <a:avLst/>
              <a:gdLst/>
              <a:ahLst/>
              <a:cxnLst/>
              <a:rect l="l" t="t" r="r" b="b"/>
              <a:pathLst>
                <a:path w="1536" h="1090" extrusionOk="0">
                  <a:moveTo>
                    <a:pt x="1340" y="0"/>
                  </a:moveTo>
                  <a:cubicBezTo>
                    <a:pt x="1295" y="0"/>
                    <a:pt x="1250" y="18"/>
                    <a:pt x="1215" y="54"/>
                  </a:cubicBezTo>
                  <a:lnTo>
                    <a:pt x="583" y="673"/>
                  </a:lnTo>
                  <a:lnTo>
                    <a:pt x="333" y="423"/>
                  </a:lnTo>
                  <a:cubicBezTo>
                    <a:pt x="298" y="387"/>
                    <a:pt x="253" y="369"/>
                    <a:pt x="208" y="369"/>
                  </a:cubicBezTo>
                  <a:cubicBezTo>
                    <a:pt x="164" y="369"/>
                    <a:pt x="119" y="387"/>
                    <a:pt x="83" y="423"/>
                  </a:cubicBezTo>
                  <a:cubicBezTo>
                    <a:pt x="0" y="494"/>
                    <a:pt x="0" y="601"/>
                    <a:pt x="83" y="673"/>
                  </a:cubicBezTo>
                  <a:lnTo>
                    <a:pt x="453" y="1042"/>
                  </a:lnTo>
                  <a:cubicBezTo>
                    <a:pt x="476" y="1078"/>
                    <a:pt x="524" y="1090"/>
                    <a:pt x="572" y="1090"/>
                  </a:cubicBezTo>
                  <a:cubicBezTo>
                    <a:pt x="619" y="1090"/>
                    <a:pt x="655" y="1078"/>
                    <a:pt x="691" y="1042"/>
                  </a:cubicBezTo>
                  <a:lnTo>
                    <a:pt x="1453" y="292"/>
                  </a:lnTo>
                  <a:cubicBezTo>
                    <a:pt x="1536" y="232"/>
                    <a:pt x="1536" y="125"/>
                    <a:pt x="1465" y="54"/>
                  </a:cubicBezTo>
                  <a:cubicBezTo>
                    <a:pt x="1429" y="18"/>
                    <a:pt x="1384" y="0"/>
                    <a:pt x="13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360;p83">
              <a:extLst>
                <a:ext uri="{FF2B5EF4-FFF2-40B4-BE49-F238E27FC236}">
                  <a16:creationId xmlns:a16="http://schemas.microsoft.com/office/drawing/2014/main" id="{E5478CA8-5296-4E4F-8034-B85506B566FD}"/>
                </a:ext>
              </a:extLst>
            </p:cNvPr>
            <p:cNvSpPr/>
            <p:nvPr/>
          </p:nvSpPr>
          <p:spPr>
            <a:xfrm>
              <a:off x="6291500" y="1642978"/>
              <a:ext cx="48923" cy="34727"/>
            </a:xfrm>
            <a:custGeom>
              <a:avLst/>
              <a:gdLst/>
              <a:ahLst/>
              <a:cxnLst/>
              <a:rect l="l" t="t" r="r" b="b"/>
              <a:pathLst>
                <a:path w="1537" h="1091" extrusionOk="0">
                  <a:moveTo>
                    <a:pt x="1334" y="1"/>
                  </a:moveTo>
                  <a:cubicBezTo>
                    <a:pt x="1289" y="1"/>
                    <a:pt x="1245" y="19"/>
                    <a:pt x="1203" y="54"/>
                  </a:cubicBezTo>
                  <a:lnTo>
                    <a:pt x="584" y="673"/>
                  </a:lnTo>
                  <a:lnTo>
                    <a:pt x="322" y="423"/>
                  </a:lnTo>
                  <a:cubicBezTo>
                    <a:pt x="286" y="388"/>
                    <a:pt x="242" y="370"/>
                    <a:pt x="197" y="370"/>
                  </a:cubicBezTo>
                  <a:cubicBezTo>
                    <a:pt x="152" y="370"/>
                    <a:pt x="108" y="388"/>
                    <a:pt x="72" y="423"/>
                  </a:cubicBezTo>
                  <a:cubicBezTo>
                    <a:pt x="1" y="495"/>
                    <a:pt x="1" y="602"/>
                    <a:pt x="72" y="673"/>
                  </a:cubicBezTo>
                  <a:lnTo>
                    <a:pt x="441" y="1054"/>
                  </a:lnTo>
                  <a:cubicBezTo>
                    <a:pt x="477" y="1078"/>
                    <a:pt x="524" y="1090"/>
                    <a:pt x="560" y="1090"/>
                  </a:cubicBezTo>
                  <a:cubicBezTo>
                    <a:pt x="608" y="1090"/>
                    <a:pt x="655" y="1078"/>
                    <a:pt x="679" y="1054"/>
                  </a:cubicBezTo>
                  <a:lnTo>
                    <a:pt x="1441" y="292"/>
                  </a:lnTo>
                  <a:cubicBezTo>
                    <a:pt x="1536" y="233"/>
                    <a:pt x="1536" y="114"/>
                    <a:pt x="1465" y="54"/>
                  </a:cubicBezTo>
                  <a:cubicBezTo>
                    <a:pt x="1423" y="19"/>
                    <a:pt x="1379" y="1"/>
                    <a:pt x="1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Grafik 6" descr="Ein Bild, das Schlüssel, drinnen, weiß, hängend enthält.&#10;&#10;Automatisch generierte Beschreibung">
            <a:extLst>
              <a:ext uri="{FF2B5EF4-FFF2-40B4-BE49-F238E27FC236}">
                <a16:creationId xmlns:a16="http://schemas.microsoft.com/office/drawing/2014/main" id="{A9DD54AA-EE7E-4572-8999-84F204366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637" y="2624642"/>
            <a:ext cx="1945775" cy="2914197"/>
          </a:xfrm>
          <a:prstGeom prst="rect">
            <a:avLst/>
          </a:prstGeom>
        </p:spPr>
      </p:pic>
      <p:pic>
        <p:nvPicPr>
          <p:cNvPr id="9" name="Grafik 8" descr="Ein Bild, das Person, draußen, Mobiltelefon, Telefon enthält.&#10;&#10;Automatisch generierte Beschreibung">
            <a:extLst>
              <a:ext uri="{FF2B5EF4-FFF2-40B4-BE49-F238E27FC236}">
                <a16:creationId xmlns:a16="http://schemas.microsoft.com/office/drawing/2014/main" id="{59C24F2E-B729-4793-8101-9B18A4800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936" y="2569893"/>
            <a:ext cx="2050042" cy="3075063"/>
          </a:xfrm>
          <a:prstGeom prst="rect">
            <a:avLst/>
          </a:prstGeom>
        </p:spPr>
      </p:pic>
      <p:grpSp>
        <p:nvGrpSpPr>
          <p:cNvPr id="63" name="Google Shape;5597;p77">
            <a:extLst>
              <a:ext uri="{FF2B5EF4-FFF2-40B4-BE49-F238E27FC236}">
                <a16:creationId xmlns:a16="http://schemas.microsoft.com/office/drawing/2014/main" id="{8D354E76-76AA-480E-B9F9-C4C619E64F97}"/>
              </a:ext>
            </a:extLst>
          </p:cNvPr>
          <p:cNvGrpSpPr/>
          <p:nvPr/>
        </p:nvGrpSpPr>
        <p:grpSpPr>
          <a:xfrm>
            <a:off x="4386535" y="1386078"/>
            <a:ext cx="370930" cy="370549"/>
            <a:chOff x="2497275" y="2744159"/>
            <a:chExt cx="370930" cy="370549"/>
          </a:xfrm>
          <a:solidFill>
            <a:srgbClr val="2C3938"/>
          </a:solidFill>
        </p:grpSpPr>
        <p:sp>
          <p:nvSpPr>
            <p:cNvPr id="64" name="Google Shape;5598;p77">
              <a:extLst>
                <a:ext uri="{FF2B5EF4-FFF2-40B4-BE49-F238E27FC236}">
                  <a16:creationId xmlns:a16="http://schemas.microsoft.com/office/drawing/2014/main" id="{E30E3FB1-2004-4432-A252-D2A6C2646774}"/>
                </a:ext>
              </a:extLst>
            </p:cNvPr>
            <p:cNvSpPr/>
            <p:nvPr/>
          </p:nvSpPr>
          <p:spPr>
            <a:xfrm>
              <a:off x="2497275" y="2744159"/>
              <a:ext cx="284366" cy="284747"/>
            </a:xfrm>
            <a:custGeom>
              <a:avLst/>
              <a:gdLst/>
              <a:ahLst/>
              <a:cxnLst/>
              <a:rect l="l" t="t" r="r" b="b"/>
              <a:pathLst>
                <a:path w="8955" h="8967" extrusionOk="0">
                  <a:moveTo>
                    <a:pt x="4204" y="1"/>
                  </a:moveTo>
                  <a:cubicBezTo>
                    <a:pt x="3942" y="1"/>
                    <a:pt x="3704" y="203"/>
                    <a:pt x="3644" y="465"/>
                  </a:cubicBezTo>
                  <a:lnTo>
                    <a:pt x="3466" y="1334"/>
                  </a:lnTo>
                  <a:cubicBezTo>
                    <a:pt x="3287" y="1394"/>
                    <a:pt x="3108" y="1465"/>
                    <a:pt x="2942" y="1537"/>
                  </a:cubicBezTo>
                  <a:lnTo>
                    <a:pt x="2215" y="1048"/>
                  </a:lnTo>
                  <a:cubicBezTo>
                    <a:pt x="2120" y="983"/>
                    <a:pt x="2009" y="952"/>
                    <a:pt x="1899" y="952"/>
                  </a:cubicBezTo>
                  <a:cubicBezTo>
                    <a:pt x="1749" y="952"/>
                    <a:pt x="1599" y="1010"/>
                    <a:pt x="1489" y="1120"/>
                  </a:cubicBezTo>
                  <a:lnTo>
                    <a:pt x="1108" y="1489"/>
                  </a:lnTo>
                  <a:cubicBezTo>
                    <a:pt x="918" y="1691"/>
                    <a:pt x="894" y="1989"/>
                    <a:pt x="1037" y="2227"/>
                  </a:cubicBezTo>
                  <a:lnTo>
                    <a:pt x="1525" y="2953"/>
                  </a:lnTo>
                  <a:cubicBezTo>
                    <a:pt x="1441" y="3120"/>
                    <a:pt x="1370" y="3287"/>
                    <a:pt x="1322" y="3465"/>
                  </a:cubicBezTo>
                  <a:lnTo>
                    <a:pt x="453" y="3644"/>
                  </a:lnTo>
                  <a:cubicBezTo>
                    <a:pt x="191" y="3703"/>
                    <a:pt x="1" y="3930"/>
                    <a:pt x="1" y="4215"/>
                  </a:cubicBezTo>
                  <a:lnTo>
                    <a:pt x="1" y="4751"/>
                  </a:lnTo>
                  <a:cubicBezTo>
                    <a:pt x="1" y="5025"/>
                    <a:pt x="191" y="5251"/>
                    <a:pt x="453" y="5323"/>
                  </a:cubicBezTo>
                  <a:lnTo>
                    <a:pt x="1322" y="5501"/>
                  </a:lnTo>
                  <a:cubicBezTo>
                    <a:pt x="1382" y="5668"/>
                    <a:pt x="1453" y="5847"/>
                    <a:pt x="1525" y="6013"/>
                  </a:cubicBezTo>
                  <a:lnTo>
                    <a:pt x="1037" y="6740"/>
                  </a:lnTo>
                  <a:cubicBezTo>
                    <a:pt x="894" y="6966"/>
                    <a:pt x="918" y="7287"/>
                    <a:pt x="1108" y="7478"/>
                  </a:cubicBezTo>
                  <a:lnTo>
                    <a:pt x="1489" y="7847"/>
                  </a:lnTo>
                  <a:cubicBezTo>
                    <a:pt x="1599" y="7957"/>
                    <a:pt x="1745" y="8015"/>
                    <a:pt x="1894" y="8015"/>
                  </a:cubicBezTo>
                  <a:cubicBezTo>
                    <a:pt x="2003" y="8015"/>
                    <a:pt x="2115" y="7984"/>
                    <a:pt x="2215" y="7918"/>
                  </a:cubicBezTo>
                  <a:lnTo>
                    <a:pt x="2942" y="7430"/>
                  </a:lnTo>
                  <a:cubicBezTo>
                    <a:pt x="3108" y="7513"/>
                    <a:pt x="3287" y="7597"/>
                    <a:pt x="3466" y="7633"/>
                  </a:cubicBezTo>
                  <a:lnTo>
                    <a:pt x="3644" y="8502"/>
                  </a:lnTo>
                  <a:cubicBezTo>
                    <a:pt x="3704" y="8764"/>
                    <a:pt x="3930" y="8966"/>
                    <a:pt x="4204" y="8966"/>
                  </a:cubicBezTo>
                  <a:lnTo>
                    <a:pt x="4740" y="8966"/>
                  </a:lnTo>
                  <a:cubicBezTo>
                    <a:pt x="5013" y="8966"/>
                    <a:pt x="5251" y="8764"/>
                    <a:pt x="5311" y="8502"/>
                  </a:cubicBezTo>
                  <a:lnTo>
                    <a:pt x="5490" y="7633"/>
                  </a:lnTo>
                  <a:cubicBezTo>
                    <a:pt x="5621" y="7597"/>
                    <a:pt x="5775" y="7537"/>
                    <a:pt x="5906" y="7478"/>
                  </a:cubicBezTo>
                  <a:cubicBezTo>
                    <a:pt x="6002" y="7442"/>
                    <a:pt x="6037" y="7323"/>
                    <a:pt x="6002" y="7240"/>
                  </a:cubicBezTo>
                  <a:cubicBezTo>
                    <a:pt x="5966" y="7169"/>
                    <a:pt x="5898" y="7131"/>
                    <a:pt x="5831" y="7131"/>
                  </a:cubicBezTo>
                  <a:cubicBezTo>
                    <a:pt x="5808" y="7131"/>
                    <a:pt x="5785" y="7135"/>
                    <a:pt x="5763" y="7144"/>
                  </a:cubicBezTo>
                  <a:cubicBezTo>
                    <a:pt x="5609" y="7228"/>
                    <a:pt x="5466" y="7287"/>
                    <a:pt x="5299" y="7323"/>
                  </a:cubicBezTo>
                  <a:cubicBezTo>
                    <a:pt x="5240" y="7347"/>
                    <a:pt x="5180" y="7406"/>
                    <a:pt x="5168" y="7454"/>
                  </a:cubicBezTo>
                  <a:lnTo>
                    <a:pt x="4966" y="8430"/>
                  </a:lnTo>
                  <a:cubicBezTo>
                    <a:pt x="4954" y="8514"/>
                    <a:pt x="4870" y="8597"/>
                    <a:pt x="4763" y="8597"/>
                  </a:cubicBezTo>
                  <a:lnTo>
                    <a:pt x="4228" y="8597"/>
                  </a:lnTo>
                  <a:cubicBezTo>
                    <a:pt x="4120" y="8597"/>
                    <a:pt x="4049" y="8514"/>
                    <a:pt x="4013" y="8430"/>
                  </a:cubicBezTo>
                  <a:lnTo>
                    <a:pt x="3823" y="7454"/>
                  </a:lnTo>
                  <a:cubicBezTo>
                    <a:pt x="3811" y="7383"/>
                    <a:pt x="3763" y="7335"/>
                    <a:pt x="3692" y="7323"/>
                  </a:cubicBezTo>
                  <a:cubicBezTo>
                    <a:pt x="3466" y="7263"/>
                    <a:pt x="3239" y="7180"/>
                    <a:pt x="3049" y="7061"/>
                  </a:cubicBezTo>
                  <a:cubicBezTo>
                    <a:pt x="3019" y="7043"/>
                    <a:pt x="2986" y="7034"/>
                    <a:pt x="2954" y="7034"/>
                  </a:cubicBezTo>
                  <a:cubicBezTo>
                    <a:pt x="2921" y="7034"/>
                    <a:pt x="2888" y="7043"/>
                    <a:pt x="2858" y="7061"/>
                  </a:cubicBezTo>
                  <a:lnTo>
                    <a:pt x="2037" y="7609"/>
                  </a:lnTo>
                  <a:cubicBezTo>
                    <a:pt x="2006" y="7634"/>
                    <a:pt x="1966" y="7647"/>
                    <a:pt x="1926" y="7647"/>
                  </a:cubicBezTo>
                  <a:cubicBezTo>
                    <a:pt x="1874" y="7647"/>
                    <a:pt x="1821" y="7625"/>
                    <a:pt x="1787" y="7585"/>
                  </a:cubicBezTo>
                  <a:lnTo>
                    <a:pt x="1418" y="7204"/>
                  </a:lnTo>
                  <a:cubicBezTo>
                    <a:pt x="1334" y="7132"/>
                    <a:pt x="1334" y="7025"/>
                    <a:pt x="1382" y="6954"/>
                  </a:cubicBezTo>
                  <a:lnTo>
                    <a:pt x="1930" y="6132"/>
                  </a:lnTo>
                  <a:cubicBezTo>
                    <a:pt x="1977" y="6073"/>
                    <a:pt x="1977" y="6001"/>
                    <a:pt x="1930" y="5942"/>
                  </a:cubicBezTo>
                  <a:cubicBezTo>
                    <a:pt x="1811" y="5739"/>
                    <a:pt x="1727" y="5525"/>
                    <a:pt x="1668" y="5299"/>
                  </a:cubicBezTo>
                  <a:cubicBezTo>
                    <a:pt x="1656" y="5239"/>
                    <a:pt x="1596" y="5180"/>
                    <a:pt x="1537" y="5168"/>
                  </a:cubicBezTo>
                  <a:lnTo>
                    <a:pt x="560" y="4977"/>
                  </a:lnTo>
                  <a:cubicBezTo>
                    <a:pt x="477" y="4954"/>
                    <a:pt x="406" y="4870"/>
                    <a:pt x="406" y="4763"/>
                  </a:cubicBezTo>
                  <a:lnTo>
                    <a:pt x="406" y="4227"/>
                  </a:lnTo>
                  <a:cubicBezTo>
                    <a:pt x="406" y="4132"/>
                    <a:pt x="477" y="4049"/>
                    <a:pt x="560" y="4025"/>
                  </a:cubicBezTo>
                  <a:lnTo>
                    <a:pt x="1537" y="3834"/>
                  </a:lnTo>
                  <a:cubicBezTo>
                    <a:pt x="1608" y="3811"/>
                    <a:pt x="1656" y="3775"/>
                    <a:pt x="1668" y="3692"/>
                  </a:cubicBezTo>
                  <a:cubicBezTo>
                    <a:pt x="1727" y="3477"/>
                    <a:pt x="1811" y="3251"/>
                    <a:pt x="1930" y="3061"/>
                  </a:cubicBezTo>
                  <a:cubicBezTo>
                    <a:pt x="1965" y="3001"/>
                    <a:pt x="1965" y="2918"/>
                    <a:pt x="1930" y="2858"/>
                  </a:cubicBezTo>
                  <a:lnTo>
                    <a:pt x="1382" y="2049"/>
                  </a:lnTo>
                  <a:cubicBezTo>
                    <a:pt x="1322" y="1965"/>
                    <a:pt x="1334" y="1846"/>
                    <a:pt x="1418" y="1787"/>
                  </a:cubicBezTo>
                  <a:lnTo>
                    <a:pt x="1787" y="1417"/>
                  </a:lnTo>
                  <a:cubicBezTo>
                    <a:pt x="1826" y="1378"/>
                    <a:pt x="1876" y="1360"/>
                    <a:pt x="1925" y="1360"/>
                  </a:cubicBezTo>
                  <a:cubicBezTo>
                    <a:pt x="1965" y="1360"/>
                    <a:pt x="2005" y="1372"/>
                    <a:pt x="2037" y="1394"/>
                  </a:cubicBezTo>
                  <a:lnTo>
                    <a:pt x="2858" y="1941"/>
                  </a:lnTo>
                  <a:cubicBezTo>
                    <a:pt x="2888" y="1965"/>
                    <a:pt x="2921" y="1977"/>
                    <a:pt x="2954" y="1977"/>
                  </a:cubicBezTo>
                  <a:cubicBezTo>
                    <a:pt x="2986" y="1977"/>
                    <a:pt x="3019" y="1965"/>
                    <a:pt x="3049" y="1941"/>
                  </a:cubicBezTo>
                  <a:cubicBezTo>
                    <a:pt x="3263" y="1822"/>
                    <a:pt x="3466" y="1727"/>
                    <a:pt x="3692" y="1668"/>
                  </a:cubicBezTo>
                  <a:cubicBezTo>
                    <a:pt x="3751" y="1656"/>
                    <a:pt x="3811" y="1596"/>
                    <a:pt x="3823" y="1537"/>
                  </a:cubicBezTo>
                  <a:lnTo>
                    <a:pt x="4013" y="572"/>
                  </a:lnTo>
                  <a:cubicBezTo>
                    <a:pt x="4037" y="477"/>
                    <a:pt x="4120" y="405"/>
                    <a:pt x="4228" y="405"/>
                  </a:cubicBezTo>
                  <a:lnTo>
                    <a:pt x="4763" y="405"/>
                  </a:lnTo>
                  <a:cubicBezTo>
                    <a:pt x="4870" y="405"/>
                    <a:pt x="4942" y="477"/>
                    <a:pt x="4966" y="572"/>
                  </a:cubicBezTo>
                  <a:lnTo>
                    <a:pt x="5168" y="1537"/>
                  </a:lnTo>
                  <a:cubicBezTo>
                    <a:pt x="5180" y="1608"/>
                    <a:pt x="5216" y="1656"/>
                    <a:pt x="5299" y="1668"/>
                  </a:cubicBezTo>
                  <a:cubicBezTo>
                    <a:pt x="5513" y="1727"/>
                    <a:pt x="5740" y="1822"/>
                    <a:pt x="5930" y="1941"/>
                  </a:cubicBezTo>
                  <a:cubicBezTo>
                    <a:pt x="5960" y="1953"/>
                    <a:pt x="5996" y="1959"/>
                    <a:pt x="6031" y="1959"/>
                  </a:cubicBezTo>
                  <a:cubicBezTo>
                    <a:pt x="6067" y="1959"/>
                    <a:pt x="6103" y="1953"/>
                    <a:pt x="6133" y="1941"/>
                  </a:cubicBezTo>
                  <a:lnTo>
                    <a:pt x="6942" y="1394"/>
                  </a:lnTo>
                  <a:cubicBezTo>
                    <a:pt x="6978" y="1368"/>
                    <a:pt x="7021" y="1356"/>
                    <a:pt x="7063" y="1356"/>
                  </a:cubicBezTo>
                  <a:cubicBezTo>
                    <a:pt x="7117" y="1356"/>
                    <a:pt x="7170" y="1377"/>
                    <a:pt x="7204" y="1417"/>
                  </a:cubicBezTo>
                  <a:lnTo>
                    <a:pt x="7573" y="1787"/>
                  </a:lnTo>
                  <a:cubicBezTo>
                    <a:pt x="7645" y="1870"/>
                    <a:pt x="7645" y="1965"/>
                    <a:pt x="7597" y="2049"/>
                  </a:cubicBezTo>
                  <a:lnTo>
                    <a:pt x="7049" y="2858"/>
                  </a:lnTo>
                  <a:cubicBezTo>
                    <a:pt x="7002" y="2918"/>
                    <a:pt x="7002" y="2989"/>
                    <a:pt x="7049" y="3061"/>
                  </a:cubicBezTo>
                  <a:cubicBezTo>
                    <a:pt x="7168" y="3263"/>
                    <a:pt x="7264" y="3477"/>
                    <a:pt x="7323" y="3692"/>
                  </a:cubicBezTo>
                  <a:cubicBezTo>
                    <a:pt x="7335" y="3751"/>
                    <a:pt x="7395" y="3811"/>
                    <a:pt x="7454" y="3834"/>
                  </a:cubicBezTo>
                  <a:lnTo>
                    <a:pt x="8419" y="4025"/>
                  </a:lnTo>
                  <a:cubicBezTo>
                    <a:pt x="8514" y="4037"/>
                    <a:pt x="8585" y="4132"/>
                    <a:pt x="8585" y="4227"/>
                  </a:cubicBezTo>
                  <a:lnTo>
                    <a:pt x="8585" y="4763"/>
                  </a:lnTo>
                  <a:cubicBezTo>
                    <a:pt x="8585" y="4870"/>
                    <a:pt x="8514" y="4942"/>
                    <a:pt x="8419" y="4977"/>
                  </a:cubicBezTo>
                  <a:lnTo>
                    <a:pt x="7454" y="5168"/>
                  </a:lnTo>
                  <a:cubicBezTo>
                    <a:pt x="7383" y="5180"/>
                    <a:pt x="7335" y="5227"/>
                    <a:pt x="7323" y="5299"/>
                  </a:cubicBezTo>
                  <a:cubicBezTo>
                    <a:pt x="7276" y="5466"/>
                    <a:pt x="7216" y="5632"/>
                    <a:pt x="7145" y="5775"/>
                  </a:cubicBezTo>
                  <a:cubicBezTo>
                    <a:pt x="7097" y="5870"/>
                    <a:pt x="7145" y="5966"/>
                    <a:pt x="7228" y="6013"/>
                  </a:cubicBezTo>
                  <a:cubicBezTo>
                    <a:pt x="7254" y="6026"/>
                    <a:pt x="7280" y="6032"/>
                    <a:pt x="7305" y="6032"/>
                  </a:cubicBezTo>
                  <a:cubicBezTo>
                    <a:pt x="7372" y="6032"/>
                    <a:pt x="7431" y="5991"/>
                    <a:pt x="7466" y="5930"/>
                  </a:cubicBezTo>
                  <a:cubicBezTo>
                    <a:pt x="7526" y="5799"/>
                    <a:pt x="7585" y="5644"/>
                    <a:pt x="7633" y="5501"/>
                  </a:cubicBezTo>
                  <a:lnTo>
                    <a:pt x="8490" y="5323"/>
                  </a:lnTo>
                  <a:cubicBezTo>
                    <a:pt x="8764" y="5263"/>
                    <a:pt x="8954" y="5037"/>
                    <a:pt x="8954" y="4751"/>
                  </a:cubicBezTo>
                  <a:lnTo>
                    <a:pt x="8954" y="4215"/>
                  </a:lnTo>
                  <a:cubicBezTo>
                    <a:pt x="8954" y="3942"/>
                    <a:pt x="8764" y="3715"/>
                    <a:pt x="8490" y="3644"/>
                  </a:cubicBezTo>
                  <a:lnTo>
                    <a:pt x="7633" y="3465"/>
                  </a:lnTo>
                  <a:cubicBezTo>
                    <a:pt x="7573" y="3287"/>
                    <a:pt x="7502" y="3120"/>
                    <a:pt x="7418" y="2953"/>
                  </a:cubicBezTo>
                  <a:lnTo>
                    <a:pt x="7918" y="2227"/>
                  </a:lnTo>
                  <a:cubicBezTo>
                    <a:pt x="8061" y="2001"/>
                    <a:pt x="8038" y="1679"/>
                    <a:pt x="7835" y="1489"/>
                  </a:cubicBezTo>
                  <a:lnTo>
                    <a:pt x="7466" y="1120"/>
                  </a:lnTo>
                  <a:cubicBezTo>
                    <a:pt x="7356" y="1010"/>
                    <a:pt x="7211" y="952"/>
                    <a:pt x="7061" y="952"/>
                  </a:cubicBezTo>
                  <a:cubicBezTo>
                    <a:pt x="6952" y="952"/>
                    <a:pt x="6840" y="983"/>
                    <a:pt x="6740" y="1048"/>
                  </a:cubicBezTo>
                  <a:lnTo>
                    <a:pt x="6013" y="1537"/>
                  </a:lnTo>
                  <a:cubicBezTo>
                    <a:pt x="5847" y="1453"/>
                    <a:pt x="5668" y="1370"/>
                    <a:pt x="5490" y="1334"/>
                  </a:cubicBezTo>
                  <a:lnTo>
                    <a:pt x="5311" y="465"/>
                  </a:lnTo>
                  <a:cubicBezTo>
                    <a:pt x="5251" y="203"/>
                    <a:pt x="5025" y="1"/>
                    <a:pt x="47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599;p77">
              <a:extLst>
                <a:ext uri="{FF2B5EF4-FFF2-40B4-BE49-F238E27FC236}">
                  <a16:creationId xmlns:a16="http://schemas.microsoft.com/office/drawing/2014/main" id="{37573A8A-B1BD-4E45-B822-332A30FF662E}"/>
                </a:ext>
              </a:extLst>
            </p:cNvPr>
            <p:cNvSpPr/>
            <p:nvPr/>
          </p:nvSpPr>
          <p:spPr>
            <a:xfrm>
              <a:off x="2592191" y="2821673"/>
              <a:ext cx="113461" cy="98345"/>
            </a:xfrm>
            <a:custGeom>
              <a:avLst/>
              <a:gdLst/>
              <a:ahLst/>
              <a:cxnLst/>
              <a:rect l="l" t="t" r="r" b="b"/>
              <a:pathLst>
                <a:path w="3573" h="3097" extrusionOk="0">
                  <a:moveTo>
                    <a:pt x="1524" y="0"/>
                  </a:moveTo>
                  <a:cubicBezTo>
                    <a:pt x="989" y="0"/>
                    <a:pt x="465" y="215"/>
                    <a:pt x="72" y="584"/>
                  </a:cubicBezTo>
                  <a:cubicBezTo>
                    <a:pt x="0" y="655"/>
                    <a:pt x="0" y="774"/>
                    <a:pt x="72" y="834"/>
                  </a:cubicBezTo>
                  <a:cubicBezTo>
                    <a:pt x="113" y="876"/>
                    <a:pt x="164" y="896"/>
                    <a:pt x="212" y="896"/>
                  </a:cubicBezTo>
                  <a:cubicBezTo>
                    <a:pt x="259" y="896"/>
                    <a:pt x="304" y="876"/>
                    <a:pt x="334" y="834"/>
                  </a:cubicBezTo>
                  <a:cubicBezTo>
                    <a:pt x="643" y="524"/>
                    <a:pt x="1072" y="358"/>
                    <a:pt x="1500" y="358"/>
                  </a:cubicBezTo>
                  <a:cubicBezTo>
                    <a:pt x="2441" y="358"/>
                    <a:pt x="3203" y="1120"/>
                    <a:pt x="3203" y="2060"/>
                  </a:cubicBezTo>
                  <a:cubicBezTo>
                    <a:pt x="3203" y="2322"/>
                    <a:pt x="3144" y="2596"/>
                    <a:pt x="3024" y="2834"/>
                  </a:cubicBezTo>
                  <a:cubicBezTo>
                    <a:pt x="2965" y="2941"/>
                    <a:pt x="3013" y="3037"/>
                    <a:pt x="3096" y="3084"/>
                  </a:cubicBezTo>
                  <a:cubicBezTo>
                    <a:pt x="3132" y="3096"/>
                    <a:pt x="3155" y="3096"/>
                    <a:pt x="3191" y="3096"/>
                  </a:cubicBezTo>
                  <a:cubicBezTo>
                    <a:pt x="3251" y="3096"/>
                    <a:pt x="3322" y="3072"/>
                    <a:pt x="3346" y="3001"/>
                  </a:cubicBezTo>
                  <a:cubicBezTo>
                    <a:pt x="3501" y="2715"/>
                    <a:pt x="3572" y="2382"/>
                    <a:pt x="3572" y="2060"/>
                  </a:cubicBezTo>
                  <a:cubicBezTo>
                    <a:pt x="3572" y="929"/>
                    <a:pt x="2655" y="0"/>
                    <a:pt x="1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600;p77">
              <a:extLst>
                <a:ext uri="{FF2B5EF4-FFF2-40B4-BE49-F238E27FC236}">
                  <a16:creationId xmlns:a16="http://schemas.microsoft.com/office/drawing/2014/main" id="{2DB53A9D-E983-47CA-B34E-DE004A207B2A}"/>
                </a:ext>
              </a:extLst>
            </p:cNvPr>
            <p:cNvSpPr/>
            <p:nvPr/>
          </p:nvSpPr>
          <p:spPr>
            <a:xfrm>
              <a:off x="2574408" y="2862129"/>
              <a:ext cx="106665" cy="90756"/>
            </a:xfrm>
            <a:custGeom>
              <a:avLst/>
              <a:gdLst/>
              <a:ahLst/>
              <a:cxnLst/>
              <a:rect l="l" t="t" r="r" b="b"/>
              <a:pathLst>
                <a:path w="3359" h="2858" extrusionOk="0">
                  <a:moveTo>
                    <a:pt x="294" y="1"/>
                  </a:moveTo>
                  <a:cubicBezTo>
                    <a:pt x="218" y="1"/>
                    <a:pt x="145" y="48"/>
                    <a:pt x="108" y="131"/>
                  </a:cubicBezTo>
                  <a:cubicBezTo>
                    <a:pt x="36" y="334"/>
                    <a:pt x="1" y="572"/>
                    <a:pt x="1" y="798"/>
                  </a:cubicBezTo>
                  <a:cubicBezTo>
                    <a:pt x="1" y="1929"/>
                    <a:pt x="917" y="2858"/>
                    <a:pt x="2049" y="2858"/>
                  </a:cubicBezTo>
                  <a:cubicBezTo>
                    <a:pt x="2477" y="2858"/>
                    <a:pt x="2894" y="2715"/>
                    <a:pt x="3251" y="2465"/>
                  </a:cubicBezTo>
                  <a:cubicBezTo>
                    <a:pt x="3346" y="2405"/>
                    <a:pt x="3358" y="2286"/>
                    <a:pt x="3299" y="2215"/>
                  </a:cubicBezTo>
                  <a:cubicBezTo>
                    <a:pt x="3263" y="2158"/>
                    <a:pt x="3206" y="2131"/>
                    <a:pt x="3151" y="2131"/>
                  </a:cubicBezTo>
                  <a:cubicBezTo>
                    <a:pt x="3114" y="2131"/>
                    <a:pt x="3077" y="2143"/>
                    <a:pt x="3049" y="2167"/>
                  </a:cubicBezTo>
                  <a:cubicBezTo>
                    <a:pt x="2763" y="2382"/>
                    <a:pt x="2406" y="2501"/>
                    <a:pt x="2049" y="2501"/>
                  </a:cubicBezTo>
                  <a:cubicBezTo>
                    <a:pt x="1108" y="2501"/>
                    <a:pt x="346" y="1739"/>
                    <a:pt x="346" y="798"/>
                  </a:cubicBezTo>
                  <a:cubicBezTo>
                    <a:pt x="346" y="608"/>
                    <a:pt x="382" y="429"/>
                    <a:pt x="441" y="250"/>
                  </a:cubicBezTo>
                  <a:cubicBezTo>
                    <a:pt x="501" y="143"/>
                    <a:pt x="441" y="36"/>
                    <a:pt x="358" y="12"/>
                  </a:cubicBezTo>
                  <a:cubicBezTo>
                    <a:pt x="337" y="4"/>
                    <a:pt x="315" y="1"/>
                    <a:pt x="2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601;p77">
              <a:extLst>
                <a:ext uri="{FF2B5EF4-FFF2-40B4-BE49-F238E27FC236}">
                  <a16:creationId xmlns:a16="http://schemas.microsoft.com/office/drawing/2014/main" id="{15BFCC15-FEDE-4EF1-9A79-8A704A05343D}"/>
                </a:ext>
              </a:extLst>
            </p:cNvPr>
            <p:cNvSpPr/>
            <p:nvPr/>
          </p:nvSpPr>
          <p:spPr>
            <a:xfrm>
              <a:off x="2676881" y="2923385"/>
              <a:ext cx="191324" cy="191324"/>
            </a:xfrm>
            <a:custGeom>
              <a:avLst/>
              <a:gdLst/>
              <a:ahLst/>
              <a:cxnLst/>
              <a:rect l="l" t="t" r="r" b="b"/>
              <a:pathLst>
                <a:path w="6025" h="6025" extrusionOk="0">
                  <a:moveTo>
                    <a:pt x="2810" y="0"/>
                  </a:moveTo>
                  <a:cubicBezTo>
                    <a:pt x="2608" y="0"/>
                    <a:pt x="2429" y="155"/>
                    <a:pt x="2382" y="357"/>
                  </a:cubicBezTo>
                  <a:lnTo>
                    <a:pt x="2274" y="893"/>
                  </a:lnTo>
                  <a:cubicBezTo>
                    <a:pt x="2191" y="929"/>
                    <a:pt x="2084" y="965"/>
                    <a:pt x="1989" y="1012"/>
                  </a:cubicBezTo>
                  <a:lnTo>
                    <a:pt x="1548" y="715"/>
                  </a:lnTo>
                  <a:cubicBezTo>
                    <a:pt x="1475" y="666"/>
                    <a:pt x="1393" y="643"/>
                    <a:pt x="1313" y="643"/>
                  </a:cubicBezTo>
                  <a:cubicBezTo>
                    <a:pt x="1198" y="643"/>
                    <a:pt x="1085" y="690"/>
                    <a:pt x="1000" y="774"/>
                  </a:cubicBezTo>
                  <a:lnTo>
                    <a:pt x="738" y="1024"/>
                  </a:lnTo>
                  <a:cubicBezTo>
                    <a:pt x="596" y="1179"/>
                    <a:pt x="572" y="1417"/>
                    <a:pt x="679" y="1584"/>
                  </a:cubicBezTo>
                  <a:lnTo>
                    <a:pt x="977" y="2024"/>
                  </a:lnTo>
                  <a:cubicBezTo>
                    <a:pt x="917" y="2143"/>
                    <a:pt x="858" y="2274"/>
                    <a:pt x="834" y="2417"/>
                  </a:cubicBezTo>
                  <a:cubicBezTo>
                    <a:pt x="798" y="2512"/>
                    <a:pt x="858" y="2608"/>
                    <a:pt x="965" y="2631"/>
                  </a:cubicBezTo>
                  <a:cubicBezTo>
                    <a:pt x="986" y="2639"/>
                    <a:pt x="1006" y="2642"/>
                    <a:pt x="1025" y="2642"/>
                  </a:cubicBezTo>
                  <a:cubicBezTo>
                    <a:pt x="1103" y="2642"/>
                    <a:pt x="1162" y="2587"/>
                    <a:pt x="1191" y="2501"/>
                  </a:cubicBezTo>
                  <a:cubicBezTo>
                    <a:pt x="1227" y="2358"/>
                    <a:pt x="1298" y="2215"/>
                    <a:pt x="1346" y="2096"/>
                  </a:cubicBezTo>
                  <a:cubicBezTo>
                    <a:pt x="1381" y="2036"/>
                    <a:pt x="1381" y="1965"/>
                    <a:pt x="1346" y="1905"/>
                  </a:cubicBezTo>
                  <a:lnTo>
                    <a:pt x="1000" y="1369"/>
                  </a:lnTo>
                  <a:cubicBezTo>
                    <a:pt x="977" y="1346"/>
                    <a:pt x="977" y="1310"/>
                    <a:pt x="1012" y="1286"/>
                  </a:cubicBezTo>
                  <a:lnTo>
                    <a:pt x="1262" y="1024"/>
                  </a:lnTo>
                  <a:cubicBezTo>
                    <a:pt x="1283" y="1010"/>
                    <a:pt x="1300" y="1004"/>
                    <a:pt x="1318" y="1004"/>
                  </a:cubicBezTo>
                  <a:cubicBezTo>
                    <a:pt x="1330" y="1004"/>
                    <a:pt x="1343" y="1007"/>
                    <a:pt x="1358" y="1012"/>
                  </a:cubicBezTo>
                  <a:lnTo>
                    <a:pt x="1893" y="1369"/>
                  </a:lnTo>
                  <a:cubicBezTo>
                    <a:pt x="1923" y="1393"/>
                    <a:pt x="1956" y="1405"/>
                    <a:pt x="1989" y="1405"/>
                  </a:cubicBezTo>
                  <a:cubicBezTo>
                    <a:pt x="2021" y="1405"/>
                    <a:pt x="2054" y="1393"/>
                    <a:pt x="2084" y="1369"/>
                  </a:cubicBezTo>
                  <a:cubicBezTo>
                    <a:pt x="2215" y="1298"/>
                    <a:pt x="2346" y="1238"/>
                    <a:pt x="2489" y="1203"/>
                  </a:cubicBezTo>
                  <a:cubicBezTo>
                    <a:pt x="2548" y="1191"/>
                    <a:pt x="2608" y="1131"/>
                    <a:pt x="2620" y="1072"/>
                  </a:cubicBezTo>
                  <a:lnTo>
                    <a:pt x="2751" y="429"/>
                  </a:lnTo>
                  <a:cubicBezTo>
                    <a:pt x="2751" y="405"/>
                    <a:pt x="2786" y="369"/>
                    <a:pt x="2822" y="369"/>
                  </a:cubicBezTo>
                  <a:lnTo>
                    <a:pt x="3167" y="369"/>
                  </a:lnTo>
                  <a:cubicBezTo>
                    <a:pt x="3203" y="369"/>
                    <a:pt x="3227" y="405"/>
                    <a:pt x="3239" y="429"/>
                  </a:cubicBezTo>
                  <a:lnTo>
                    <a:pt x="3382" y="1072"/>
                  </a:lnTo>
                  <a:cubicBezTo>
                    <a:pt x="3394" y="1143"/>
                    <a:pt x="3429" y="1191"/>
                    <a:pt x="3513" y="1203"/>
                  </a:cubicBezTo>
                  <a:cubicBezTo>
                    <a:pt x="3656" y="1250"/>
                    <a:pt x="3786" y="1310"/>
                    <a:pt x="3917" y="1369"/>
                  </a:cubicBezTo>
                  <a:cubicBezTo>
                    <a:pt x="3947" y="1387"/>
                    <a:pt x="3980" y="1396"/>
                    <a:pt x="4013" y="1396"/>
                  </a:cubicBezTo>
                  <a:cubicBezTo>
                    <a:pt x="4045" y="1396"/>
                    <a:pt x="4078" y="1387"/>
                    <a:pt x="4108" y="1369"/>
                  </a:cubicBezTo>
                  <a:lnTo>
                    <a:pt x="4644" y="1012"/>
                  </a:lnTo>
                  <a:cubicBezTo>
                    <a:pt x="4654" y="1007"/>
                    <a:pt x="4665" y="1004"/>
                    <a:pt x="4678" y="1004"/>
                  </a:cubicBezTo>
                  <a:cubicBezTo>
                    <a:pt x="4695" y="1004"/>
                    <a:pt x="4713" y="1010"/>
                    <a:pt x="4727" y="1024"/>
                  </a:cubicBezTo>
                  <a:lnTo>
                    <a:pt x="4989" y="1286"/>
                  </a:lnTo>
                  <a:cubicBezTo>
                    <a:pt x="5013" y="1310"/>
                    <a:pt x="5013" y="1346"/>
                    <a:pt x="5001" y="1369"/>
                  </a:cubicBezTo>
                  <a:lnTo>
                    <a:pt x="4644" y="1905"/>
                  </a:lnTo>
                  <a:cubicBezTo>
                    <a:pt x="4596" y="1965"/>
                    <a:pt x="4596" y="2036"/>
                    <a:pt x="4644" y="2096"/>
                  </a:cubicBezTo>
                  <a:cubicBezTo>
                    <a:pt x="4715" y="2239"/>
                    <a:pt x="4775" y="2370"/>
                    <a:pt x="4810" y="2501"/>
                  </a:cubicBezTo>
                  <a:cubicBezTo>
                    <a:pt x="4822" y="2560"/>
                    <a:pt x="4882" y="2620"/>
                    <a:pt x="4941" y="2631"/>
                  </a:cubicBezTo>
                  <a:lnTo>
                    <a:pt x="5584" y="2774"/>
                  </a:lnTo>
                  <a:cubicBezTo>
                    <a:pt x="5608" y="2774"/>
                    <a:pt x="5644" y="2798"/>
                    <a:pt x="5644" y="2846"/>
                  </a:cubicBezTo>
                  <a:lnTo>
                    <a:pt x="5644" y="3191"/>
                  </a:lnTo>
                  <a:cubicBezTo>
                    <a:pt x="5644" y="3215"/>
                    <a:pt x="5608" y="3251"/>
                    <a:pt x="5584" y="3263"/>
                  </a:cubicBezTo>
                  <a:lnTo>
                    <a:pt x="4941" y="3393"/>
                  </a:lnTo>
                  <a:cubicBezTo>
                    <a:pt x="4870" y="3405"/>
                    <a:pt x="4822" y="3453"/>
                    <a:pt x="4810" y="3524"/>
                  </a:cubicBezTo>
                  <a:cubicBezTo>
                    <a:pt x="4763" y="3679"/>
                    <a:pt x="4703" y="3810"/>
                    <a:pt x="4644" y="3929"/>
                  </a:cubicBezTo>
                  <a:cubicBezTo>
                    <a:pt x="4608" y="3989"/>
                    <a:pt x="4608" y="4060"/>
                    <a:pt x="4644" y="4120"/>
                  </a:cubicBezTo>
                  <a:lnTo>
                    <a:pt x="5001" y="4656"/>
                  </a:lnTo>
                  <a:cubicBezTo>
                    <a:pt x="5013" y="4691"/>
                    <a:pt x="5013" y="4715"/>
                    <a:pt x="4989" y="4751"/>
                  </a:cubicBezTo>
                  <a:lnTo>
                    <a:pt x="4727" y="5001"/>
                  </a:lnTo>
                  <a:cubicBezTo>
                    <a:pt x="4714" y="5020"/>
                    <a:pt x="4697" y="5029"/>
                    <a:pt x="4681" y="5029"/>
                  </a:cubicBezTo>
                  <a:cubicBezTo>
                    <a:pt x="4668" y="5029"/>
                    <a:pt x="4654" y="5023"/>
                    <a:pt x="4644" y="5013"/>
                  </a:cubicBezTo>
                  <a:lnTo>
                    <a:pt x="4108" y="4656"/>
                  </a:lnTo>
                  <a:cubicBezTo>
                    <a:pt x="4078" y="4638"/>
                    <a:pt x="4045" y="4629"/>
                    <a:pt x="4013" y="4629"/>
                  </a:cubicBezTo>
                  <a:cubicBezTo>
                    <a:pt x="3980" y="4629"/>
                    <a:pt x="3947" y="4638"/>
                    <a:pt x="3917" y="4656"/>
                  </a:cubicBezTo>
                  <a:cubicBezTo>
                    <a:pt x="3775" y="4739"/>
                    <a:pt x="3644" y="4798"/>
                    <a:pt x="3513" y="4822"/>
                  </a:cubicBezTo>
                  <a:cubicBezTo>
                    <a:pt x="3453" y="4834"/>
                    <a:pt x="3394" y="4894"/>
                    <a:pt x="3382" y="4953"/>
                  </a:cubicBezTo>
                  <a:lnTo>
                    <a:pt x="3239" y="5596"/>
                  </a:lnTo>
                  <a:cubicBezTo>
                    <a:pt x="3239" y="5632"/>
                    <a:pt x="3215" y="5656"/>
                    <a:pt x="3167" y="5656"/>
                  </a:cubicBezTo>
                  <a:lnTo>
                    <a:pt x="2822" y="5656"/>
                  </a:lnTo>
                  <a:cubicBezTo>
                    <a:pt x="2798" y="5656"/>
                    <a:pt x="2763" y="5632"/>
                    <a:pt x="2751" y="5596"/>
                  </a:cubicBezTo>
                  <a:lnTo>
                    <a:pt x="2620" y="4953"/>
                  </a:lnTo>
                  <a:cubicBezTo>
                    <a:pt x="2608" y="4882"/>
                    <a:pt x="2560" y="4834"/>
                    <a:pt x="2489" y="4822"/>
                  </a:cubicBezTo>
                  <a:cubicBezTo>
                    <a:pt x="2334" y="4775"/>
                    <a:pt x="2203" y="4715"/>
                    <a:pt x="2084" y="4656"/>
                  </a:cubicBezTo>
                  <a:cubicBezTo>
                    <a:pt x="2054" y="4644"/>
                    <a:pt x="2021" y="4638"/>
                    <a:pt x="1989" y="4638"/>
                  </a:cubicBezTo>
                  <a:cubicBezTo>
                    <a:pt x="1956" y="4638"/>
                    <a:pt x="1923" y="4644"/>
                    <a:pt x="1893" y="4656"/>
                  </a:cubicBezTo>
                  <a:lnTo>
                    <a:pt x="1358" y="5013"/>
                  </a:lnTo>
                  <a:cubicBezTo>
                    <a:pt x="1342" y="5023"/>
                    <a:pt x="1328" y="5029"/>
                    <a:pt x="1314" y="5029"/>
                  </a:cubicBezTo>
                  <a:cubicBezTo>
                    <a:pt x="1298" y="5029"/>
                    <a:pt x="1282" y="5020"/>
                    <a:pt x="1262" y="5001"/>
                  </a:cubicBezTo>
                  <a:lnTo>
                    <a:pt x="1012" y="4751"/>
                  </a:lnTo>
                  <a:cubicBezTo>
                    <a:pt x="977" y="4715"/>
                    <a:pt x="977" y="4691"/>
                    <a:pt x="1000" y="4656"/>
                  </a:cubicBezTo>
                  <a:lnTo>
                    <a:pt x="1346" y="4120"/>
                  </a:lnTo>
                  <a:cubicBezTo>
                    <a:pt x="1393" y="4060"/>
                    <a:pt x="1393" y="3989"/>
                    <a:pt x="1346" y="3929"/>
                  </a:cubicBezTo>
                  <a:cubicBezTo>
                    <a:pt x="1274" y="3798"/>
                    <a:pt x="1215" y="3667"/>
                    <a:pt x="1191" y="3524"/>
                  </a:cubicBezTo>
                  <a:cubicBezTo>
                    <a:pt x="1167" y="3465"/>
                    <a:pt x="1108" y="3405"/>
                    <a:pt x="1048" y="3393"/>
                  </a:cubicBezTo>
                  <a:lnTo>
                    <a:pt x="417" y="3263"/>
                  </a:lnTo>
                  <a:cubicBezTo>
                    <a:pt x="381" y="3263"/>
                    <a:pt x="357" y="3227"/>
                    <a:pt x="357" y="3191"/>
                  </a:cubicBezTo>
                  <a:lnTo>
                    <a:pt x="357" y="2846"/>
                  </a:lnTo>
                  <a:cubicBezTo>
                    <a:pt x="357" y="2810"/>
                    <a:pt x="381" y="2786"/>
                    <a:pt x="417" y="2774"/>
                  </a:cubicBezTo>
                  <a:lnTo>
                    <a:pt x="453" y="2751"/>
                  </a:lnTo>
                  <a:cubicBezTo>
                    <a:pt x="560" y="2739"/>
                    <a:pt x="619" y="2631"/>
                    <a:pt x="608" y="2548"/>
                  </a:cubicBezTo>
                  <a:cubicBezTo>
                    <a:pt x="597" y="2450"/>
                    <a:pt x="506" y="2392"/>
                    <a:pt x="427" y="2392"/>
                  </a:cubicBezTo>
                  <a:cubicBezTo>
                    <a:pt x="419" y="2392"/>
                    <a:pt x="412" y="2392"/>
                    <a:pt x="405" y="2393"/>
                  </a:cubicBezTo>
                  <a:lnTo>
                    <a:pt x="357" y="2417"/>
                  </a:lnTo>
                  <a:cubicBezTo>
                    <a:pt x="143" y="2453"/>
                    <a:pt x="0" y="2631"/>
                    <a:pt x="0" y="2846"/>
                  </a:cubicBezTo>
                  <a:lnTo>
                    <a:pt x="0" y="3191"/>
                  </a:lnTo>
                  <a:cubicBezTo>
                    <a:pt x="0" y="3393"/>
                    <a:pt x="143" y="3572"/>
                    <a:pt x="357" y="3620"/>
                  </a:cubicBezTo>
                  <a:lnTo>
                    <a:pt x="893" y="3727"/>
                  </a:lnTo>
                  <a:cubicBezTo>
                    <a:pt x="917" y="3810"/>
                    <a:pt x="965" y="3917"/>
                    <a:pt x="1012" y="4001"/>
                  </a:cubicBezTo>
                  <a:lnTo>
                    <a:pt x="715" y="4453"/>
                  </a:lnTo>
                  <a:cubicBezTo>
                    <a:pt x="596" y="4632"/>
                    <a:pt x="619" y="4858"/>
                    <a:pt x="774" y="5001"/>
                  </a:cubicBezTo>
                  <a:lnTo>
                    <a:pt x="1024" y="5251"/>
                  </a:lnTo>
                  <a:cubicBezTo>
                    <a:pt x="1112" y="5339"/>
                    <a:pt x="1227" y="5381"/>
                    <a:pt x="1338" y="5381"/>
                  </a:cubicBezTo>
                  <a:cubicBezTo>
                    <a:pt x="1423" y="5381"/>
                    <a:pt x="1505" y="5357"/>
                    <a:pt x="1572" y="5310"/>
                  </a:cubicBezTo>
                  <a:lnTo>
                    <a:pt x="2024" y="5013"/>
                  </a:lnTo>
                  <a:cubicBezTo>
                    <a:pt x="2108" y="5060"/>
                    <a:pt x="2203" y="5108"/>
                    <a:pt x="2310" y="5132"/>
                  </a:cubicBezTo>
                  <a:lnTo>
                    <a:pt x="2405" y="5668"/>
                  </a:lnTo>
                  <a:cubicBezTo>
                    <a:pt x="2453" y="5882"/>
                    <a:pt x="2632" y="6025"/>
                    <a:pt x="2846" y="6025"/>
                  </a:cubicBezTo>
                  <a:lnTo>
                    <a:pt x="3179" y="6025"/>
                  </a:lnTo>
                  <a:cubicBezTo>
                    <a:pt x="3394" y="6025"/>
                    <a:pt x="3572" y="5882"/>
                    <a:pt x="3620" y="5668"/>
                  </a:cubicBezTo>
                  <a:lnTo>
                    <a:pt x="3715" y="5132"/>
                  </a:lnTo>
                  <a:cubicBezTo>
                    <a:pt x="3810" y="5108"/>
                    <a:pt x="3917" y="5060"/>
                    <a:pt x="4001" y="5013"/>
                  </a:cubicBezTo>
                  <a:lnTo>
                    <a:pt x="4453" y="5310"/>
                  </a:lnTo>
                  <a:cubicBezTo>
                    <a:pt x="4529" y="5361"/>
                    <a:pt x="4611" y="5386"/>
                    <a:pt x="4692" y="5386"/>
                  </a:cubicBezTo>
                  <a:cubicBezTo>
                    <a:pt x="4803" y="5386"/>
                    <a:pt x="4912" y="5340"/>
                    <a:pt x="5001" y="5251"/>
                  </a:cubicBezTo>
                  <a:lnTo>
                    <a:pt x="5251" y="5001"/>
                  </a:lnTo>
                  <a:cubicBezTo>
                    <a:pt x="5406" y="4858"/>
                    <a:pt x="5418" y="4620"/>
                    <a:pt x="5310" y="4453"/>
                  </a:cubicBezTo>
                  <a:lnTo>
                    <a:pt x="5013" y="4001"/>
                  </a:lnTo>
                  <a:cubicBezTo>
                    <a:pt x="5060" y="3917"/>
                    <a:pt x="5108" y="3822"/>
                    <a:pt x="5132" y="3727"/>
                  </a:cubicBezTo>
                  <a:lnTo>
                    <a:pt x="5668" y="3620"/>
                  </a:lnTo>
                  <a:cubicBezTo>
                    <a:pt x="5882" y="3572"/>
                    <a:pt x="6025" y="3393"/>
                    <a:pt x="6025" y="3191"/>
                  </a:cubicBezTo>
                  <a:lnTo>
                    <a:pt x="6025" y="2846"/>
                  </a:lnTo>
                  <a:cubicBezTo>
                    <a:pt x="6001" y="2631"/>
                    <a:pt x="5846" y="2453"/>
                    <a:pt x="5644" y="2417"/>
                  </a:cubicBezTo>
                  <a:lnTo>
                    <a:pt x="5108" y="2310"/>
                  </a:lnTo>
                  <a:cubicBezTo>
                    <a:pt x="5072" y="2215"/>
                    <a:pt x="5025" y="2120"/>
                    <a:pt x="4989" y="2024"/>
                  </a:cubicBezTo>
                  <a:lnTo>
                    <a:pt x="5287" y="1584"/>
                  </a:lnTo>
                  <a:cubicBezTo>
                    <a:pt x="5406" y="1405"/>
                    <a:pt x="5370" y="1179"/>
                    <a:pt x="5227" y="1024"/>
                  </a:cubicBezTo>
                  <a:lnTo>
                    <a:pt x="4965" y="774"/>
                  </a:lnTo>
                  <a:cubicBezTo>
                    <a:pt x="4882" y="691"/>
                    <a:pt x="4766" y="648"/>
                    <a:pt x="4651" y="648"/>
                  </a:cubicBezTo>
                  <a:cubicBezTo>
                    <a:pt x="4569" y="648"/>
                    <a:pt x="4487" y="670"/>
                    <a:pt x="4418" y="715"/>
                  </a:cubicBezTo>
                  <a:lnTo>
                    <a:pt x="3977" y="1012"/>
                  </a:lnTo>
                  <a:cubicBezTo>
                    <a:pt x="3882" y="965"/>
                    <a:pt x="3786" y="929"/>
                    <a:pt x="3691" y="893"/>
                  </a:cubicBezTo>
                  <a:lnTo>
                    <a:pt x="3584" y="357"/>
                  </a:lnTo>
                  <a:cubicBezTo>
                    <a:pt x="3536" y="155"/>
                    <a:pt x="3358" y="0"/>
                    <a:pt x="3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602;p77">
              <a:extLst>
                <a:ext uri="{FF2B5EF4-FFF2-40B4-BE49-F238E27FC236}">
                  <a16:creationId xmlns:a16="http://schemas.microsoft.com/office/drawing/2014/main" id="{7DAD356F-5769-4187-B8CB-66BA1BB397C6}"/>
                </a:ext>
              </a:extLst>
            </p:cNvPr>
            <p:cNvSpPr/>
            <p:nvPr/>
          </p:nvSpPr>
          <p:spPr>
            <a:xfrm>
              <a:off x="2738867" y="2986895"/>
              <a:ext cx="65066" cy="65066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25" y="0"/>
                  </a:moveTo>
                  <a:cubicBezTo>
                    <a:pt x="453" y="0"/>
                    <a:pt x="1" y="453"/>
                    <a:pt x="1" y="1024"/>
                  </a:cubicBezTo>
                  <a:cubicBezTo>
                    <a:pt x="1" y="1584"/>
                    <a:pt x="453" y="2048"/>
                    <a:pt x="1025" y="2048"/>
                  </a:cubicBezTo>
                  <a:cubicBezTo>
                    <a:pt x="1251" y="2048"/>
                    <a:pt x="1465" y="1977"/>
                    <a:pt x="1644" y="1846"/>
                  </a:cubicBezTo>
                  <a:cubicBezTo>
                    <a:pt x="1727" y="1786"/>
                    <a:pt x="1739" y="1667"/>
                    <a:pt x="1680" y="1584"/>
                  </a:cubicBezTo>
                  <a:cubicBezTo>
                    <a:pt x="1646" y="1543"/>
                    <a:pt x="1593" y="1522"/>
                    <a:pt x="1540" y="1522"/>
                  </a:cubicBezTo>
                  <a:cubicBezTo>
                    <a:pt x="1500" y="1522"/>
                    <a:pt x="1461" y="1534"/>
                    <a:pt x="1430" y="1560"/>
                  </a:cubicBezTo>
                  <a:cubicBezTo>
                    <a:pt x="1311" y="1644"/>
                    <a:pt x="1168" y="1691"/>
                    <a:pt x="1025" y="1691"/>
                  </a:cubicBezTo>
                  <a:cubicBezTo>
                    <a:pt x="668" y="1691"/>
                    <a:pt x="370" y="1393"/>
                    <a:pt x="370" y="1036"/>
                  </a:cubicBezTo>
                  <a:cubicBezTo>
                    <a:pt x="382" y="655"/>
                    <a:pt x="680" y="370"/>
                    <a:pt x="1037" y="370"/>
                  </a:cubicBezTo>
                  <a:cubicBezTo>
                    <a:pt x="1394" y="370"/>
                    <a:pt x="1692" y="667"/>
                    <a:pt x="1692" y="1024"/>
                  </a:cubicBezTo>
                  <a:cubicBezTo>
                    <a:pt x="1692" y="1132"/>
                    <a:pt x="1775" y="1203"/>
                    <a:pt x="1870" y="1203"/>
                  </a:cubicBezTo>
                  <a:cubicBezTo>
                    <a:pt x="1965" y="1203"/>
                    <a:pt x="2049" y="1108"/>
                    <a:pt x="2049" y="1024"/>
                  </a:cubicBezTo>
                  <a:cubicBezTo>
                    <a:pt x="2049" y="453"/>
                    <a:pt x="1584" y="0"/>
                    <a:pt x="10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603;p77">
              <a:extLst>
                <a:ext uri="{FF2B5EF4-FFF2-40B4-BE49-F238E27FC236}">
                  <a16:creationId xmlns:a16="http://schemas.microsoft.com/office/drawing/2014/main" id="{28B9AF6B-76BD-49A5-91AD-94522471CE1F}"/>
                </a:ext>
              </a:extLst>
            </p:cNvPr>
            <p:cNvSpPr/>
            <p:nvPr/>
          </p:nvSpPr>
          <p:spPr>
            <a:xfrm>
              <a:off x="2604670" y="2851904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07" y="382"/>
                  </a:moveTo>
                  <a:cubicBezTo>
                    <a:pt x="1512" y="382"/>
                    <a:pt x="1858" y="715"/>
                    <a:pt x="1858" y="1120"/>
                  </a:cubicBezTo>
                  <a:cubicBezTo>
                    <a:pt x="1858" y="1525"/>
                    <a:pt x="1512" y="1870"/>
                    <a:pt x="1107" y="1870"/>
                  </a:cubicBezTo>
                  <a:cubicBezTo>
                    <a:pt x="691" y="1870"/>
                    <a:pt x="369" y="1525"/>
                    <a:pt x="369" y="1120"/>
                  </a:cubicBezTo>
                  <a:cubicBezTo>
                    <a:pt x="369" y="703"/>
                    <a:pt x="703" y="382"/>
                    <a:pt x="1107" y="382"/>
                  </a:cubicBezTo>
                  <a:close/>
                  <a:moveTo>
                    <a:pt x="1107" y="1"/>
                  </a:moveTo>
                  <a:cubicBezTo>
                    <a:pt x="500" y="1"/>
                    <a:pt x="0" y="513"/>
                    <a:pt x="0" y="1120"/>
                  </a:cubicBezTo>
                  <a:cubicBezTo>
                    <a:pt x="0" y="1727"/>
                    <a:pt x="500" y="2239"/>
                    <a:pt x="1107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513"/>
                    <a:pt x="1727" y="1"/>
                    <a:pt x="11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743;p69">
            <a:extLst>
              <a:ext uri="{FF2B5EF4-FFF2-40B4-BE49-F238E27FC236}">
                <a16:creationId xmlns:a16="http://schemas.microsoft.com/office/drawing/2014/main" id="{F3BD02AF-2ECE-4386-8F94-A0A66C92F3F9}"/>
              </a:ext>
            </a:extLst>
          </p:cNvPr>
          <p:cNvGrpSpPr/>
          <p:nvPr/>
        </p:nvGrpSpPr>
        <p:grpSpPr>
          <a:xfrm>
            <a:off x="6958164" y="1327158"/>
            <a:ext cx="534171" cy="502711"/>
            <a:chOff x="904887" y="2296327"/>
            <a:chExt cx="381662" cy="359184"/>
          </a:xfrm>
          <a:solidFill>
            <a:srgbClr val="2C3938"/>
          </a:solidFill>
        </p:grpSpPr>
        <p:sp>
          <p:nvSpPr>
            <p:cNvPr id="71" name="Google Shape;1744;p69">
              <a:extLst>
                <a:ext uri="{FF2B5EF4-FFF2-40B4-BE49-F238E27FC236}">
                  <a16:creationId xmlns:a16="http://schemas.microsoft.com/office/drawing/2014/main" id="{6BDCBBCA-77A2-4350-8DC8-39125B6919AE}"/>
                </a:ext>
              </a:extLst>
            </p:cNvPr>
            <p:cNvSpPr/>
            <p:nvPr/>
          </p:nvSpPr>
          <p:spPr>
            <a:xfrm>
              <a:off x="904887" y="2366932"/>
              <a:ext cx="246716" cy="218232"/>
            </a:xfrm>
            <a:custGeom>
              <a:avLst/>
              <a:gdLst/>
              <a:ahLst/>
              <a:cxnLst/>
              <a:rect l="l" t="t" r="r" b="b"/>
              <a:pathLst>
                <a:path w="9571" h="8466" extrusionOk="0">
                  <a:moveTo>
                    <a:pt x="432" y="2628"/>
                  </a:moveTo>
                  <a:lnTo>
                    <a:pt x="803" y="2829"/>
                  </a:lnTo>
                  <a:cubicBezTo>
                    <a:pt x="894" y="2869"/>
                    <a:pt x="954" y="2969"/>
                    <a:pt x="944" y="3079"/>
                  </a:cubicBezTo>
                  <a:lnTo>
                    <a:pt x="944" y="5396"/>
                  </a:lnTo>
                  <a:cubicBezTo>
                    <a:pt x="954" y="5507"/>
                    <a:pt x="894" y="5597"/>
                    <a:pt x="803" y="5647"/>
                  </a:cubicBezTo>
                  <a:lnTo>
                    <a:pt x="432" y="5838"/>
                  </a:lnTo>
                  <a:lnTo>
                    <a:pt x="432" y="2628"/>
                  </a:lnTo>
                  <a:close/>
                  <a:moveTo>
                    <a:pt x="823" y="0"/>
                  </a:moveTo>
                  <a:cubicBezTo>
                    <a:pt x="372" y="0"/>
                    <a:pt x="1" y="371"/>
                    <a:pt x="1" y="823"/>
                  </a:cubicBezTo>
                  <a:lnTo>
                    <a:pt x="1" y="7633"/>
                  </a:lnTo>
                  <a:cubicBezTo>
                    <a:pt x="1" y="8095"/>
                    <a:pt x="372" y="8466"/>
                    <a:pt x="823" y="8466"/>
                  </a:cubicBezTo>
                  <a:lnTo>
                    <a:pt x="1014" y="8466"/>
                  </a:lnTo>
                  <a:cubicBezTo>
                    <a:pt x="1295" y="8466"/>
                    <a:pt x="1295" y="8034"/>
                    <a:pt x="1014" y="8034"/>
                  </a:cubicBezTo>
                  <a:lnTo>
                    <a:pt x="823" y="8034"/>
                  </a:lnTo>
                  <a:cubicBezTo>
                    <a:pt x="613" y="8034"/>
                    <a:pt x="432" y="7854"/>
                    <a:pt x="432" y="7633"/>
                  </a:cubicBezTo>
                  <a:lnTo>
                    <a:pt x="432" y="6329"/>
                  </a:lnTo>
                  <a:lnTo>
                    <a:pt x="1004" y="6018"/>
                  </a:lnTo>
                  <a:cubicBezTo>
                    <a:pt x="1235" y="5898"/>
                    <a:pt x="1375" y="5657"/>
                    <a:pt x="1375" y="5396"/>
                  </a:cubicBezTo>
                  <a:lnTo>
                    <a:pt x="1375" y="3069"/>
                  </a:lnTo>
                  <a:cubicBezTo>
                    <a:pt x="1375" y="2809"/>
                    <a:pt x="1235" y="2568"/>
                    <a:pt x="1004" y="2437"/>
                  </a:cubicBezTo>
                  <a:lnTo>
                    <a:pt x="432" y="2137"/>
                  </a:lnTo>
                  <a:lnTo>
                    <a:pt x="432" y="823"/>
                  </a:lnTo>
                  <a:cubicBezTo>
                    <a:pt x="432" y="602"/>
                    <a:pt x="613" y="431"/>
                    <a:pt x="823" y="431"/>
                  </a:cubicBezTo>
                  <a:lnTo>
                    <a:pt x="9289" y="431"/>
                  </a:lnTo>
                  <a:cubicBezTo>
                    <a:pt x="9570" y="431"/>
                    <a:pt x="9570" y="0"/>
                    <a:pt x="92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45;p69">
              <a:extLst>
                <a:ext uri="{FF2B5EF4-FFF2-40B4-BE49-F238E27FC236}">
                  <a16:creationId xmlns:a16="http://schemas.microsoft.com/office/drawing/2014/main" id="{178CA2FA-3A28-409D-AA19-A64538BD0D40}"/>
                </a:ext>
              </a:extLst>
            </p:cNvPr>
            <p:cNvSpPr/>
            <p:nvPr/>
          </p:nvSpPr>
          <p:spPr>
            <a:xfrm>
              <a:off x="1230173" y="2459215"/>
              <a:ext cx="39311" cy="33691"/>
            </a:xfrm>
            <a:custGeom>
              <a:avLst/>
              <a:gdLst/>
              <a:ahLst/>
              <a:cxnLst/>
              <a:rect l="l" t="t" r="r" b="b"/>
              <a:pathLst>
                <a:path w="1525" h="1307" extrusionOk="0">
                  <a:moveTo>
                    <a:pt x="872" y="437"/>
                  </a:moveTo>
                  <a:cubicBezTo>
                    <a:pt x="984" y="437"/>
                    <a:pt x="1094" y="524"/>
                    <a:pt x="1094" y="653"/>
                  </a:cubicBezTo>
                  <a:cubicBezTo>
                    <a:pt x="1094" y="773"/>
                    <a:pt x="993" y="874"/>
                    <a:pt x="873" y="874"/>
                  </a:cubicBezTo>
                  <a:cubicBezTo>
                    <a:pt x="682" y="874"/>
                    <a:pt x="582" y="633"/>
                    <a:pt x="723" y="502"/>
                  </a:cubicBezTo>
                  <a:cubicBezTo>
                    <a:pt x="765" y="457"/>
                    <a:pt x="819" y="437"/>
                    <a:pt x="872" y="437"/>
                  </a:cubicBezTo>
                  <a:close/>
                  <a:moveTo>
                    <a:pt x="873" y="1"/>
                  </a:moveTo>
                  <a:cubicBezTo>
                    <a:pt x="291" y="1"/>
                    <a:pt x="0" y="703"/>
                    <a:pt x="412" y="1114"/>
                  </a:cubicBezTo>
                  <a:cubicBezTo>
                    <a:pt x="545" y="1247"/>
                    <a:pt x="708" y="1307"/>
                    <a:pt x="868" y="1307"/>
                  </a:cubicBezTo>
                  <a:cubicBezTo>
                    <a:pt x="1204" y="1307"/>
                    <a:pt x="1525" y="1046"/>
                    <a:pt x="1525" y="653"/>
                  </a:cubicBezTo>
                  <a:cubicBezTo>
                    <a:pt x="1525" y="292"/>
                    <a:pt x="1234" y="1"/>
                    <a:pt x="8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46;p69">
              <a:extLst>
                <a:ext uri="{FF2B5EF4-FFF2-40B4-BE49-F238E27FC236}">
                  <a16:creationId xmlns:a16="http://schemas.microsoft.com/office/drawing/2014/main" id="{F7311210-B4EE-44A4-9ABD-8000F9DDF441}"/>
                </a:ext>
              </a:extLst>
            </p:cNvPr>
            <p:cNvSpPr/>
            <p:nvPr/>
          </p:nvSpPr>
          <p:spPr>
            <a:xfrm>
              <a:off x="945744" y="2366906"/>
              <a:ext cx="340804" cy="218258"/>
            </a:xfrm>
            <a:custGeom>
              <a:avLst/>
              <a:gdLst/>
              <a:ahLst/>
              <a:cxnLst/>
              <a:rect l="l" t="t" r="r" b="b"/>
              <a:pathLst>
                <a:path w="13221" h="8467" extrusionOk="0">
                  <a:moveTo>
                    <a:pt x="7132" y="1415"/>
                  </a:moveTo>
                  <a:cubicBezTo>
                    <a:pt x="7654" y="1415"/>
                    <a:pt x="8075" y="1837"/>
                    <a:pt x="8075" y="2368"/>
                  </a:cubicBezTo>
                  <a:lnTo>
                    <a:pt x="8075" y="2599"/>
                  </a:lnTo>
                  <a:lnTo>
                    <a:pt x="5969" y="2599"/>
                  </a:lnTo>
                  <a:cubicBezTo>
                    <a:pt x="5668" y="2599"/>
                    <a:pt x="5417" y="2358"/>
                    <a:pt x="5417" y="2047"/>
                  </a:cubicBezTo>
                  <a:lnTo>
                    <a:pt x="5417" y="1415"/>
                  </a:lnTo>
                  <a:close/>
                  <a:moveTo>
                    <a:pt x="3552" y="1496"/>
                  </a:moveTo>
                  <a:cubicBezTo>
                    <a:pt x="3842" y="1496"/>
                    <a:pt x="4083" y="1736"/>
                    <a:pt x="4083" y="2027"/>
                  </a:cubicBezTo>
                  <a:lnTo>
                    <a:pt x="4083" y="2639"/>
                  </a:lnTo>
                  <a:lnTo>
                    <a:pt x="3160" y="2639"/>
                  </a:lnTo>
                  <a:cubicBezTo>
                    <a:pt x="3150" y="2639"/>
                    <a:pt x="3140" y="2639"/>
                    <a:pt x="3130" y="2629"/>
                  </a:cubicBezTo>
                  <a:lnTo>
                    <a:pt x="2649" y="2268"/>
                  </a:lnTo>
                  <a:cubicBezTo>
                    <a:pt x="2599" y="2218"/>
                    <a:pt x="2528" y="2198"/>
                    <a:pt x="2458" y="2198"/>
                  </a:cubicBezTo>
                  <a:cubicBezTo>
                    <a:pt x="2428" y="2198"/>
                    <a:pt x="2408" y="2198"/>
                    <a:pt x="2378" y="2208"/>
                  </a:cubicBezTo>
                  <a:cubicBezTo>
                    <a:pt x="2288" y="2228"/>
                    <a:pt x="2207" y="2298"/>
                    <a:pt x="2167" y="2388"/>
                  </a:cubicBezTo>
                  <a:lnTo>
                    <a:pt x="2067" y="2609"/>
                  </a:lnTo>
                  <a:cubicBezTo>
                    <a:pt x="2057" y="2629"/>
                    <a:pt x="2037" y="2639"/>
                    <a:pt x="2007" y="2639"/>
                  </a:cubicBezTo>
                  <a:lnTo>
                    <a:pt x="1846" y="2639"/>
                  </a:lnTo>
                  <a:lnTo>
                    <a:pt x="1846" y="2017"/>
                  </a:lnTo>
                  <a:cubicBezTo>
                    <a:pt x="1846" y="1937"/>
                    <a:pt x="1907" y="1877"/>
                    <a:pt x="1987" y="1877"/>
                  </a:cubicBezTo>
                  <a:lnTo>
                    <a:pt x="2388" y="1877"/>
                  </a:lnTo>
                  <a:cubicBezTo>
                    <a:pt x="2508" y="1877"/>
                    <a:pt x="2609" y="1776"/>
                    <a:pt x="2609" y="1656"/>
                  </a:cubicBezTo>
                  <a:lnTo>
                    <a:pt x="2609" y="1526"/>
                  </a:lnTo>
                  <a:cubicBezTo>
                    <a:pt x="2609" y="1506"/>
                    <a:pt x="2619" y="1496"/>
                    <a:pt x="2639" y="1496"/>
                  </a:cubicBezTo>
                  <a:close/>
                  <a:moveTo>
                    <a:pt x="2508" y="2689"/>
                  </a:moveTo>
                  <a:lnTo>
                    <a:pt x="2859" y="2970"/>
                  </a:lnTo>
                  <a:cubicBezTo>
                    <a:pt x="2950" y="3040"/>
                    <a:pt x="3050" y="3070"/>
                    <a:pt x="3160" y="3080"/>
                  </a:cubicBezTo>
                  <a:lnTo>
                    <a:pt x="4083" y="3080"/>
                  </a:lnTo>
                  <a:lnTo>
                    <a:pt x="4083" y="3502"/>
                  </a:lnTo>
                  <a:cubicBezTo>
                    <a:pt x="4083" y="3622"/>
                    <a:pt x="4183" y="3712"/>
                    <a:pt x="4304" y="3712"/>
                  </a:cubicBezTo>
                  <a:lnTo>
                    <a:pt x="4404" y="3712"/>
                  </a:lnTo>
                  <a:cubicBezTo>
                    <a:pt x="4464" y="3712"/>
                    <a:pt x="4504" y="3762"/>
                    <a:pt x="4504" y="3813"/>
                  </a:cubicBezTo>
                  <a:lnTo>
                    <a:pt x="4504" y="3953"/>
                  </a:lnTo>
                  <a:cubicBezTo>
                    <a:pt x="4504" y="4003"/>
                    <a:pt x="4464" y="4053"/>
                    <a:pt x="4404" y="4053"/>
                  </a:cubicBezTo>
                  <a:lnTo>
                    <a:pt x="4304" y="4053"/>
                  </a:lnTo>
                  <a:cubicBezTo>
                    <a:pt x="4298" y="4053"/>
                    <a:pt x="4292" y="4053"/>
                    <a:pt x="4286" y="4053"/>
                  </a:cubicBezTo>
                  <a:cubicBezTo>
                    <a:pt x="4174" y="4053"/>
                    <a:pt x="4093" y="4140"/>
                    <a:pt x="4083" y="4254"/>
                  </a:cubicBezTo>
                  <a:cubicBezTo>
                    <a:pt x="4063" y="4685"/>
                    <a:pt x="3792" y="5066"/>
                    <a:pt x="3391" y="5237"/>
                  </a:cubicBezTo>
                  <a:lnTo>
                    <a:pt x="3381" y="5237"/>
                  </a:lnTo>
                  <a:cubicBezTo>
                    <a:pt x="3246" y="5287"/>
                    <a:pt x="3105" y="5312"/>
                    <a:pt x="2965" y="5312"/>
                  </a:cubicBezTo>
                  <a:cubicBezTo>
                    <a:pt x="2824" y="5312"/>
                    <a:pt x="2684" y="5287"/>
                    <a:pt x="2548" y="5237"/>
                  </a:cubicBezTo>
                  <a:cubicBezTo>
                    <a:pt x="2147" y="5076"/>
                    <a:pt x="1866" y="4695"/>
                    <a:pt x="1846" y="4264"/>
                  </a:cubicBezTo>
                  <a:cubicBezTo>
                    <a:pt x="1836" y="4144"/>
                    <a:pt x="1746" y="4053"/>
                    <a:pt x="1626" y="4053"/>
                  </a:cubicBezTo>
                  <a:lnTo>
                    <a:pt x="1525" y="4053"/>
                  </a:lnTo>
                  <a:cubicBezTo>
                    <a:pt x="1465" y="4053"/>
                    <a:pt x="1425" y="4003"/>
                    <a:pt x="1435" y="3953"/>
                  </a:cubicBezTo>
                  <a:lnTo>
                    <a:pt x="1435" y="3803"/>
                  </a:lnTo>
                  <a:cubicBezTo>
                    <a:pt x="1435" y="3752"/>
                    <a:pt x="1475" y="3712"/>
                    <a:pt x="1525" y="3712"/>
                  </a:cubicBezTo>
                  <a:lnTo>
                    <a:pt x="1626" y="3712"/>
                  </a:lnTo>
                  <a:cubicBezTo>
                    <a:pt x="1746" y="3712"/>
                    <a:pt x="1846" y="3612"/>
                    <a:pt x="1846" y="3492"/>
                  </a:cubicBezTo>
                  <a:lnTo>
                    <a:pt x="1846" y="3080"/>
                  </a:lnTo>
                  <a:lnTo>
                    <a:pt x="2017" y="3080"/>
                  </a:lnTo>
                  <a:cubicBezTo>
                    <a:pt x="2207" y="3080"/>
                    <a:pt x="2388" y="2960"/>
                    <a:pt x="2468" y="2780"/>
                  </a:cubicBezTo>
                  <a:lnTo>
                    <a:pt x="2508" y="2689"/>
                  </a:lnTo>
                  <a:close/>
                  <a:moveTo>
                    <a:pt x="5838" y="3030"/>
                  </a:moveTo>
                  <a:cubicBezTo>
                    <a:pt x="5879" y="3040"/>
                    <a:pt x="5929" y="3040"/>
                    <a:pt x="5969" y="3040"/>
                  </a:cubicBezTo>
                  <a:lnTo>
                    <a:pt x="8075" y="3040"/>
                  </a:lnTo>
                  <a:lnTo>
                    <a:pt x="8075" y="3502"/>
                  </a:lnTo>
                  <a:cubicBezTo>
                    <a:pt x="8075" y="3622"/>
                    <a:pt x="8176" y="3722"/>
                    <a:pt x="8296" y="3722"/>
                  </a:cubicBezTo>
                  <a:lnTo>
                    <a:pt x="8396" y="3722"/>
                  </a:lnTo>
                  <a:cubicBezTo>
                    <a:pt x="8446" y="3722"/>
                    <a:pt x="8497" y="3762"/>
                    <a:pt x="8497" y="3813"/>
                  </a:cubicBezTo>
                  <a:lnTo>
                    <a:pt x="8497" y="3953"/>
                  </a:lnTo>
                  <a:cubicBezTo>
                    <a:pt x="8497" y="4003"/>
                    <a:pt x="8446" y="4053"/>
                    <a:pt x="8396" y="4053"/>
                  </a:cubicBezTo>
                  <a:lnTo>
                    <a:pt x="8296" y="4053"/>
                  </a:lnTo>
                  <a:cubicBezTo>
                    <a:pt x="8176" y="4053"/>
                    <a:pt x="8075" y="4144"/>
                    <a:pt x="8075" y="4264"/>
                  </a:cubicBezTo>
                  <a:cubicBezTo>
                    <a:pt x="8045" y="4856"/>
                    <a:pt x="7554" y="5317"/>
                    <a:pt x="6952" y="5317"/>
                  </a:cubicBezTo>
                  <a:cubicBezTo>
                    <a:pt x="6360" y="5317"/>
                    <a:pt x="5869" y="4856"/>
                    <a:pt x="5838" y="4264"/>
                  </a:cubicBezTo>
                  <a:cubicBezTo>
                    <a:pt x="5838" y="4144"/>
                    <a:pt x="5738" y="4053"/>
                    <a:pt x="5628" y="4053"/>
                  </a:cubicBezTo>
                  <a:lnTo>
                    <a:pt x="5518" y="4053"/>
                  </a:lnTo>
                  <a:cubicBezTo>
                    <a:pt x="5467" y="4053"/>
                    <a:pt x="5427" y="4013"/>
                    <a:pt x="5427" y="3963"/>
                  </a:cubicBezTo>
                  <a:lnTo>
                    <a:pt x="5427" y="3813"/>
                  </a:lnTo>
                  <a:cubicBezTo>
                    <a:pt x="5427" y="3762"/>
                    <a:pt x="5467" y="3712"/>
                    <a:pt x="5518" y="3712"/>
                  </a:cubicBezTo>
                  <a:lnTo>
                    <a:pt x="5618" y="3712"/>
                  </a:lnTo>
                  <a:cubicBezTo>
                    <a:pt x="5738" y="3712"/>
                    <a:pt x="5838" y="3622"/>
                    <a:pt x="5838" y="3502"/>
                  </a:cubicBezTo>
                  <a:lnTo>
                    <a:pt x="5838" y="3030"/>
                  </a:lnTo>
                  <a:close/>
                  <a:moveTo>
                    <a:pt x="7243" y="5728"/>
                  </a:moveTo>
                  <a:lnTo>
                    <a:pt x="7243" y="5959"/>
                  </a:lnTo>
                  <a:lnTo>
                    <a:pt x="6962" y="6300"/>
                  </a:lnTo>
                  <a:lnTo>
                    <a:pt x="6671" y="5959"/>
                  </a:lnTo>
                  <a:lnTo>
                    <a:pt x="6671" y="5728"/>
                  </a:lnTo>
                  <a:cubicBezTo>
                    <a:pt x="6766" y="5749"/>
                    <a:pt x="6862" y="5759"/>
                    <a:pt x="6957" y="5759"/>
                  </a:cubicBezTo>
                  <a:cubicBezTo>
                    <a:pt x="7052" y="5759"/>
                    <a:pt x="7147" y="5749"/>
                    <a:pt x="7243" y="5728"/>
                  </a:cubicBezTo>
                  <a:close/>
                  <a:moveTo>
                    <a:pt x="3251" y="5728"/>
                  </a:moveTo>
                  <a:lnTo>
                    <a:pt x="3251" y="6029"/>
                  </a:lnTo>
                  <a:cubicBezTo>
                    <a:pt x="3251" y="6220"/>
                    <a:pt x="3108" y="6315"/>
                    <a:pt x="2965" y="6315"/>
                  </a:cubicBezTo>
                  <a:cubicBezTo>
                    <a:pt x="2822" y="6315"/>
                    <a:pt x="2679" y="6220"/>
                    <a:pt x="2679" y="6029"/>
                  </a:cubicBezTo>
                  <a:lnTo>
                    <a:pt x="2679" y="5728"/>
                  </a:lnTo>
                  <a:cubicBezTo>
                    <a:pt x="2774" y="5744"/>
                    <a:pt x="2869" y="5751"/>
                    <a:pt x="2965" y="5751"/>
                  </a:cubicBezTo>
                  <a:cubicBezTo>
                    <a:pt x="3060" y="5751"/>
                    <a:pt x="3155" y="5744"/>
                    <a:pt x="3251" y="5728"/>
                  </a:cubicBezTo>
                  <a:close/>
                  <a:moveTo>
                    <a:pt x="5929" y="6070"/>
                  </a:moveTo>
                  <a:cubicBezTo>
                    <a:pt x="5909" y="6150"/>
                    <a:pt x="5899" y="6220"/>
                    <a:pt x="5909" y="6300"/>
                  </a:cubicBezTo>
                  <a:lnTo>
                    <a:pt x="5959" y="6621"/>
                  </a:lnTo>
                  <a:cubicBezTo>
                    <a:pt x="5919" y="6591"/>
                    <a:pt x="5879" y="6571"/>
                    <a:pt x="5828" y="6571"/>
                  </a:cubicBezTo>
                  <a:lnTo>
                    <a:pt x="4866" y="6571"/>
                  </a:lnTo>
                  <a:cubicBezTo>
                    <a:pt x="4845" y="6390"/>
                    <a:pt x="4785" y="6220"/>
                    <a:pt x="4675" y="6070"/>
                  </a:cubicBezTo>
                  <a:close/>
                  <a:moveTo>
                    <a:pt x="1606" y="5929"/>
                  </a:moveTo>
                  <a:lnTo>
                    <a:pt x="1606" y="6711"/>
                  </a:lnTo>
                  <a:lnTo>
                    <a:pt x="1325" y="6711"/>
                  </a:lnTo>
                  <a:cubicBezTo>
                    <a:pt x="1285" y="6711"/>
                    <a:pt x="1245" y="6681"/>
                    <a:pt x="1255" y="6641"/>
                  </a:cubicBezTo>
                  <a:lnTo>
                    <a:pt x="1255" y="5999"/>
                  </a:lnTo>
                  <a:cubicBezTo>
                    <a:pt x="1255" y="5959"/>
                    <a:pt x="1285" y="5929"/>
                    <a:pt x="1325" y="5929"/>
                  </a:cubicBezTo>
                  <a:close/>
                  <a:moveTo>
                    <a:pt x="6340" y="6230"/>
                  </a:moveTo>
                  <a:lnTo>
                    <a:pt x="6631" y="6591"/>
                  </a:lnTo>
                  <a:lnTo>
                    <a:pt x="6420" y="6711"/>
                  </a:lnTo>
                  <a:lnTo>
                    <a:pt x="6340" y="6230"/>
                  </a:lnTo>
                  <a:close/>
                  <a:moveTo>
                    <a:pt x="7574" y="6230"/>
                  </a:moveTo>
                  <a:lnTo>
                    <a:pt x="7504" y="6711"/>
                  </a:lnTo>
                  <a:lnTo>
                    <a:pt x="7293" y="6591"/>
                  </a:lnTo>
                  <a:lnTo>
                    <a:pt x="7574" y="6230"/>
                  </a:lnTo>
                  <a:close/>
                  <a:moveTo>
                    <a:pt x="10603" y="5177"/>
                  </a:moveTo>
                  <a:lnTo>
                    <a:pt x="10603" y="6330"/>
                  </a:lnTo>
                  <a:lnTo>
                    <a:pt x="8246" y="6631"/>
                  </a:lnTo>
                  <a:cubicBezTo>
                    <a:pt x="8135" y="6641"/>
                    <a:pt x="8055" y="6732"/>
                    <a:pt x="8055" y="6842"/>
                  </a:cubicBezTo>
                  <a:lnTo>
                    <a:pt x="8055" y="8025"/>
                  </a:lnTo>
                  <a:lnTo>
                    <a:pt x="6039" y="8025"/>
                  </a:lnTo>
                  <a:lnTo>
                    <a:pt x="6039" y="7073"/>
                  </a:lnTo>
                  <a:cubicBezTo>
                    <a:pt x="6087" y="7182"/>
                    <a:pt x="6196" y="7245"/>
                    <a:pt x="6308" y="7245"/>
                  </a:cubicBezTo>
                  <a:cubicBezTo>
                    <a:pt x="6360" y="7245"/>
                    <a:pt x="6413" y="7232"/>
                    <a:pt x="6460" y="7203"/>
                  </a:cubicBezTo>
                  <a:lnTo>
                    <a:pt x="6962" y="6882"/>
                  </a:lnTo>
                  <a:lnTo>
                    <a:pt x="7463" y="7203"/>
                  </a:lnTo>
                  <a:cubicBezTo>
                    <a:pt x="7510" y="7233"/>
                    <a:pt x="7561" y="7247"/>
                    <a:pt x="7611" y="7247"/>
                  </a:cubicBezTo>
                  <a:cubicBezTo>
                    <a:pt x="7745" y="7247"/>
                    <a:pt x="7873" y="7148"/>
                    <a:pt x="7895" y="7002"/>
                  </a:cubicBezTo>
                  <a:lnTo>
                    <a:pt x="8005" y="6290"/>
                  </a:lnTo>
                  <a:cubicBezTo>
                    <a:pt x="8015" y="6220"/>
                    <a:pt x="8005" y="6140"/>
                    <a:pt x="7985" y="6070"/>
                  </a:cubicBezTo>
                  <a:lnTo>
                    <a:pt x="8085" y="6070"/>
                  </a:lnTo>
                  <a:cubicBezTo>
                    <a:pt x="8126" y="6104"/>
                    <a:pt x="8176" y="6124"/>
                    <a:pt x="8229" y="6124"/>
                  </a:cubicBezTo>
                  <a:cubicBezTo>
                    <a:pt x="8255" y="6124"/>
                    <a:pt x="8280" y="6119"/>
                    <a:pt x="8306" y="6110"/>
                  </a:cubicBezTo>
                  <a:lnTo>
                    <a:pt x="10603" y="5177"/>
                  </a:lnTo>
                  <a:close/>
                  <a:moveTo>
                    <a:pt x="2068" y="6072"/>
                  </a:moveTo>
                  <a:cubicBezTo>
                    <a:pt x="2080" y="6072"/>
                    <a:pt x="2092" y="6075"/>
                    <a:pt x="2107" y="6080"/>
                  </a:cubicBezTo>
                  <a:lnTo>
                    <a:pt x="2248" y="6080"/>
                  </a:lnTo>
                  <a:cubicBezTo>
                    <a:pt x="2268" y="6451"/>
                    <a:pt x="2579" y="6752"/>
                    <a:pt x="2960" y="6752"/>
                  </a:cubicBezTo>
                  <a:cubicBezTo>
                    <a:pt x="3341" y="6752"/>
                    <a:pt x="3662" y="6451"/>
                    <a:pt x="3682" y="6080"/>
                  </a:cubicBezTo>
                  <a:lnTo>
                    <a:pt x="3822" y="6080"/>
                  </a:lnTo>
                  <a:cubicBezTo>
                    <a:pt x="4163" y="6080"/>
                    <a:pt x="4434" y="6350"/>
                    <a:pt x="4444" y="6691"/>
                  </a:cubicBezTo>
                  <a:lnTo>
                    <a:pt x="4444" y="8035"/>
                  </a:lnTo>
                  <a:lnTo>
                    <a:pt x="4314" y="8035"/>
                  </a:lnTo>
                  <a:lnTo>
                    <a:pt x="4314" y="7353"/>
                  </a:lnTo>
                  <a:cubicBezTo>
                    <a:pt x="4314" y="7208"/>
                    <a:pt x="4206" y="7135"/>
                    <a:pt x="4098" y="7135"/>
                  </a:cubicBezTo>
                  <a:cubicBezTo>
                    <a:pt x="3990" y="7135"/>
                    <a:pt x="3883" y="7208"/>
                    <a:pt x="3883" y="7353"/>
                  </a:cubicBezTo>
                  <a:lnTo>
                    <a:pt x="3883" y="8035"/>
                  </a:lnTo>
                  <a:lnTo>
                    <a:pt x="2047" y="8035"/>
                  </a:lnTo>
                  <a:lnTo>
                    <a:pt x="2047" y="7353"/>
                  </a:lnTo>
                  <a:cubicBezTo>
                    <a:pt x="2047" y="7208"/>
                    <a:pt x="1939" y="7135"/>
                    <a:pt x="1831" y="7135"/>
                  </a:cubicBezTo>
                  <a:cubicBezTo>
                    <a:pt x="1723" y="7135"/>
                    <a:pt x="1616" y="7208"/>
                    <a:pt x="1616" y="7353"/>
                  </a:cubicBezTo>
                  <a:lnTo>
                    <a:pt x="1616" y="8035"/>
                  </a:lnTo>
                  <a:lnTo>
                    <a:pt x="1485" y="8035"/>
                  </a:lnTo>
                  <a:lnTo>
                    <a:pt x="1485" y="7143"/>
                  </a:lnTo>
                  <a:lnTo>
                    <a:pt x="1616" y="7143"/>
                  </a:lnTo>
                  <a:cubicBezTo>
                    <a:pt x="1846" y="7143"/>
                    <a:pt x="2037" y="6952"/>
                    <a:pt x="2037" y="6711"/>
                  </a:cubicBezTo>
                  <a:lnTo>
                    <a:pt x="2037" y="6080"/>
                  </a:lnTo>
                  <a:cubicBezTo>
                    <a:pt x="2047" y="6075"/>
                    <a:pt x="2057" y="6072"/>
                    <a:pt x="2068" y="6072"/>
                  </a:cubicBezTo>
                  <a:close/>
                  <a:moveTo>
                    <a:pt x="5608" y="7012"/>
                  </a:moveTo>
                  <a:lnTo>
                    <a:pt x="5608" y="8035"/>
                  </a:lnTo>
                  <a:lnTo>
                    <a:pt x="4876" y="8035"/>
                  </a:lnTo>
                  <a:lnTo>
                    <a:pt x="4876" y="7012"/>
                  </a:lnTo>
                  <a:close/>
                  <a:moveTo>
                    <a:pt x="10603" y="6762"/>
                  </a:moveTo>
                  <a:lnTo>
                    <a:pt x="10603" y="8035"/>
                  </a:lnTo>
                  <a:lnTo>
                    <a:pt x="8487" y="8035"/>
                  </a:lnTo>
                  <a:lnTo>
                    <a:pt x="8487" y="7032"/>
                  </a:lnTo>
                  <a:lnTo>
                    <a:pt x="10603" y="6762"/>
                  </a:lnTo>
                  <a:close/>
                  <a:moveTo>
                    <a:pt x="12397" y="1"/>
                  </a:moveTo>
                  <a:cubicBezTo>
                    <a:pt x="12391" y="1"/>
                    <a:pt x="12385" y="1"/>
                    <a:pt x="12378" y="1"/>
                  </a:cubicBezTo>
                  <a:cubicBezTo>
                    <a:pt x="12098" y="1"/>
                    <a:pt x="12098" y="432"/>
                    <a:pt x="12378" y="432"/>
                  </a:cubicBezTo>
                  <a:cubicBezTo>
                    <a:pt x="12599" y="432"/>
                    <a:pt x="12780" y="603"/>
                    <a:pt x="12780" y="824"/>
                  </a:cubicBezTo>
                  <a:lnTo>
                    <a:pt x="12780" y="7634"/>
                  </a:lnTo>
                  <a:cubicBezTo>
                    <a:pt x="12780" y="7855"/>
                    <a:pt x="12599" y="8035"/>
                    <a:pt x="12378" y="8035"/>
                  </a:cubicBezTo>
                  <a:lnTo>
                    <a:pt x="11034" y="8035"/>
                  </a:lnTo>
                  <a:lnTo>
                    <a:pt x="11034" y="1596"/>
                  </a:lnTo>
                  <a:cubicBezTo>
                    <a:pt x="11034" y="1450"/>
                    <a:pt x="10926" y="1378"/>
                    <a:pt x="10819" y="1378"/>
                  </a:cubicBezTo>
                  <a:cubicBezTo>
                    <a:pt x="10711" y="1378"/>
                    <a:pt x="10603" y="1450"/>
                    <a:pt x="10603" y="1596"/>
                  </a:cubicBezTo>
                  <a:lnTo>
                    <a:pt x="10603" y="4715"/>
                  </a:lnTo>
                  <a:lnTo>
                    <a:pt x="8246" y="5668"/>
                  </a:lnTo>
                  <a:cubicBezTo>
                    <a:pt x="8196" y="5648"/>
                    <a:pt x="8146" y="5638"/>
                    <a:pt x="8105" y="5638"/>
                  </a:cubicBezTo>
                  <a:lnTo>
                    <a:pt x="7704" y="5638"/>
                  </a:lnTo>
                  <a:lnTo>
                    <a:pt x="7684" y="5618"/>
                  </a:lnTo>
                  <a:lnTo>
                    <a:pt x="7684" y="5588"/>
                  </a:lnTo>
                  <a:cubicBezTo>
                    <a:pt x="8105" y="5357"/>
                    <a:pt x="8406" y="4956"/>
                    <a:pt x="8487" y="4485"/>
                  </a:cubicBezTo>
                  <a:cubicBezTo>
                    <a:pt x="8747" y="4445"/>
                    <a:pt x="8938" y="4214"/>
                    <a:pt x="8928" y="3953"/>
                  </a:cubicBezTo>
                  <a:lnTo>
                    <a:pt x="8928" y="3803"/>
                  </a:lnTo>
                  <a:cubicBezTo>
                    <a:pt x="8928" y="3552"/>
                    <a:pt x="8757" y="3341"/>
                    <a:pt x="8517" y="3291"/>
                  </a:cubicBezTo>
                  <a:lnTo>
                    <a:pt x="8517" y="2830"/>
                  </a:lnTo>
                  <a:lnTo>
                    <a:pt x="8517" y="2368"/>
                  </a:lnTo>
                  <a:cubicBezTo>
                    <a:pt x="8507" y="1606"/>
                    <a:pt x="7895" y="994"/>
                    <a:pt x="7132" y="994"/>
                  </a:cubicBezTo>
                  <a:lnTo>
                    <a:pt x="5207" y="994"/>
                  </a:lnTo>
                  <a:cubicBezTo>
                    <a:pt x="5086" y="994"/>
                    <a:pt x="4996" y="1084"/>
                    <a:pt x="4986" y="1195"/>
                  </a:cubicBezTo>
                  <a:lnTo>
                    <a:pt x="4986" y="2047"/>
                  </a:lnTo>
                  <a:cubicBezTo>
                    <a:pt x="4986" y="2368"/>
                    <a:pt x="5146" y="2669"/>
                    <a:pt x="5407" y="2860"/>
                  </a:cubicBezTo>
                  <a:lnTo>
                    <a:pt x="5407" y="3291"/>
                  </a:lnTo>
                  <a:cubicBezTo>
                    <a:pt x="5166" y="3341"/>
                    <a:pt x="4986" y="3562"/>
                    <a:pt x="4986" y="3813"/>
                  </a:cubicBezTo>
                  <a:lnTo>
                    <a:pt x="4986" y="3953"/>
                  </a:lnTo>
                  <a:cubicBezTo>
                    <a:pt x="4986" y="4214"/>
                    <a:pt x="5176" y="4435"/>
                    <a:pt x="5427" y="4475"/>
                  </a:cubicBezTo>
                  <a:cubicBezTo>
                    <a:pt x="5518" y="4946"/>
                    <a:pt x="5818" y="5357"/>
                    <a:pt x="6240" y="5588"/>
                  </a:cubicBezTo>
                  <a:lnTo>
                    <a:pt x="6240" y="5618"/>
                  </a:lnTo>
                  <a:lnTo>
                    <a:pt x="6220" y="5648"/>
                  </a:lnTo>
                  <a:lnTo>
                    <a:pt x="3692" y="5648"/>
                  </a:lnTo>
                  <a:lnTo>
                    <a:pt x="3692" y="5588"/>
                  </a:lnTo>
                  <a:cubicBezTo>
                    <a:pt x="4113" y="5357"/>
                    <a:pt x="4414" y="4956"/>
                    <a:pt x="4494" y="4485"/>
                  </a:cubicBezTo>
                  <a:cubicBezTo>
                    <a:pt x="4755" y="4445"/>
                    <a:pt x="4946" y="4214"/>
                    <a:pt x="4946" y="3953"/>
                  </a:cubicBezTo>
                  <a:lnTo>
                    <a:pt x="4946" y="3803"/>
                  </a:lnTo>
                  <a:cubicBezTo>
                    <a:pt x="4936" y="3552"/>
                    <a:pt x="4765" y="3341"/>
                    <a:pt x="4524" y="3291"/>
                  </a:cubicBezTo>
                  <a:lnTo>
                    <a:pt x="4524" y="2027"/>
                  </a:lnTo>
                  <a:cubicBezTo>
                    <a:pt x="4524" y="1496"/>
                    <a:pt x="4093" y="1064"/>
                    <a:pt x="3562" y="1064"/>
                  </a:cubicBezTo>
                  <a:lnTo>
                    <a:pt x="2639" y="1064"/>
                  </a:lnTo>
                  <a:cubicBezTo>
                    <a:pt x="2408" y="1064"/>
                    <a:pt x="2217" y="1225"/>
                    <a:pt x="2187" y="1445"/>
                  </a:cubicBezTo>
                  <a:lnTo>
                    <a:pt x="1987" y="1445"/>
                  </a:lnTo>
                  <a:cubicBezTo>
                    <a:pt x="1666" y="1445"/>
                    <a:pt x="1415" y="1706"/>
                    <a:pt x="1415" y="2027"/>
                  </a:cubicBezTo>
                  <a:lnTo>
                    <a:pt x="1415" y="3301"/>
                  </a:lnTo>
                  <a:cubicBezTo>
                    <a:pt x="1164" y="3351"/>
                    <a:pt x="994" y="3562"/>
                    <a:pt x="994" y="3813"/>
                  </a:cubicBezTo>
                  <a:lnTo>
                    <a:pt x="994" y="3953"/>
                  </a:lnTo>
                  <a:cubicBezTo>
                    <a:pt x="994" y="4214"/>
                    <a:pt x="1174" y="4435"/>
                    <a:pt x="1435" y="4485"/>
                  </a:cubicBezTo>
                  <a:cubicBezTo>
                    <a:pt x="1515" y="4956"/>
                    <a:pt x="1816" y="5357"/>
                    <a:pt x="2248" y="5588"/>
                  </a:cubicBezTo>
                  <a:lnTo>
                    <a:pt x="2248" y="5638"/>
                  </a:lnTo>
                  <a:lnTo>
                    <a:pt x="2107" y="5638"/>
                  </a:lnTo>
                  <a:cubicBezTo>
                    <a:pt x="2047" y="5638"/>
                    <a:pt x="1997" y="5648"/>
                    <a:pt x="1937" y="5658"/>
                  </a:cubicBezTo>
                  <a:cubicBezTo>
                    <a:pt x="1856" y="5558"/>
                    <a:pt x="1736" y="5498"/>
                    <a:pt x="1606" y="5498"/>
                  </a:cubicBezTo>
                  <a:lnTo>
                    <a:pt x="1325" y="5498"/>
                  </a:lnTo>
                  <a:cubicBezTo>
                    <a:pt x="1044" y="5498"/>
                    <a:pt x="823" y="5718"/>
                    <a:pt x="823" y="5999"/>
                  </a:cubicBezTo>
                  <a:lnTo>
                    <a:pt x="823" y="6631"/>
                  </a:lnTo>
                  <a:cubicBezTo>
                    <a:pt x="823" y="6812"/>
                    <a:pt x="903" y="6972"/>
                    <a:pt x="1054" y="7063"/>
                  </a:cubicBezTo>
                  <a:lnTo>
                    <a:pt x="1054" y="8035"/>
                  </a:lnTo>
                  <a:lnTo>
                    <a:pt x="292" y="8035"/>
                  </a:lnTo>
                  <a:cubicBezTo>
                    <a:pt x="1" y="8035"/>
                    <a:pt x="1" y="8467"/>
                    <a:pt x="292" y="8467"/>
                  </a:cubicBezTo>
                  <a:lnTo>
                    <a:pt x="12378" y="8467"/>
                  </a:lnTo>
                  <a:cubicBezTo>
                    <a:pt x="12659" y="8467"/>
                    <a:pt x="12920" y="8326"/>
                    <a:pt x="13071" y="8096"/>
                  </a:cubicBezTo>
                  <a:lnTo>
                    <a:pt x="13091" y="8066"/>
                  </a:lnTo>
                  <a:cubicBezTo>
                    <a:pt x="13171" y="7935"/>
                    <a:pt x="13211" y="7785"/>
                    <a:pt x="13221" y="7634"/>
                  </a:cubicBezTo>
                  <a:lnTo>
                    <a:pt x="13221" y="824"/>
                  </a:lnTo>
                  <a:cubicBezTo>
                    <a:pt x="13221" y="368"/>
                    <a:pt x="12850" y="1"/>
                    <a:pt x="123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47;p69">
              <a:extLst>
                <a:ext uri="{FF2B5EF4-FFF2-40B4-BE49-F238E27FC236}">
                  <a16:creationId xmlns:a16="http://schemas.microsoft.com/office/drawing/2014/main" id="{83D66179-F87D-4C58-9069-57543A2302BE}"/>
                </a:ext>
              </a:extLst>
            </p:cNvPr>
            <p:cNvSpPr/>
            <p:nvPr/>
          </p:nvSpPr>
          <p:spPr>
            <a:xfrm>
              <a:off x="1105127" y="2472439"/>
              <a:ext cx="39491" cy="19978"/>
            </a:xfrm>
            <a:custGeom>
              <a:avLst/>
              <a:gdLst/>
              <a:ahLst/>
              <a:cxnLst/>
              <a:rect l="l" t="t" r="r" b="b"/>
              <a:pathLst>
                <a:path w="1532" h="775" extrusionOk="0">
                  <a:moveTo>
                    <a:pt x="279" y="0"/>
                  </a:moveTo>
                  <a:cubicBezTo>
                    <a:pt x="139" y="0"/>
                    <a:pt x="0" y="128"/>
                    <a:pt x="77" y="300"/>
                  </a:cubicBezTo>
                  <a:cubicBezTo>
                    <a:pt x="202" y="616"/>
                    <a:pt x="488" y="774"/>
                    <a:pt x="775" y="774"/>
                  </a:cubicBezTo>
                  <a:cubicBezTo>
                    <a:pt x="1062" y="774"/>
                    <a:pt x="1351" y="616"/>
                    <a:pt x="1481" y="300"/>
                  </a:cubicBezTo>
                  <a:cubicBezTo>
                    <a:pt x="1531" y="190"/>
                    <a:pt x="1471" y="60"/>
                    <a:pt x="1361" y="20"/>
                  </a:cubicBezTo>
                  <a:cubicBezTo>
                    <a:pt x="1334" y="7"/>
                    <a:pt x="1306" y="2"/>
                    <a:pt x="1278" y="2"/>
                  </a:cubicBezTo>
                  <a:cubicBezTo>
                    <a:pt x="1192" y="2"/>
                    <a:pt x="1110" y="56"/>
                    <a:pt x="1080" y="140"/>
                  </a:cubicBezTo>
                  <a:cubicBezTo>
                    <a:pt x="1025" y="275"/>
                    <a:pt x="902" y="343"/>
                    <a:pt x="779" y="343"/>
                  </a:cubicBezTo>
                  <a:cubicBezTo>
                    <a:pt x="656" y="343"/>
                    <a:pt x="533" y="275"/>
                    <a:pt x="478" y="140"/>
                  </a:cubicBezTo>
                  <a:cubicBezTo>
                    <a:pt x="438" y="42"/>
                    <a:pt x="358" y="0"/>
                    <a:pt x="2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48;p69">
              <a:extLst>
                <a:ext uri="{FF2B5EF4-FFF2-40B4-BE49-F238E27FC236}">
                  <a16:creationId xmlns:a16="http://schemas.microsoft.com/office/drawing/2014/main" id="{B1B805E9-FF25-4F87-8B20-F7E62B051424}"/>
                </a:ext>
              </a:extLst>
            </p:cNvPr>
            <p:cNvSpPr/>
            <p:nvPr/>
          </p:nvSpPr>
          <p:spPr>
            <a:xfrm>
              <a:off x="1002120" y="2472439"/>
              <a:ext cx="39336" cy="19978"/>
            </a:xfrm>
            <a:custGeom>
              <a:avLst/>
              <a:gdLst/>
              <a:ahLst/>
              <a:cxnLst/>
              <a:rect l="l" t="t" r="r" b="b"/>
              <a:pathLst>
                <a:path w="1526" h="775" extrusionOk="0">
                  <a:moveTo>
                    <a:pt x="279" y="0"/>
                  </a:moveTo>
                  <a:cubicBezTo>
                    <a:pt x="142" y="0"/>
                    <a:pt x="0" y="128"/>
                    <a:pt x="71" y="300"/>
                  </a:cubicBezTo>
                  <a:cubicBezTo>
                    <a:pt x="201" y="616"/>
                    <a:pt x="489" y="774"/>
                    <a:pt x="778" y="774"/>
                  </a:cubicBezTo>
                  <a:cubicBezTo>
                    <a:pt x="1066" y="774"/>
                    <a:pt x="1354" y="616"/>
                    <a:pt x="1485" y="300"/>
                  </a:cubicBezTo>
                  <a:cubicBezTo>
                    <a:pt x="1525" y="190"/>
                    <a:pt x="1475" y="60"/>
                    <a:pt x="1365" y="20"/>
                  </a:cubicBezTo>
                  <a:cubicBezTo>
                    <a:pt x="1335" y="7"/>
                    <a:pt x="1306" y="2"/>
                    <a:pt x="1278" y="2"/>
                  </a:cubicBezTo>
                  <a:cubicBezTo>
                    <a:pt x="1190" y="2"/>
                    <a:pt x="1114" y="56"/>
                    <a:pt x="1084" y="140"/>
                  </a:cubicBezTo>
                  <a:cubicBezTo>
                    <a:pt x="1028" y="269"/>
                    <a:pt x="902" y="342"/>
                    <a:pt x="775" y="342"/>
                  </a:cubicBezTo>
                  <a:cubicBezTo>
                    <a:pt x="695" y="342"/>
                    <a:pt x="614" y="312"/>
                    <a:pt x="552" y="250"/>
                  </a:cubicBezTo>
                  <a:cubicBezTo>
                    <a:pt x="522" y="220"/>
                    <a:pt x="492" y="180"/>
                    <a:pt x="472" y="140"/>
                  </a:cubicBezTo>
                  <a:cubicBezTo>
                    <a:pt x="435" y="42"/>
                    <a:pt x="358" y="0"/>
                    <a:pt x="2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49;p69">
              <a:extLst>
                <a:ext uri="{FF2B5EF4-FFF2-40B4-BE49-F238E27FC236}">
                  <a16:creationId xmlns:a16="http://schemas.microsoft.com/office/drawing/2014/main" id="{6FF3E362-592C-4907-A890-CAFF1C408917}"/>
                </a:ext>
              </a:extLst>
            </p:cNvPr>
            <p:cNvSpPr/>
            <p:nvPr/>
          </p:nvSpPr>
          <p:spPr>
            <a:xfrm>
              <a:off x="1182846" y="2594960"/>
              <a:ext cx="11162" cy="23251"/>
            </a:xfrm>
            <a:custGeom>
              <a:avLst/>
              <a:gdLst/>
              <a:ahLst/>
              <a:cxnLst/>
              <a:rect l="l" t="t" r="r" b="b"/>
              <a:pathLst>
                <a:path w="433" h="902" extrusionOk="0">
                  <a:moveTo>
                    <a:pt x="211" y="1"/>
                  </a:moveTo>
                  <a:cubicBezTo>
                    <a:pt x="91" y="1"/>
                    <a:pt x="1" y="91"/>
                    <a:pt x="1" y="212"/>
                  </a:cubicBezTo>
                  <a:lnTo>
                    <a:pt x="1" y="683"/>
                  </a:lnTo>
                  <a:cubicBezTo>
                    <a:pt x="1" y="828"/>
                    <a:pt x="109" y="901"/>
                    <a:pt x="216" y="901"/>
                  </a:cubicBezTo>
                  <a:cubicBezTo>
                    <a:pt x="324" y="901"/>
                    <a:pt x="432" y="828"/>
                    <a:pt x="432" y="683"/>
                  </a:cubicBezTo>
                  <a:lnTo>
                    <a:pt x="432" y="212"/>
                  </a:lnTo>
                  <a:cubicBezTo>
                    <a:pt x="432" y="91"/>
                    <a:pt x="332" y="1"/>
                    <a:pt x="2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50;p69">
              <a:extLst>
                <a:ext uri="{FF2B5EF4-FFF2-40B4-BE49-F238E27FC236}">
                  <a16:creationId xmlns:a16="http://schemas.microsoft.com/office/drawing/2014/main" id="{A6006D6A-B488-4775-B837-58AA9FAA6CF1}"/>
                </a:ext>
              </a:extLst>
            </p:cNvPr>
            <p:cNvSpPr/>
            <p:nvPr/>
          </p:nvSpPr>
          <p:spPr>
            <a:xfrm>
              <a:off x="1182846" y="2632208"/>
              <a:ext cx="11162" cy="23303"/>
            </a:xfrm>
            <a:custGeom>
              <a:avLst/>
              <a:gdLst/>
              <a:ahLst/>
              <a:cxnLst/>
              <a:rect l="l" t="t" r="r" b="b"/>
              <a:pathLst>
                <a:path w="433" h="904" extrusionOk="0">
                  <a:moveTo>
                    <a:pt x="211" y="0"/>
                  </a:moveTo>
                  <a:cubicBezTo>
                    <a:pt x="91" y="0"/>
                    <a:pt x="1" y="101"/>
                    <a:pt x="1" y="221"/>
                  </a:cubicBezTo>
                  <a:lnTo>
                    <a:pt x="1" y="692"/>
                  </a:lnTo>
                  <a:cubicBezTo>
                    <a:pt x="1" y="833"/>
                    <a:pt x="109" y="903"/>
                    <a:pt x="216" y="903"/>
                  </a:cubicBezTo>
                  <a:cubicBezTo>
                    <a:pt x="324" y="903"/>
                    <a:pt x="432" y="833"/>
                    <a:pt x="432" y="692"/>
                  </a:cubicBezTo>
                  <a:lnTo>
                    <a:pt x="432" y="221"/>
                  </a:lnTo>
                  <a:cubicBezTo>
                    <a:pt x="432" y="101"/>
                    <a:pt x="332" y="0"/>
                    <a:pt x="2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51;p69">
              <a:extLst>
                <a:ext uri="{FF2B5EF4-FFF2-40B4-BE49-F238E27FC236}">
                  <a16:creationId xmlns:a16="http://schemas.microsoft.com/office/drawing/2014/main" id="{C83FB32F-29BF-40DF-AD49-0C7C70D07B45}"/>
                </a:ext>
              </a:extLst>
            </p:cNvPr>
            <p:cNvSpPr/>
            <p:nvPr/>
          </p:nvSpPr>
          <p:spPr>
            <a:xfrm>
              <a:off x="1193440" y="2619526"/>
              <a:ext cx="27195" cy="11162"/>
            </a:xfrm>
            <a:custGeom>
              <a:avLst/>
              <a:gdLst/>
              <a:ahLst/>
              <a:cxnLst/>
              <a:rect l="l" t="t" r="r" b="b"/>
              <a:pathLst>
                <a:path w="1055" h="433" extrusionOk="0">
                  <a:moveTo>
                    <a:pt x="292" y="1"/>
                  </a:moveTo>
                  <a:cubicBezTo>
                    <a:pt x="1" y="1"/>
                    <a:pt x="1" y="432"/>
                    <a:pt x="292" y="432"/>
                  </a:cubicBezTo>
                  <a:lnTo>
                    <a:pt x="763" y="432"/>
                  </a:lnTo>
                  <a:cubicBezTo>
                    <a:pt x="1054" y="432"/>
                    <a:pt x="1054" y="1"/>
                    <a:pt x="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52;p69">
              <a:extLst>
                <a:ext uri="{FF2B5EF4-FFF2-40B4-BE49-F238E27FC236}">
                  <a16:creationId xmlns:a16="http://schemas.microsoft.com/office/drawing/2014/main" id="{6484CB8F-7A9F-47B5-B49E-49CB101368F5}"/>
                </a:ext>
              </a:extLst>
            </p:cNvPr>
            <p:cNvSpPr/>
            <p:nvPr/>
          </p:nvSpPr>
          <p:spPr>
            <a:xfrm>
              <a:off x="1156218" y="2619526"/>
              <a:ext cx="26912" cy="11162"/>
            </a:xfrm>
            <a:custGeom>
              <a:avLst/>
              <a:gdLst/>
              <a:ahLst/>
              <a:cxnLst/>
              <a:rect l="l" t="t" r="r" b="b"/>
              <a:pathLst>
                <a:path w="1044" h="433" extrusionOk="0">
                  <a:moveTo>
                    <a:pt x="291" y="1"/>
                  </a:moveTo>
                  <a:cubicBezTo>
                    <a:pt x="1" y="1"/>
                    <a:pt x="1" y="432"/>
                    <a:pt x="291" y="432"/>
                  </a:cubicBezTo>
                  <a:lnTo>
                    <a:pt x="763" y="432"/>
                  </a:lnTo>
                  <a:cubicBezTo>
                    <a:pt x="1044" y="432"/>
                    <a:pt x="1044" y="1"/>
                    <a:pt x="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53;p69">
              <a:extLst>
                <a:ext uri="{FF2B5EF4-FFF2-40B4-BE49-F238E27FC236}">
                  <a16:creationId xmlns:a16="http://schemas.microsoft.com/office/drawing/2014/main" id="{527A2D14-FBBE-4575-8E23-8219ADE8C886}"/>
                </a:ext>
              </a:extLst>
            </p:cNvPr>
            <p:cNvSpPr/>
            <p:nvPr/>
          </p:nvSpPr>
          <p:spPr>
            <a:xfrm>
              <a:off x="997196" y="2296327"/>
              <a:ext cx="11162" cy="23509"/>
            </a:xfrm>
            <a:custGeom>
              <a:avLst/>
              <a:gdLst/>
              <a:ahLst/>
              <a:cxnLst/>
              <a:rect l="l" t="t" r="r" b="b"/>
              <a:pathLst>
                <a:path w="433" h="912" extrusionOk="0">
                  <a:moveTo>
                    <a:pt x="221" y="1"/>
                  </a:moveTo>
                  <a:cubicBezTo>
                    <a:pt x="101" y="1"/>
                    <a:pt x="1" y="101"/>
                    <a:pt x="1" y="221"/>
                  </a:cubicBezTo>
                  <a:lnTo>
                    <a:pt x="1" y="693"/>
                  </a:lnTo>
                  <a:cubicBezTo>
                    <a:pt x="1" y="838"/>
                    <a:pt x="109" y="911"/>
                    <a:pt x="216" y="911"/>
                  </a:cubicBezTo>
                  <a:cubicBezTo>
                    <a:pt x="324" y="911"/>
                    <a:pt x="432" y="838"/>
                    <a:pt x="432" y="693"/>
                  </a:cubicBezTo>
                  <a:lnTo>
                    <a:pt x="432" y="221"/>
                  </a:lnTo>
                  <a:cubicBezTo>
                    <a:pt x="432" y="101"/>
                    <a:pt x="342" y="1"/>
                    <a:pt x="2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54;p69">
              <a:extLst>
                <a:ext uri="{FF2B5EF4-FFF2-40B4-BE49-F238E27FC236}">
                  <a16:creationId xmlns:a16="http://schemas.microsoft.com/office/drawing/2014/main" id="{D6BA7CCA-37A6-4E6F-9050-BAF3F84F711F}"/>
                </a:ext>
              </a:extLst>
            </p:cNvPr>
            <p:cNvSpPr/>
            <p:nvPr/>
          </p:nvSpPr>
          <p:spPr>
            <a:xfrm>
              <a:off x="997196" y="2333834"/>
              <a:ext cx="11419" cy="23483"/>
            </a:xfrm>
            <a:custGeom>
              <a:avLst/>
              <a:gdLst/>
              <a:ahLst/>
              <a:cxnLst/>
              <a:rect l="l" t="t" r="r" b="b"/>
              <a:pathLst>
                <a:path w="443" h="911" extrusionOk="0">
                  <a:moveTo>
                    <a:pt x="221" y="0"/>
                  </a:moveTo>
                  <a:cubicBezTo>
                    <a:pt x="91" y="0"/>
                    <a:pt x="1" y="100"/>
                    <a:pt x="1" y="221"/>
                  </a:cubicBezTo>
                  <a:lnTo>
                    <a:pt x="1" y="692"/>
                  </a:lnTo>
                  <a:cubicBezTo>
                    <a:pt x="1" y="838"/>
                    <a:pt x="109" y="910"/>
                    <a:pt x="216" y="910"/>
                  </a:cubicBezTo>
                  <a:cubicBezTo>
                    <a:pt x="324" y="910"/>
                    <a:pt x="432" y="838"/>
                    <a:pt x="432" y="692"/>
                  </a:cubicBezTo>
                  <a:lnTo>
                    <a:pt x="432" y="221"/>
                  </a:lnTo>
                  <a:cubicBezTo>
                    <a:pt x="442" y="100"/>
                    <a:pt x="342" y="0"/>
                    <a:pt x="2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55;p69">
              <a:extLst>
                <a:ext uri="{FF2B5EF4-FFF2-40B4-BE49-F238E27FC236}">
                  <a16:creationId xmlns:a16="http://schemas.microsoft.com/office/drawing/2014/main" id="{90D562F5-E171-4A5A-923D-455A0B255424}"/>
                </a:ext>
              </a:extLst>
            </p:cNvPr>
            <p:cNvSpPr/>
            <p:nvPr/>
          </p:nvSpPr>
          <p:spPr>
            <a:xfrm>
              <a:off x="1008074" y="2321151"/>
              <a:ext cx="26912" cy="11136"/>
            </a:xfrm>
            <a:custGeom>
              <a:avLst/>
              <a:gdLst/>
              <a:ahLst/>
              <a:cxnLst/>
              <a:rect l="l" t="t" r="r" b="b"/>
              <a:pathLst>
                <a:path w="1044" h="432" extrusionOk="0">
                  <a:moveTo>
                    <a:pt x="281" y="1"/>
                  </a:moveTo>
                  <a:cubicBezTo>
                    <a:pt x="0" y="1"/>
                    <a:pt x="0" y="432"/>
                    <a:pt x="281" y="432"/>
                  </a:cubicBezTo>
                  <a:lnTo>
                    <a:pt x="762" y="432"/>
                  </a:lnTo>
                  <a:cubicBezTo>
                    <a:pt x="1043" y="432"/>
                    <a:pt x="1043" y="1"/>
                    <a:pt x="7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56;p69">
              <a:extLst>
                <a:ext uri="{FF2B5EF4-FFF2-40B4-BE49-F238E27FC236}">
                  <a16:creationId xmlns:a16="http://schemas.microsoft.com/office/drawing/2014/main" id="{8CB849C7-D988-44B0-9195-2D38223B7079}"/>
                </a:ext>
              </a:extLst>
            </p:cNvPr>
            <p:cNvSpPr/>
            <p:nvPr/>
          </p:nvSpPr>
          <p:spPr>
            <a:xfrm>
              <a:off x="970568" y="2321151"/>
              <a:ext cx="27169" cy="11136"/>
            </a:xfrm>
            <a:custGeom>
              <a:avLst/>
              <a:gdLst/>
              <a:ahLst/>
              <a:cxnLst/>
              <a:rect l="l" t="t" r="r" b="b"/>
              <a:pathLst>
                <a:path w="1054" h="432" extrusionOk="0">
                  <a:moveTo>
                    <a:pt x="292" y="1"/>
                  </a:moveTo>
                  <a:cubicBezTo>
                    <a:pt x="1" y="1"/>
                    <a:pt x="1" y="432"/>
                    <a:pt x="292" y="432"/>
                  </a:cubicBezTo>
                  <a:lnTo>
                    <a:pt x="763" y="432"/>
                  </a:lnTo>
                  <a:cubicBezTo>
                    <a:pt x="1054" y="432"/>
                    <a:pt x="1054" y="1"/>
                    <a:pt x="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57;p69">
              <a:extLst>
                <a:ext uri="{FF2B5EF4-FFF2-40B4-BE49-F238E27FC236}">
                  <a16:creationId xmlns:a16="http://schemas.microsoft.com/office/drawing/2014/main" id="{10CF554E-64BE-46C8-81D1-318CC404AA80}"/>
                </a:ext>
              </a:extLst>
            </p:cNvPr>
            <p:cNvSpPr/>
            <p:nvPr/>
          </p:nvSpPr>
          <p:spPr>
            <a:xfrm>
              <a:off x="1159569" y="2329297"/>
              <a:ext cx="89242" cy="86200"/>
            </a:xfrm>
            <a:custGeom>
              <a:avLst/>
              <a:gdLst/>
              <a:ahLst/>
              <a:cxnLst/>
              <a:rect l="l" t="t" r="r" b="b"/>
              <a:pathLst>
                <a:path w="3462" h="3344" extrusionOk="0">
                  <a:moveTo>
                    <a:pt x="1736" y="918"/>
                  </a:moveTo>
                  <a:cubicBezTo>
                    <a:pt x="1867" y="1259"/>
                    <a:pt x="2148" y="1540"/>
                    <a:pt x="2489" y="1671"/>
                  </a:cubicBezTo>
                  <a:cubicBezTo>
                    <a:pt x="2142" y="1800"/>
                    <a:pt x="1873" y="2075"/>
                    <a:pt x="1731" y="2411"/>
                  </a:cubicBezTo>
                  <a:lnTo>
                    <a:pt x="1731" y="2411"/>
                  </a:lnTo>
                  <a:cubicBezTo>
                    <a:pt x="1599" y="2075"/>
                    <a:pt x="1321" y="1809"/>
                    <a:pt x="984" y="1671"/>
                  </a:cubicBezTo>
                  <a:cubicBezTo>
                    <a:pt x="1325" y="1540"/>
                    <a:pt x="1606" y="1259"/>
                    <a:pt x="1736" y="918"/>
                  </a:cubicBezTo>
                  <a:close/>
                  <a:moveTo>
                    <a:pt x="1731" y="1"/>
                  </a:moveTo>
                  <a:cubicBezTo>
                    <a:pt x="1641" y="1"/>
                    <a:pt x="1551" y="56"/>
                    <a:pt x="1526" y="166"/>
                  </a:cubicBezTo>
                  <a:cubicBezTo>
                    <a:pt x="1285" y="1079"/>
                    <a:pt x="1144" y="1229"/>
                    <a:pt x="222" y="1460"/>
                  </a:cubicBezTo>
                  <a:cubicBezTo>
                    <a:pt x="1" y="1520"/>
                    <a:pt x="1" y="1821"/>
                    <a:pt x="222" y="1881"/>
                  </a:cubicBezTo>
                  <a:cubicBezTo>
                    <a:pt x="1144" y="2112"/>
                    <a:pt x="1285" y="2263"/>
                    <a:pt x="1526" y="3185"/>
                  </a:cubicBezTo>
                  <a:cubicBezTo>
                    <a:pt x="1551" y="3291"/>
                    <a:pt x="1641" y="3343"/>
                    <a:pt x="1731" y="3343"/>
                  </a:cubicBezTo>
                  <a:cubicBezTo>
                    <a:pt x="1822" y="3343"/>
                    <a:pt x="1912" y="3291"/>
                    <a:pt x="1937" y="3185"/>
                  </a:cubicBezTo>
                  <a:cubicBezTo>
                    <a:pt x="2178" y="2263"/>
                    <a:pt x="2318" y="2112"/>
                    <a:pt x="3241" y="1881"/>
                  </a:cubicBezTo>
                  <a:cubicBezTo>
                    <a:pt x="3462" y="1821"/>
                    <a:pt x="3462" y="1520"/>
                    <a:pt x="3241" y="1460"/>
                  </a:cubicBezTo>
                  <a:cubicBezTo>
                    <a:pt x="2318" y="1229"/>
                    <a:pt x="2178" y="1089"/>
                    <a:pt x="1937" y="166"/>
                  </a:cubicBezTo>
                  <a:cubicBezTo>
                    <a:pt x="1912" y="56"/>
                    <a:pt x="1822" y="1"/>
                    <a:pt x="17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96373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6"/>
          <p:cNvSpPr txBox="1">
            <a:spLocks noGrp="1"/>
          </p:cNvSpPr>
          <p:nvPr>
            <p:ph type="subTitle" idx="1"/>
          </p:nvPr>
        </p:nvSpPr>
        <p:spPr>
          <a:xfrm>
            <a:off x="4080363" y="2734401"/>
            <a:ext cx="2265352" cy="14161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/>
              <a:t>Schreibe alle Themen auf, wenn möglich mit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de-DE" sz="1200" dirty="0"/>
              <a:t>Stichpunkten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de-DE" sz="1200" dirty="0"/>
              <a:t>Link zur Inspiration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de-DE" sz="1200" dirty="0"/>
              <a:t>Ideen zur Umsetzung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de-DE" sz="1200" dirty="0"/>
              <a:t>Wann soll es gepostet werden</a:t>
            </a:r>
            <a:endParaRPr sz="1200" dirty="0"/>
          </a:p>
        </p:txBody>
      </p:sp>
      <p:sp>
        <p:nvSpPr>
          <p:cNvPr id="304" name="Google Shape;304;p46"/>
          <p:cNvSpPr txBox="1">
            <a:spLocks noGrp="1"/>
          </p:cNvSpPr>
          <p:nvPr>
            <p:ph type="subTitle" idx="2"/>
          </p:nvPr>
        </p:nvSpPr>
        <p:spPr>
          <a:xfrm>
            <a:off x="6544556" y="3634425"/>
            <a:ext cx="2496151" cy="51408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/>
              <a:t>Egal ob der RP in </a:t>
            </a:r>
            <a:r>
              <a:rPr lang="de-DE" sz="1200" dirty="0" err="1"/>
              <a:t>Trello</a:t>
            </a:r>
            <a:r>
              <a:rPr lang="de-DE" sz="1200" dirty="0"/>
              <a:t>, Excel oder woanders angelegt ist</a:t>
            </a:r>
            <a:endParaRPr sz="1200" dirty="0"/>
          </a:p>
        </p:txBody>
      </p:sp>
      <p:sp>
        <p:nvSpPr>
          <p:cNvPr id="306" name="Google Shape;306;p46"/>
          <p:cNvSpPr txBox="1">
            <a:spLocks noGrp="1"/>
          </p:cNvSpPr>
          <p:nvPr>
            <p:ph type="subTitle" idx="4"/>
          </p:nvPr>
        </p:nvSpPr>
        <p:spPr>
          <a:xfrm>
            <a:off x="4080363" y="2366601"/>
            <a:ext cx="2265352" cy="3678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 err="1"/>
              <a:t>Braindump</a:t>
            </a:r>
            <a:endParaRPr sz="1600" dirty="0"/>
          </a:p>
        </p:txBody>
      </p:sp>
      <p:sp>
        <p:nvSpPr>
          <p:cNvPr id="307" name="Google Shape;307;p46"/>
          <p:cNvSpPr txBox="1">
            <a:spLocks noGrp="1"/>
          </p:cNvSpPr>
          <p:nvPr>
            <p:ph type="subTitle" idx="5"/>
          </p:nvPr>
        </p:nvSpPr>
        <p:spPr>
          <a:xfrm>
            <a:off x="6544556" y="3016507"/>
            <a:ext cx="2496152" cy="61214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/>
              <a:t>Sollte an den Redaktionsplan angegliedert sein</a:t>
            </a:r>
            <a:endParaRPr sz="1600" dirty="0"/>
          </a:p>
        </p:txBody>
      </p:sp>
      <p:sp>
        <p:nvSpPr>
          <p:cNvPr id="309" name="Google Shape;309;p46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F3F3F3"/>
                </a:solidFill>
              </a:rPr>
              <a:t>Mehr Themen als Platz im Redaktionsplan?</a:t>
            </a:r>
            <a:endParaRPr dirty="0">
              <a:solidFill>
                <a:srgbClr val="F3F3F3"/>
              </a:solidFill>
            </a:endParaRPr>
          </a:p>
        </p:txBody>
      </p:sp>
      <p:cxnSp>
        <p:nvCxnSpPr>
          <p:cNvPr id="310" name="Google Shape;310;p46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17" name="Google Shape;317;p46"/>
          <p:cNvGrpSpPr/>
          <p:nvPr/>
        </p:nvGrpSpPr>
        <p:grpSpPr>
          <a:xfrm>
            <a:off x="7548603" y="2483978"/>
            <a:ext cx="383692" cy="325695"/>
            <a:chOff x="5336542" y="2320017"/>
            <a:chExt cx="383692" cy="325695"/>
          </a:xfrm>
        </p:grpSpPr>
        <p:sp>
          <p:nvSpPr>
            <p:cNvPr id="318" name="Google Shape;318;p46"/>
            <p:cNvSpPr/>
            <p:nvPr/>
          </p:nvSpPr>
          <p:spPr>
            <a:xfrm>
              <a:off x="5336542" y="2320017"/>
              <a:ext cx="193418" cy="154023"/>
            </a:xfrm>
            <a:custGeom>
              <a:avLst/>
              <a:gdLst/>
              <a:ahLst/>
              <a:cxnLst/>
              <a:rect l="l" t="t" r="r" b="b"/>
              <a:pathLst>
                <a:path w="7507" h="5978" extrusionOk="0">
                  <a:moveTo>
                    <a:pt x="1640" y="433"/>
                  </a:moveTo>
                  <a:cubicBezTo>
                    <a:pt x="1872" y="433"/>
                    <a:pt x="2353" y="925"/>
                    <a:pt x="2823" y="925"/>
                  </a:cubicBezTo>
                  <a:cubicBezTo>
                    <a:pt x="2877" y="925"/>
                    <a:pt x="2930" y="919"/>
                    <a:pt x="2983" y="904"/>
                  </a:cubicBezTo>
                  <a:cubicBezTo>
                    <a:pt x="3345" y="804"/>
                    <a:pt x="3492" y="762"/>
                    <a:pt x="3690" y="762"/>
                  </a:cubicBezTo>
                  <a:cubicBezTo>
                    <a:pt x="3986" y="762"/>
                    <a:pt x="4397" y="857"/>
                    <a:pt x="5816" y="993"/>
                  </a:cubicBezTo>
                  <a:cubicBezTo>
                    <a:pt x="5921" y="1004"/>
                    <a:pt x="5999" y="1093"/>
                    <a:pt x="5999" y="1198"/>
                  </a:cubicBezTo>
                  <a:cubicBezTo>
                    <a:pt x="5999" y="1337"/>
                    <a:pt x="5899" y="1387"/>
                    <a:pt x="5761" y="1403"/>
                  </a:cubicBezTo>
                  <a:lnTo>
                    <a:pt x="4474" y="1570"/>
                  </a:lnTo>
                  <a:cubicBezTo>
                    <a:pt x="4264" y="1597"/>
                    <a:pt x="4214" y="1869"/>
                    <a:pt x="4391" y="1974"/>
                  </a:cubicBezTo>
                  <a:cubicBezTo>
                    <a:pt x="7080" y="3521"/>
                    <a:pt x="6919" y="3405"/>
                    <a:pt x="6947" y="3516"/>
                  </a:cubicBezTo>
                  <a:cubicBezTo>
                    <a:pt x="6986" y="3650"/>
                    <a:pt x="6879" y="3767"/>
                    <a:pt x="6757" y="3767"/>
                  </a:cubicBezTo>
                  <a:cubicBezTo>
                    <a:pt x="6723" y="3767"/>
                    <a:pt x="6687" y="3758"/>
                    <a:pt x="6653" y="3737"/>
                  </a:cubicBezTo>
                  <a:lnTo>
                    <a:pt x="4519" y="2507"/>
                  </a:lnTo>
                  <a:cubicBezTo>
                    <a:pt x="4477" y="2480"/>
                    <a:pt x="4435" y="2469"/>
                    <a:pt x="4397" y="2469"/>
                  </a:cubicBezTo>
                  <a:cubicBezTo>
                    <a:pt x="4202" y="2469"/>
                    <a:pt x="4080" y="2762"/>
                    <a:pt x="4303" y="2878"/>
                  </a:cubicBezTo>
                  <a:cubicBezTo>
                    <a:pt x="6953" y="4408"/>
                    <a:pt x="6781" y="4286"/>
                    <a:pt x="6808" y="4391"/>
                  </a:cubicBezTo>
                  <a:cubicBezTo>
                    <a:pt x="6843" y="4527"/>
                    <a:pt x="6737" y="4646"/>
                    <a:pt x="6616" y="4646"/>
                  </a:cubicBezTo>
                  <a:cubicBezTo>
                    <a:pt x="6584" y="4646"/>
                    <a:pt x="6552" y="4637"/>
                    <a:pt x="6520" y="4619"/>
                  </a:cubicBezTo>
                  <a:lnTo>
                    <a:pt x="4103" y="3222"/>
                  </a:lnTo>
                  <a:cubicBezTo>
                    <a:pt x="4066" y="3203"/>
                    <a:pt x="4030" y="3195"/>
                    <a:pt x="3997" y="3195"/>
                  </a:cubicBezTo>
                  <a:cubicBezTo>
                    <a:pt x="3803" y="3195"/>
                    <a:pt x="3684" y="3471"/>
                    <a:pt x="3887" y="3599"/>
                  </a:cubicBezTo>
                  <a:lnTo>
                    <a:pt x="6032" y="4835"/>
                  </a:lnTo>
                  <a:cubicBezTo>
                    <a:pt x="6204" y="4935"/>
                    <a:pt x="6132" y="5206"/>
                    <a:pt x="5932" y="5206"/>
                  </a:cubicBezTo>
                  <a:cubicBezTo>
                    <a:pt x="5931" y="5206"/>
                    <a:pt x="5929" y="5206"/>
                    <a:pt x="5927" y="5206"/>
                  </a:cubicBezTo>
                  <a:cubicBezTo>
                    <a:pt x="5862" y="5206"/>
                    <a:pt x="5875" y="5201"/>
                    <a:pt x="5179" y="4802"/>
                  </a:cubicBezTo>
                  <a:lnTo>
                    <a:pt x="3687" y="3942"/>
                  </a:lnTo>
                  <a:cubicBezTo>
                    <a:pt x="3650" y="3922"/>
                    <a:pt x="3614" y="3913"/>
                    <a:pt x="3580" y="3913"/>
                  </a:cubicBezTo>
                  <a:cubicBezTo>
                    <a:pt x="3390" y="3913"/>
                    <a:pt x="3269" y="4191"/>
                    <a:pt x="3471" y="4314"/>
                  </a:cubicBezTo>
                  <a:lnTo>
                    <a:pt x="4962" y="5179"/>
                  </a:lnTo>
                  <a:cubicBezTo>
                    <a:pt x="5154" y="5286"/>
                    <a:pt x="5046" y="5552"/>
                    <a:pt x="4867" y="5552"/>
                  </a:cubicBezTo>
                  <a:cubicBezTo>
                    <a:pt x="4834" y="5552"/>
                    <a:pt x="4799" y="5543"/>
                    <a:pt x="4763" y="5522"/>
                  </a:cubicBezTo>
                  <a:cubicBezTo>
                    <a:pt x="3690" y="4904"/>
                    <a:pt x="3477" y="4782"/>
                    <a:pt x="3478" y="4782"/>
                  </a:cubicBezTo>
                  <a:lnTo>
                    <a:pt x="3478" y="4782"/>
                  </a:lnTo>
                  <a:cubicBezTo>
                    <a:pt x="3478" y="4782"/>
                    <a:pt x="3570" y="4835"/>
                    <a:pt x="3570" y="4835"/>
                  </a:cubicBezTo>
                  <a:cubicBezTo>
                    <a:pt x="3572" y="4835"/>
                    <a:pt x="3329" y="4694"/>
                    <a:pt x="2046" y="3953"/>
                  </a:cubicBezTo>
                  <a:cubicBezTo>
                    <a:pt x="1714" y="3765"/>
                    <a:pt x="1730" y="3582"/>
                    <a:pt x="1619" y="3260"/>
                  </a:cubicBezTo>
                  <a:cubicBezTo>
                    <a:pt x="1542" y="3066"/>
                    <a:pt x="1403" y="2900"/>
                    <a:pt x="1220" y="2795"/>
                  </a:cubicBezTo>
                  <a:lnTo>
                    <a:pt x="627" y="2451"/>
                  </a:lnTo>
                  <a:cubicBezTo>
                    <a:pt x="505" y="2379"/>
                    <a:pt x="527" y="2263"/>
                    <a:pt x="594" y="2146"/>
                  </a:cubicBezTo>
                  <a:cubicBezTo>
                    <a:pt x="1165" y="1154"/>
                    <a:pt x="965" y="1509"/>
                    <a:pt x="1542" y="483"/>
                  </a:cubicBezTo>
                  <a:cubicBezTo>
                    <a:pt x="1566" y="448"/>
                    <a:pt x="1599" y="433"/>
                    <a:pt x="1640" y="433"/>
                  </a:cubicBezTo>
                  <a:close/>
                  <a:moveTo>
                    <a:pt x="1647" y="1"/>
                  </a:moveTo>
                  <a:cubicBezTo>
                    <a:pt x="1453" y="1"/>
                    <a:pt x="1270" y="101"/>
                    <a:pt x="1170" y="267"/>
                  </a:cubicBezTo>
                  <a:cubicBezTo>
                    <a:pt x="594" y="1292"/>
                    <a:pt x="793" y="938"/>
                    <a:pt x="222" y="1930"/>
                  </a:cubicBezTo>
                  <a:cubicBezTo>
                    <a:pt x="1" y="2318"/>
                    <a:pt x="145" y="2673"/>
                    <a:pt x="411" y="2823"/>
                  </a:cubicBezTo>
                  <a:lnTo>
                    <a:pt x="466" y="2856"/>
                  </a:lnTo>
                  <a:cubicBezTo>
                    <a:pt x="821" y="3083"/>
                    <a:pt x="1115" y="3155"/>
                    <a:pt x="1209" y="3399"/>
                  </a:cubicBezTo>
                  <a:lnTo>
                    <a:pt x="1326" y="3765"/>
                  </a:lnTo>
                  <a:cubicBezTo>
                    <a:pt x="1375" y="3926"/>
                    <a:pt x="1547" y="4164"/>
                    <a:pt x="1830" y="4325"/>
                  </a:cubicBezTo>
                  <a:cubicBezTo>
                    <a:pt x="4588" y="5916"/>
                    <a:pt x="4640" y="5977"/>
                    <a:pt x="4815" y="5977"/>
                  </a:cubicBezTo>
                  <a:cubicBezTo>
                    <a:pt x="4829" y="5977"/>
                    <a:pt x="4845" y="5977"/>
                    <a:pt x="4863" y="5977"/>
                  </a:cubicBezTo>
                  <a:cubicBezTo>
                    <a:pt x="5162" y="5977"/>
                    <a:pt x="5417" y="5772"/>
                    <a:pt x="5478" y="5478"/>
                  </a:cubicBezTo>
                  <a:lnTo>
                    <a:pt x="5616" y="5556"/>
                  </a:lnTo>
                  <a:cubicBezTo>
                    <a:pt x="5718" y="5614"/>
                    <a:pt x="5826" y="5640"/>
                    <a:pt x="5932" y="5640"/>
                  </a:cubicBezTo>
                  <a:cubicBezTo>
                    <a:pt x="6241" y="5640"/>
                    <a:pt x="6527" y="5412"/>
                    <a:pt x="6564" y="5073"/>
                  </a:cubicBezTo>
                  <a:cubicBezTo>
                    <a:pt x="6585" y="5075"/>
                    <a:pt x="6606" y="5076"/>
                    <a:pt x="6626" y="5076"/>
                  </a:cubicBezTo>
                  <a:cubicBezTo>
                    <a:pt x="7123" y="5076"/>
                    <a:pt x="7434" y="4502"/>
                    <a:pt x="7135" y="4081"/>
                  </a:cubicBezTo>
                  <a:cubicBezTo>
                    <a:pt x="7507" y="3809"/>
                    <a:pt x="7474" y="3249"/>
                    <a:pt x="7075" y="3022"/>
                  </a:cubicBezTo>
                  <a:lnTo>
                    <a:pt x="5167" y="1919"/>
                  </a:lnTo>
                  <a:lnTo>
                    <a:pt x="5816" y="1836"/>
                  </a:lnTo>
                  <a:cubicBezTo>
                    <a:pt x="6243" y="1797"/>
                    <a:pt x="6431" y="1475"/>
                    <a:pt x="6431" y="1198"/>
                  </a:cubicBezTo>
                  <a:cubicBezTo>
                    <a:pt x="6437" y="871"/>
                    <a:pt x="6187" y="594"/>
                    <a:pt x="5860" y="566"/>
                  </a:cubicBezTo>
                  <a:cubicBezTo>
                    <a:pt x="4456" y="410"/>
                    <a:pt x="3933" y="336"/>
                    <a:pt x="3620" y="336"/>
                  </a:cubicBezTo>
                  <a:cubicBezTo>
                    <a:pt x="3467" y="336"/>
                    <a:pt x="3364" y="354"/>
                    <a:pt x="3233" y="389"/>
                  </a:cubicBezTo>
                  <a:lnTo>
                    <a:pt x="2872" y="489"/>
                  </a:lnTo>
                  <a:cubicBezTo>
                    <a:pt x="2858" y="493"/>
                    <a:pt x="2842" y="494"/>
                    <a:pt x="2825" y="494"/>
                  </a:cubicBezTo>
                  <a:cubicBezTo>
                    <a:pt x="2600" y="494"/>
                    <a:pt x="2169" y="179"/>
                    <a:pt x="2035" y="123"/>
                  </a:cubicBezTo>
                  <a:cubicBezTo>
                    <a:pt x="1919" y="45"/>
                    <a:pt x="1786" y="6"/>
                    <a:pt x="1647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6"/>
            <p:cNvSpPr/>
            <p:nvPr/>
          </p:nvSpPr>
          <p:spPr>
            <a:xfrm>
              <a:off x="5530939" y="2320275"/>
              <a:ext cx="189295" cy="159537"/>
            </a:xfrm>
            <a:custGeom>
              <a:avLst/>
              <a:gdLst/>
              <a:ahLst/>
              <a:cxnLst/>
              <a:rect l="l" t="t" r="r" b="b"/>
              <a:pathLst>
                <a:path w="7347" h="6192" extrusionOk="0">
                  <a:moveTo>
                    <a:pt x="5723" y="0"/>
                  </a:moveTo>
                  <a:cubicBezTo>
                    <a:pt x="5614" y="0"/>
                    <a:pt x="5499" y="30"/>
                    <a:pt x="5384" y="91"/>
                  </a:cubicBezTo>
                  <a:lnTo>
                    <a:pt x="5373" y="96"/>
                  </a:lnTo>
                  <a:lnTo>
                    <a:pt x="5339" y="113"/>
                  </a:lnTo>
                  <a:lnTo>
                    <a:pt x="5328" y="118"/>
                  </a:lnTo>
                  <a:lnTo>
                    <a:pt x="5023" y="296"/>
                  </a:lnTo>
                  <a:cubicBezTo>
                    <a:pt x="4800" y="416"/>
                    <a:pt x="4924" y="709"/>
                    <a:pt x="5120" y="709"/>
                  </a:cubicBezTo>
                  <a:cubicBezTo>
                    <a:pt x="5158" y="709"/>
                    <a:pt x="5198" y="698"/>
                    <a:pt x="5240" y="673"/>
                  </a:cubicBezTo>
                  <a:cubicBezTo>
                    <a:pt x="5483" y="533"/>
                    <a:pt x="5624" y="435"/>
                    <a:pt x="5724" y="435"/>
                  </a:cubicBezTo>
                  <a:cubicBezTo>
                    <a:pt x="5779" y="435"/>
                    <a:pt x="5821" y="465"/>
                    <a:pt x="5861" y="534"/>
                  </a:cubicBezTo>
                  <a:cubicBezTo>
                    <a:pt x="6454" y="1560"/>
                    <a:pt x="6254" y="1216"/>
                    <a:pt x="6809" y="2153"/>
                  </a:cubicBezTo>
                  <a:cubicBezTo>
                    <a:pt x="6925" y="2352"/>
                    <a:pt x="6864" y="2380"/>
                    <a:pt x="6531" y="2569"/>
                  </a:cubicBezTo>
                  <a:cubicBezTo>
                    <a:pt x="5772" y="2995"/>
                    <a:pt x="5822" y="3084"/>
                    <a:pt x="5672" y="3633"/>
                  </a:cubicBezTo>
                  <a:cubicBezTo>
                    <a:pt x="5545" y="4065"/>
                    <a:pt x="5278" y="4276"/>
                    <a:pt x="4275" y="5684"/>
                  </a:cubicBezTo>
                  <a:cubicBezTo>
                    <a:pt x="4237" y="5737"/>
                    <a:pt x="4176" y="5767"/>
                    <a:pt x="4114" y="5767"/>
                  </a:cubicBezTo>
                  <a:cubicBezTo>
                    <a:pt x="4078" y="5767"/>
                    <a:pt x="4042" y="5757"/>
                    <a:pt x="4009" y="5734"/>
                  </a:cubicBezTo>
                  <a:cubicBezTo>
                    <a:pt x="3887" y="5668"/>
                    <a:pt x="3892" y="5557"/>
                    <a:pt x="3942" y="5429"/>
                  </a:cubicBezTo>
                  <a:lnTo>
                    <a:pt x="4447" y="4226"/>
                  </a:lnTo>
                  <a:cubicBezTo>
                    <a:pt x="4509" y="4076"/>
                    <a:pt x="4391" y="3929"/>
                    <a:pt x="4248" y="3929"/>
                  </a:cubicBezTo>
                  <a:cubicBezTo>
                    <a:pt x="4212" y="3929"/>
                    <a:pt x="4174" y="3939"/>
                    <a:pt x="4136" y="3960"/>
                  </a:cubicBezTo>
                  <a:cubicBezTo>
                    <a:pt x="1889" y="5257"/>
                    <a:pt x="1653" y="5411"/>
                    <a:pt x="1569" y="5411"/>
                  </a:cubicBezTo>
                  <a:cubicBezTo>
                    <a:pt x="1553" y="5411"/>
                    <a:pt x="1543" y="5406"/>
                    <a:pt x="1525" y="5401"/>
                  </a:cubicBezTo>
                  <a:cubicBezTo>
                    <a:pt x="1353" y="5357"/>
                    <a:pt x="1320" y="5124"/>
                    <a:pt x="1475" y="5036"/>
                  </a:cubicBezTo>
                  <a:lnTo>
                    <a:pt x="3621" y="3799"/>
                  </a:lnTo>
                  <a:cubicBezTo>
                    <a:pt x="3823" y="3672"/>
                    <a:pt x="3702" y="3393"/>
                    <a:pt x="3512" y="3393"/>
                  </a:cubicBezTo>
                  <a:cubicBezTo>
                    <a:pt x="3478" y="3393"/>
                    <a:pt x="3441" y="3402"/>
                    <a:pt x="3405" y="3422"/>
                  </a:cubicBezTo>
                  <a:lnTo>
                    <a:pt x="988" y="4819"/>
                  </a:lnTo>
                  <a:cubicBezTo>
                    <a:pt x="951" y="4840"/>
                    <a:pt x="916" y="4849"/>
                    <a:pt x="883" y="4849"/>
                  </a:cubicBezTo>
                  <a:cubicBezTo>
                    <a:pt x="705" y="4849"/>
                    <a:pt x="596" y="4582"/>
                    <a:pt x="788" y="4470"/>
                  </a:cubicBezTo>
                  <a:lnTo>
                    <a:pt x="3205" y="3079"/>
                  </a:lnTo>
                  <a:cubicBezTo>
                    <a:pt x="3423" y="2958"/>
                    <a:pt x="3303" y="2666"/>
                    <a:pt x="3108" y="2666"/>
                  </a:cubicBezTo>
                  <a:cubicBezTo>
                    <a:pt x="3071" y="2666"/>
                    <a:pt x="3030" y="2677"/>
                    <a:pt x="2989" y="2702"/>
                  </a:cubicBezTo>
                  <a:lnTo>
                    <a:pt x="843" y="3938"/>
                  </a:lnTo>
                  <a:cubicBezTo>
                    <a:pt x="808" y="3959"/>
                    <a:pt x="773" y="3968"/>
                    <a:pt x="740" y="3968"/>
                  </a:cubicBezTo>
                  <a:cubicBezTo>
                    <a:pt x="564" y="3968"/>
                    <a:pt x="452" y="3706"/>
                    <a:pt x="644" y="3594"/>
                  </a:cubicBezTo>
                  <a:lnTo>
                    <a:pt x="2789" y="2358"/>
                  </a:lnTo>
                  <a:cubicBezTo>
                    <a:pt x="3012" y="2237"/>
                    <a:pt x="2889" y="1945"/>
                    <a:pt x="2693" y="1945"/>
                  </a:cubicBezTo>
                  <a:cubicBezTo>
                    <a:pt x="2655" y="1945"/>
                    <a:pt x="2614" y="1956"/>
                    <a:pt x="2573" y="1981"/>
                  </a:cubicBezTo>
                  <a:lnTo>
                    <a:pt x="1082" y="2840"/>
                  </a:lnTo>
                  <a:cubicBezTo>
                    <a:pt x="1046" y="2861"/>
                    <a:pt x="1012" y="2870"/>
                    <a:pt x="979" y="2870"/>
                  </a:cubicBezTo>
                  <a:cubicBezTo>
                    <a:pt x="803" y="2870"/>
                    <a:pt x="691" y="2604"/>
                    <a:pt x="888" y="2497"/>
                  </a:cubicBezTo>
                  <a:cubicBezTo>
                    <a:pt x="1534" y="2123"/>
                    <a:pt x="1924" y="1897"/>
                    <a:pt x="2148" y="1768"/>
                  </a:cubicBezTo>
                  <a:lnTo>
                    <a:pt x="2148" y="1768"/>
                  </a:lnTo>
                  <a:cubicBezTo>
                    <a:pt x="2295" y="1683"/>
                    <a:pt x="2698" y="1451"/>
                    <a:pt x="3604" y="928"/>
                  </a:cubicBezTo>
                  <a:cubicBezTo>
                    <a:pt x="3712" y="857"/>
                    <a:pt x="3840" y="819"/>
                    <a:pt x="3968" y="819"/>
                  </a:cubicBezTo>
                  <a:cubicBezTo>
                    <a:pt x="3991" y="819"/>
                    <a:pt x="4014" y="820"/>
                    <a:pt x="4037" y="822"/>
                  </a:cubicBezTo>
                  <a:lnTo>
                    <a:pt x="4075" y="828"/>
                  </a:lnTo>
                  <a:cubicBezTo>
                    <a:pt x="4094" y="832"/>
                    <a:pt x="4113" y="834"/>
                    <a:pt x="4130" y="834"/>
                  </a:cubicBezTo>
                  <a:cubicBezTo>
                    <a:pt x="4369" y="834"/>
                    <a:pt x="4433" y="463"/>
                    <a:pt x="4170" y="407"/>
                  </a:cubicBezTo>
                  <a:lnTo>
                    <a:pt x="4109" y="395"/>
                  </a:lnTo>
                  <a:cubicBezTo>
                    <a:pt x="4061" y="389"/>
                    <a:pt x="4014" y="386"/>
                    <a:pt x="3966" y="386"/>
                  </a:cubicBezTo>
                  <a:cubicBezTo>
                    <a:pt x="3764" y="386"/>
                    <a:pt x="3563" y="443"/>
                    <a:pt x="3388" y="551"/>
                  </a:cubicBezTo>
                  <a:cubicBezTo>
                    <a:pt x="2224" y="1227"/>
                    <a:pt x="1836" y="1449"/>
                    <a:pt x="672" y="2120"/>
                  </a:cubicBezTo>
                  <a:cubicBezTo>
                    <a:pt x="295" y="2336"/>
                    <a:pt x="245" y="2851"/>
                    <a:pt x="566" y="3140"/>
                  </a:cubicBezTo>
                  <a:lnTo>
                    <a:pt x="428" y="3217"/>
                  </a:lnTo>
                  <a:cubicBezTo>
                    <a:pt x="28" y="3445"/>
                    <a:pt x="1" y="4004"/>
                    <a:pt x="372" y="4276"/>
                  </a:cubicBezTo>
                  <a:cubicBezTo>
                    <a:pt x="69" y="4697"/>
                    <a:pt x="379" y="5271"/>
                    <a:pt x="881" y="5271"/>
                  </a:cubicBezTo>
                  <a:cubicBezTo>
                    <a:pt x="901" y="5271"/>
                    <a:pt x="922" y="5270"/>
                    <a:pt x="943" y="5268"/>
                  </a:cubicBezTo>
                  <a:cubicBezTo>
                    <a:pt x="980" y="5606"/>
                    <a:pt x="1264" y="5833"/>
                    <a:pt x="1569" y="5833"/>
                  </a:cubicBezTo>
                  <a:cubicBezTo>
                    <a:pt x="1675" y="5833"/>
                    <a:pt x="1784" y="5805"/>
                    <a:pt x="1886" y="5745"/>
                  </a:cubicBezTo>
                  <a:lnTo>
                    <a:pt x="3798" y="4642"/>
                  </a:lnTo>
                  <a:lnTo>
                    <a:pt x="3543" y="5252"/>
                  </a:lnTo>
                  <a:cubicBezTo>
                    <a:pt x="3305" y="5781"/>
                    <a:pt x="3708" y="6191"/>
                    <a:pt x="4121" y="6191"/>
                  </a:cubicBezTo>
                  <a:cubicBezTo>
                    <a:pt x="4305" y="6191"/>
                    <a:pt x="4491" y="6110"/>
                    <a:pt x="4624" y="5923"/>
                  </a:cubicBezTo>
                  <a:cubicBezTo>
                    <a:pt x="5861" y="4248"/>
                    <a:pt x="5988" y="4132"/>
                    <a:pt x="6093" y="3733"/>
                  </a:cubicBezTo>
                  <a:lnTo>
                    <a:pt x="6188" y="3378"/>
                  </a:lnTo>
                  <a:cubicBezTo>
                    <a:pt x="6215" y="3256"/>
                    <a:pt x="6393" y="3140"/>
                    <a:pt x="6559" y="3045"/>
                  </a:cubicBezTo>
                  <a:lnTo>
                    <a:pt x="6942" y="2824"/>
                  </a:lnTo>
                  <a:cubicBezTo>
                    <a:pt x="7335" y="2602"/>
                    <a:pt x="7346" y="2258"/>
                    <a:pt x="7224" y="2014"/>
                  </a:cubicBezTo>
                  <a:lnTo>
                    <a:pt x="7219" y="2003"/>
                  </a:lnTo>
                  <a:cubicBezTo>
                    <a:pt x="7147" y="1876"/>
                    <a:pt x="6919" y="1504"/>
                    <a:pt x="6238" y="318"/>
                  </a:cubicBezTo>
                  <a:cubicBezTo>
                    <a:pt x="6117" y="110"/>
                    <a:pt x="5932" y="0"/>
                    <a:pt x="5723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6"/>
            <p:cNvSpPr/>
            <p:nvPr/>
          </p:nvSpPr>
          <p:spPr>
            <a:xfrm>
              <a:off x="5444497" y="2459715"/>
              <a:ext cx="141476" cy="185998"/>
            </a:xfrm>
            <a:custGeom>
              <a:avLst/>
              <a:gdLst/>
              <a:ahLst/>
              <a:cxnLst/>
              <a:rect l="l" t="t" r="r" b="b"/>
              <a:pathLst>
                <a:path w="5491" h="7219" extrusionOk="0">
                  <a:moveTo>
                    <a:pt x="3198" y="1"/>
                  </a:moveTo>
                  <a:cubicBezTo>
                    <a:pt x="2968" y="1"/>
                    <a:pt x="2738" y="123"/>
                    <a:pt x="2624" y="366"/>
                  </a:cubicBezTo>
                  <a:cubicBezTo>
                    <a:pt x="2540" y="330"/>
                    <a:pt x="2454" y="313"/>
                    <a:pt x="2370" y="313"/>
                  </a:cubicBezTo>
                  <a:cubicBezTo>
                    <a:pt x="2037" y="313"/>
                    <a:pt x="1737" y="580"/>
                    <a:pt x="1737" y="943"/>
                  </a:cubicBezTo>
                  <a:lnTo>
                    <a:pt x="1737" y="3149"/>
                  </a:lnTo>
                  <a:lnTo>
                    <a:pt x="1338" y="2628"/>
                  </a:lnTo>
                  <a:cubicBezTo>
                    <a:pt x="1187" y="2415"/>
                    <a:pt x="990" y="2326"/>
                    <a:pt x="800" y="2326"/>
                  </a:cubicBezTo>
                  <a:cubicBezTo>
                    <a:pt x="383" y="2326"/>
                    <a:pt x="1" y="2753"/>
                    <a:pt x="218" y="3222"/>
                  </a:cubicBezTo>
                  <a:cubicBezTo>
                    <a:pt x="1221" y="5517"/>
                    <a:pt x="1022" y="5239"/>
                    <a:pt x="1643" y="5849"/>
                  </a:cubicBezTo>
                  <a:cubicBezTo>
                    <a:pt x="1731" y="5932"/>
                    <a:pt x="1742" y="6149"/>
                    <a:pt x="1742" y="6343"/>
                  </a:cubicBezTo>
                  <a:lnTo>
                    <a:pt x="1742" y="6648"/>
                  </a:lnTo>
                  <a:cubicBezTo>
                    <a:pt x="1754" y="6914"/>
                    <a:pt x="1920" y="7219"/>
                    <a:pt x="2347" y="7219"/>
                  </a:cubicBezTo>
                  <a:lnTo>
                    <a:pt x="4381" y="7219"/>
                  </a:lnTo>
                  <a:cubicBezTo>
                    <a:pt x="4631" y="7191"/>
                    <a:pt x="4897" y="7013"/>
                    <a:pt x="4897" y="6603"/>
                  </a:cubicBezTo>
                  <a:cubicBezTo>
                    <a:pt x="4897" y="5866"/>
                    <a:pt x="4853" y="5993"/>
                    <a:pt x="5257" y="5555"/>
                  </a:cubicBezTo>
                  <a:cubicBezTo>
                    <a:pt x="5368" y="5434"/>
                    <a:pt x="5490" y="5167"/>
                    <a:pt x="5490" y="4840"/>
                  </a:cubicBezTo>
                  <a:lnTo>
                    <a:pt x="5490" y="3881"/>
                  </a:lnTo>
                  <a:cubicBezTo>
                    <a:pt x="5490" y="3737"/>
                    <a:pt x="5382" y="3665"/>
                    <a:pt x="5274" y="3665"/>
                  </a:cubicBezTo>
                  <a:cubicBezTo>
                    <a:pt x="5166" y="3665"/>
                    <a:pt x="5058" y="3737"/>
                    <a:pt x="5058" y="3881"/>
                  </a:cubicBezTo>
                  <a:lnTo>
                    <a:pt x="5058" y="4835"/>
                  </a:lnTo>
                  <a:cubicBezTo>
                    <a:pt x="5063" y="4990"/>
                    <a:pt x="5019" y="5140"/>
                    <a:pt x="4930" y="5267"/>
                  </a:cubicBezTo>
                  <a:lnTo>
                    <a:pt x="4675" y="5544"/>
                  </a:lnTo>
                  <a:cubicBezTo>
                    <a:pt x="4537" y="5711"/>
                    <a:pt x="4464" y="5916"/>
                    <a:pt x="4464" y="6132"/>
                  </a:cubicBezTo>
                  <a:cubicBezTo>
                    <a:pt x="4464" y="6659"/>
                    <a:pt x="4498" y="6764"/>
                    <a:pt x="4343" y="6786"/>
                  </a:cubicBezTo>
                  <a:lnTo>
                    <a:pt x="2347" y="6786"/>
                  </a:lnTo>
                  <a:cubicBezTo>
                    <a:pt x="2136" y="6786"/>
                    <a:pt x="2175" y="6664"/>
                    <a:pt x="2175" y="6337"/>
                  </a:cubicBezTo>
                  <a:cubicBezTo>
                    <a:pt x="2175" y="6060"/>
                    <a:pt x="2153" y="5749"/>
                    <a:pt x="1948" y="5544"/>
                  </a:cubicBezTo>
                  <a:cubicBezTo>
                    <a:pt x="1404" y="5001"/>
                    <a:pt x="1598" y="5300"/>
                    <a:pt x="612" y="3050"/>
                  </a:cubicBezTo>
                  <a:cubicBezTo>
                    <a:pt x="562" y="2950"/>
                    <a:pt x="600" y="2833"/>
                    <a:pt x="695" y="2784"/>
                  </a:cubicBezTo>
                  <a:cubicBezTo>
                    <a:pt x="730" y="2764"/>
                    <a:pt x="763" y="2756"/>
                    <a:pt x="794" y="2756"/>
                  </a:cubicBezTo>
                  <a:cubicBezTo>
                    <a:pt x="870" y="2756"/>
                    <a:pt x="935" y="2808"/>
                    <a:pt x="994" y="2883"/>
                  </a:cubicBezTo>
                  <a:lnTo>
                    <a:pt x="1781" y="3920"/>
                  </a:lnTo>
                  <a:cubicBezTo>
                    <a:pt x="1827" y="3980"/>
                    <a:pt x="1890" y="4007"/>
                    <a:pt x="1952" y="4007"/>
                  </a:cubicBezTo>
                  <a:cubicBezTo>
                    <a:pt x="2063" y="4007"/>
                    <a:pt x="2169" y="3922"/>
                    <a:pt x="2169" y="3787"/>
                  </a:cubicBezTo>
                  <a:lnTo>
                    <a:pt x="2169" y="943"/>
                  </a:lnTo>
                  <a:cubicBezTo>
                    <a:pt x="2161" y="804"/>
                    <a:pt x="2265" y="735"/>
                    <a:pt x="2369" y="735"/>
                  </a:cubicBezTo>
                  <a:cubicBezTo>
                    <a:pt x="2473" y="735"/>
                    <a:pt x="2577" y="804"/>
                    <a:pt x="2569" y="943"/>
                  </a:cubicBezTo>
                  <a:lnTo>
                    <a:pt x="2569" y="3421"/>
                  </a:lnTo>
                  <a:cubicBezTo>
                    <a:pt x="2569" y="3565"/>
                    <a:pt x="2677" y="3637"/>
                    <a:pt x="2785" y="3637"/>
                  </a:cubicBezTo>
                  <a:cubicBezTo>
                    <a:pt x="2893" y="3637"/>
                    <a:pt x="3001" y="3565"/>
                    <a:pt x="3001" y="3421"/>
                  </a:cubicBezTo>
                  <a:lnTo>
                    <a:pt x="3001" y="633"/>
                  </a:lnTo>
                  <a:cubicBezTo>
                    <a:pt x="3001" y="500"/>
                    <a:pt x="3101" y="433"/>
                    <a:pt x="3200" y="433"/>
                  </a:cubicBezTo>
                  <a:cubicBezTo>
                    <a:pt x="3300" y="433"/>
                    <a:pt x="3400" y="500"/>
                    <a:pt x="3400" y="633"/>
                  </a:cubicBezTo>
                  <a:lnTo>
                    <a:pt x="3400" y="3421"/>
                  </a:lnTo>
                  <a:cubicBezTo>
                    <a:pt x="3400" y="3565"/>
                    <a:pt x="3508" y="3637"/>
                    <a:pt x="3616" y="3637"/>
                  </a:cubicBezTo>
                  <a:cubicBezTo>
                    <a:pt x="3723" y="3637"/>
                    <a:pt x="3830" y="3565"/>
                    <a:pt x="3827" y="3421"/>
                  </a:cubicBezTo>
                  <a:lnTo>
                    <a:pt x="3827" y="943"/>
                  </a:lnTo>
                  <a:cubicBezTo>
                    <a:pt x="3827" y="810"/>
                    <a:pt x="3927" y="743"/>
                    <a:pt x="4027" y="743"/>
                  </a:cubicBezTo>
                  <a:cubicBezTo>
                    <a:pt x="4126" y="743"/>
                    <a:pt x="4226" y="810"/>
                    <a:pt x="4226" y="943"/>
                  </a:cubicBezTo>
                  <a:lnTo>
                    <a:pt x="4226" y="3421"/>
                  </a:lnTo>
                  <a:cubicBezTo>
                    <a:pt x="4226" y="3565"/>
                    <a:pt x="4334" y="3637"/>
                    <a:pt x="4442" y="3637"/>
                  </a:cubicBezTo>
                  <a:cubicBezTo>
                    <a:pt x="4550" y="3637"/>
                    <a:pt x="4659" y="3565"/>
                    <a:pt x="4659" y="3421"/>
                  </a:cubicBezTo>
                  <a:lnTo>
                    <a:pt x="4659" y="1697"/>
                  </a:lnTo>
                  <a:cubicBezTo>
                    <a:pt x="4659" y="1567"/>
                    <a:pt x="4758" y="1502"/>
                    <a:pt x="4858" y="1502"/>
                  </a:cubicBezTo>
                  <a:cubicBezTo>
                    <a:pt x="4958" y="1502"/>
                    <a:pt x="5058" y="1567"/>
                    <a:pt x="5058" y="1697"/>
                  </a:cubicBezTo>
                  <a:lnTo>
                    <a:pt x="5058" y="2872"/>
                  </a:lnTo>
                  <a:cubicBezTo>
                    <a:pt x="5058" y="2994"/>
                    <a:pt x="5157" y="3088"/>
                    <a:pt x="5274" y="3088"/>
                  </a:cubicBezTo>
                  <a:cubicBezTo>
                    <a:pt x="5396" y="3088"/>
                    <a:pt x="5490" y="2994"/>
                    <a:pt x="5490" y="2872"/>
                  </a:cubicBezTo>
                  <a:lnTo>
                    <a:pt x="5490" y="1697"/>
                  </a:lnTo>
                  <a:cubicBezTo>
                    <a:pt x="5490" y="1339"/>
                    <a:pt x="5194" y="1067"/>
                    <a:pt x="4856" y="1067"/>
                  </a:cubicBezTo>
                  <a:cubicBezTo>
                    <a:pt x="4791" y="1067"/>
                    <a:pt x="4725" y="1077"/>
                    <a:pt x="4659" y="1098"/>
                  </a:cubicBezTo>
                  <a:lnTo>
                    <a:pt x="4659" y="943"/>
                  </a:lnTo>
                  <a:cubicBezTo>
                    <a:pt x="4659" y="580"/>
                    <a:pt x="4358" y="313"/>
                    <a:pt x="4025" y="313"/>
                  </a:cubicBezTo>
                  <a:cubicBezTo>
                    <a:pt x="3941" y="313"/>
                    <a:pt x="3855" y="330"/>
                    <a:pt x="3772" y="366"/>
                  </a:cubicBezTo>
                  <a:cubicBezTo>
                    <a:pt x="3658" y="123"/>
                    <a:pt x="3428" y="1"/>
                    <a:pt x="3198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309;p46">
            <a:extLst>
              <a:ext uri="{FF2B5EF4-FFF2-40B4-BE49-F238E27FC236}">
                <a16:creationId xmlns:a16="http://schemas.microsoft.com/office/drawing/2014/main" id="{8A041C29-1B86-4976-82FD-FCBB4EC9D64B}"/>
              </a:ext>
            </a:extLst>
          </p:cNvPr>
          <p:cNvSpPr txBox="1">
            <a:spLocks/>
          </p:cNvSpPr>
          <p:nvPr/>
        </p:nvSpPr>
        <p:spPr>
          <a:xfrm>
            <a:off x="1226995" y="1070059"/>
            <a:ext cx="6705300" cy="831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"/>
              <a:buNone/>
              <a:defRPr sz="3000" b="0" i="0" u="none" strike="noStrike" cap="none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3000" b="0" i="0" u="none" strike="noStrike" cap="none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3000" b="0" i="0" u="none" strike="noStrike" cap="none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3000" b="0" i="0" u="none" strike="noStrike" cap="none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3000" b="0" i="0" u="none" strike="noStrike" cap="none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3000" b="0" i="0" u="none" strike="noStrike" cap="none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3000" b="0" i="0" u="none" strike="noStrike" cap="none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3000" b="0" i="0" u="none" strike="noStrike" cap="none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3000" b="0" i="0" u="none" strike="noStrike" cap="none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de-DE" sz="4400" dirty="0">
                <a:solidFill>
                  <a:schemeClr val="accent1">
                    <a:lumMod val="75000"/>
                  </a:schemeClr>
                </a:solidFill>
              </a:rPr>
              <a:t>Themenplan</a:t>
            </a:r>
          </a:p>
        </p:txBody>
      </p:sp>
      <p:grpSp>
        <p:nvGrpSpPr>
          <p:cNvPr id="25" name="Google Shape;6127;p78">
            <a:extLst>
              <a:ext uri="{FF2B5EF4-FFF2-40B4-BE49-F238E27FC236}">
                <a16:creationId xmlns:a16="http://schemas.microsoft.com/office/drawing/2014/main" id="{1EFD108A-6542-4DA8-91A5-04A172941F91}"/>
              </a:ext>
            </a:extLst>
          </p:cNvPr>
          <p:cNvGrpSpPr/>
          <p:nvPr/>
        </p:nvGrpSpPr>
        <p:grpSpPr>
          <a:xfrm>
            <a:off x="4250085" y="2428710"/>
            <a:ext cx="351615" cy="350373"/>
            <a:chOff x="6203579" y="3348981"/>
            <a:chExt cx="351615" cy="350373"/>
          </a:xfrm>
          <a:solidFill>
            <a:srgbClr val="2C3938"/>
          </a:solidFill>
        </p:grpSpPr>
        <p:sp>
          <p:nvSpPr>
            <p:cNvPr id="26" name="Google Shape;6128;p78">
              <a:extLst>
                <a:ext uri="{FF2B5EF4-FFF2-40B4-BE49-F238E27FC236}">
                  <a16:creationId xmlns:a16="http://schemas.microsoft.com/office/drawing/2014/main" id="{BA5531E9-F8A5-41B5-874D-6323C8DD0C0D}"/>
                </a:ext>
              </a:extLst>
            </p:cNvPr>
            <p:cNvSpPr/>
            <p:nvPr/>
          </p:nvSpPr>
          <p:spPr>
            <a:xfrm>
              <a:off x="6377667" y="3404249"/>
              <a:ext cx="93686" cy="58072"/>
            </a:xfrm>
            <a:custGeom>
              <a:avLst/>
              <a:gdLst/>
              <a:ahLst/>
              <a:cxnLst/>
              <a:rect l="l" t="t" r="r" b="b"/>
              <a:pathLst>
                <a:path w="2941" h="1823" extrusionOk="0">
                  <a:moveTo>
                    <a:pt x="644" y="0"/>
                  </a:moveTo>
                  <a:cubicBezTo>
                    <a:pt x="467" y="0"/>
                    <a:pt x="288" y="39"/>
                    <a:pt x="119" y="120"/>
                  </a:cubicBezTo>
                  <a:cubicBezTo>
                    <a:pt x="36" y="155"/>
                    <a:pt x="0" y="251"/>
                    <a:pt x="36" y="322"/>
                  </a:cubicBezTo>
                  <a:cubicBezTo>
                    <a:pt x="70" y="374"/>
                    <a:pt x="129" y="413"/>
                    <a:pt x="186" y="413"/>
                  </a:cubicBezTo>
                  <a:cubicBezTo>
                    <a:pt x="208" y="413"/>
                    <a:pt x="230" y="407"/>
                    <a:pt x="250" y="394"/>
                  </a:cubicBezTo>
                  <a:cubicBezTo>
                    <a:pt x="370" y="337"/>
                    <a:pt x="498" y="310"/>
                    <a:pt x="625" y="310"/>
                  </a:cubicBezTo>
                  <a:cubicBezTo>
                    <a:pt x="950" y="310"/>
                    <a:pt x="1269" y="487"/>
                    <a:pt x="1441" y="786"/>
                  </a:cubicBezTo>
                  <a:cubicBezTo>
                    <a:pt x="1215" y="1036"/>
                    <a:pt x="1143" y="1406"/>
                    <a:pt x="1286" y="1739"/>
                  </a:cubicBezTo>
                  <a:cubicBezTo>
                    <a:pt x="1322" y="1798"/>
                    <a:pt x="1381" y="1822"/>
                    <a:pt x="1441" y="1822"/>
                  </a:cubicBezTo>
                  <a:cubicBezTo>
                    <a:pt x="1560" y="1822"/>
                    <a:pt x="1631" y="1703"/>
                    <a:pt x="1584" y="1608"/>
                  </a:cubicBezTo>
                  <a:cubicBezTo>
                    <a:pt x="1453" y="1322"/>
                    <a:pt x="1572" y="989"/>
                    <a:pt x="1858" y="858"/>
                  </a:cubicBezTo>
                  <a:cubicBezTo>
                    <a:pt x="1936" y="822"/>
                    <a:pt x="2017" y="805"/>
                    <a:pt x="2096" y="805"/>
                  </a:cubicBezTo>
                  <a:cubicBezTo>
                    <a:pt x="2305" y="805"/>
                    <a:pt x="2501" y="924"/>
                    <a:pt x="2596" y="1132"/>
                  </a:cubicBezTo>
                  <a:cubicBezTo>
                    <a:pt x="2631" y="1193"/>
                    <a:pt x="2699" y="1229"/>
                    <a:pt x="2760" y="1229"/>
                  </a:cubicBezTo>
                  <a:cubicBezTo>
                    <a:pt x="2782" y="1229"/>
                    <a:pt x="2803" y="1224"/>
                    <a:pt x="2822" y="1215"/>
                  </a:cubicBezTo>
                  <a:cubicBezTo>
                    <a:pt x="2893" y="1167"/>
                    <a:pt x="2941" y="1084"/>
                    <a:pt x="2893" y="1013"/>
                  </a:cubicBezTo>
                  <a:cubicBezTo>
                    <a:pt x="2757" y="696"/>
                    <a:pt x="2448" y="503"/>
                    <a:pt x="2108" y="503"/>
                  </a:cubicBezTo>
                  <a:cubicBezTo>
                    <a:pt x="1975" y="503"/>
                    <a:pt x="1837" y="532"/>
                    <a:pt x="1703" y="596"/>
                  </a:cubicBezTo>
                  <a:cubicBezTo>
                    <a:pt x="1476" y="218"/>
                    <a:pt x="1066" y="0"/>
                    <a:pt x="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129;p78">
              <a:extLst>
                <a:ext uri="{FF2B5EF4-FFF2-40B4-BE49-F238E27FC236}">
                  <a16:creationId xmlns:a16="http://schemas.microsoft.com/office/drawing/2014/main" id="{73C2A842-EA1F-4498-9F04-8602EE648793}"/>
                </a:ext>
              </a:extLst>
            </p:cNvPr>
            <p:cNvSpPr/>
            <p:nvPr/>
          </p:nvSpPr>
          <p:spPr>
            <a:xfrm>
              <a:off x="6260090" y="3449611"/>
              <a:ext cx="76643" cy="44947"/>
            </a:xfrm>
            <a:custGeom>
              <a:avLst/>
              <a:gdLst/>
              <a:ahLst/>
              <a:cxnLst/>
              <a:rect l="l" t="t" r="r" b="b"/>
              <a:pathLst>
                <a:path w="2406" h="1411" extrusionOk="0">
                  <a:moveTo>
                    <a:pt x="1868" y="0"/>
                  </a:moveTo>
                  <a:cubicBezTo>
                    <a:pt x="1523" y="0"/>
                    <a:pt x="1190" y="178"/>
                    <a:pt x="1012" y="541"/>
                  </a:cubicBezTo>
                  <a:cubicBezTo>
                    <a:pt x="891" y="501"/>
                    <a:pt x="765" y="480"/>
                    <a:pt x="638" y="480"/>
                  </a:cubicBezTo>
                  <a:cubicBezTo>
                    <a:pt x="466" y="480"/>
                    <a:pt x="291" y="518"/>
                    <a:pt x="119" y="601"/>
                  </a:cubicBezTo>
                  <a:cubicBezTo>
                    <a:pt x="36" y="636"/>
                    <a:pt x="0" y="732"/>
                    <a:pt x="36" y="803"/>
                  </a:cubicBezTo>
                  <a:cubicBezTo>
                    <a:pt x="70" y="855"/>
                    <a:pt x="129" y="894"/>
                    <a:pt x="186" y="894"/>
                  </a:cubicBezTo>
                  <a:cubicBezTo>
                    <a:pt x="209" y="894"/>
                    <a:pt x="230" y="888"/>
                    <a:pt x="250" y="875"/>
                  </a:cubicBezTo>
                  <a:cubicBezTo>
                    <a:pt x="375" y="820"/>
                    <a:pt x="506" y="794"/>
                    <a:pt x="636" y="794"/>
                  </a:cubicBezTo>
                  <a:cubicBezTo>
                    <a:pt x="990" y="794"/>
                    <a:pt x="1332" y="987"/>
                    <a:pt x="1489" y="1327"/>
                  </a:cubicBezTo>
                  <a:cubicBezTo>
                    <a:pt x="1512" y="1386"/>
                    <a:pt x="1572" y="1410"/>
                    <a:pt x="1631" y="1410"/>
                  </a:cubicBezTo>
                  <a:cubicBezTo>
                    <a:pt x="1750" y="1410"/>
                    <a:pt x="1822" y="1291"/>
                    <a:pt x="1786" y="1196"/>
                  </a:cubicBezTo>
                  <a:cubicBezTo>
                    <a:pt x="1679" y="970"/>
                    <a:pt x="1500" y="779"/>
                    <a:pt x="1310" y="660"/>
                  </a:cubicBezTo>
                  <a:cubicBezTo>
                    <a:pt x="1435" y="426"/>
                    <a:pt x="1654" y="315"/>
                    <a:pt x="1877" y="315"/>
                  </a:cubicBezTo>
                  <a:cubicBezTo>
                    <a:pt x="1971" y="315"/>
                    <a:pt x="2067" y="335"/>
                    <a:pt x="2155" y="374"/>
                  </a:cubicBezTo>
                  <a:cubicBezTo>
                    <a:pt x="2175" y="388"/>
                    <a:pt x="2198" y="394"/>
                    <a:pt x="2221" y="394"/>
                  </a:cubicBezTo>
                  <a:cubicBezTo>
                    <a:pt x="2280" y="394"/>
                    <a:pt x="2341" y="355"/>
                    <a:pt x="2358" y="303"/>
                  </a:cubicBezTo>
                  <a:cubicBezTo>
                    <a:pt x="2405" y="220"/>
                    <a:pt x="2358" y="124"/>
                    <a:pt x="2286" y="89"/>
                  </a:cubicBezTo>
                  <a:cubicBezTo>
                    <a:pt x="2151" y="30"/>
                    <a:pt x="2009" y="0"/>
                    <a:pt x="18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130;p78">
              <a:extLst>
                <a:ext uri="{FF2B5EF4-FFF2-40B4-BE49-F238E27FC236}">
                  <a16:creationId xmlns:a16="http://schemas.microsoft.com/office/drawing/2014/main" id="{888E8C2E-FAD3-4A02-B1E5-D6F54BB8A9E1}"/>
                </a:ext>
              </a:extLst>
            </p:cNvPr>
            <p:cNvSpPr/>
            <p:nvPr/>
          </p:nvSpPr>
          <p:spPr>
            <a:xfrm>
              <a:off x="6415574" y="3498349"/>
              <a:ext cx="49343" cy="21598"/>
            </a:xfrm>
            <a:custGeom>
              <a:avLst/>
              <a:gdLst/>
              <a:ahLst/>
              <a:cxnLst/>
              <a:rect l="l" t="t" r="r" b="b"/>
              <a:pathLst>
                <a:path w="1549" h="678" extrusionOk="0">
                  <a:moveTo>
                    <a:pt x="642" y="1"/>
                  </a:moveTo>
                  <a:cubicBezTo>
                    <a:pt x="446" y="1"/>
                    <a:pt x="250" y="58"/>
                    <a:pt x="84" y="178"/>
                  </a:cubicBezTo>
                  <a:cubicBezTo>
                    <a:pt x="13" y="237"/>
                    <a:pt x="1" y="333"/>
                    <a:pt x="37" y="404"/>
                  </a:cubicBezTo>
                  <a:cubicBezTo>
                    <a:pt x="75" y="450"/>
                    <a:pt x="128" y="477"/>
                    <a:pt x="180" y="477"/>
                  </a:cubicBezTo>
                  <a:cubicBezTo>
                    <a:pt x="209" y="477"/>
                    <a:pt x="237" y="469"/>
                    <a:pt x="263" y="452"/>
                  </a:cubicBezTo>
                  <a:cubicBezTo>
                    <a:pt x="382" y="366"/>
                    <a:pt x="521" y="324"/>
                    <a:pt x="659" y="324"/>
                  </a:cubicBezTo>
                  <a:cubicBezTo>
                    <a:pt x="865" y="324"/>
                    <a:pt x="1068" y="417"/>
                    <a:pt x="1203" y="595"/>
                  </a:cubicBezTo>
                  <a:cubicBezTo>
                    <a:pt x="1227" y="642"/>
                    <a:pt x="1275" y="678"/>
                    <a:pt x="1334" y="678"/>
                  </a:cubicBezTo>
                  <a:cubicBezTo>
                    <a:pt x="1465" y="678"/>
                    <a:pt x="1549" y="523"/>
                    <a:pt x="1465" y="416"/>
                  </a:cubicBezTo>
                  <a:cubicBezTo>
                    <a:pt x="1268" y="146"/>
                    <a:pt x="954" y="1"/>
                    <a:pt x="6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131;p78">
              <a:extLst>
                <a:ext uri="{FF2B5EF4-FFF2-40B4-BE49-F238E27FC236}">
                  <a16:creationId xmlns:a16="http://schemas.microsoft.com/office/drawing/2014/main" id="{35C9B9E4-2DCF-4862-A142-740E1A11CFFA}"/>
                </a:ext>
              </a:extLst>
            </p:cNvPr>
            <p:cNvSpPr/>
            <p:nvPr/>
          </p:nvSpPr>
          <p:spPr>
            <a:xfrm>
              <a:off x="6344283" y="3473247"/>
              <a:ext cx="41380" cy="32301"/>
            </a:xfrm>
            <a:custGeom>
              <a:avLst/>
              <a:gdLst/>
              <a:ahLst/>
              <a:cxnLst/>
              <a:rect l="l" t="t" r="r" b="b"/>
              <a:pathLst>
                <a:path w="1299" h="1014" extrusionOk="0">
                  <a:moveTo>
                    <a:pt x="1122" y="0"/>
                  </a:moveTo>
                  <a:cubicBezTo>
                    <a:pt x="1048" y="0"/>
                    <a:pt x="986" y="56"/>
                    <a:pt x="953" y="133"/>
                  </a:cubicBezTo>
                  <a:cubicBezTo>
                    <a:pt x="899" y="455"/>
                    <a:pt x="612" y="701"/>
                    <a:pt x="293" y="701"/>
                  </a:cubicBezTo>
                  <a:cubicBezTo>
                    <a:pt x="259" y="701"/>
                    <a:pt x="225" y="698"/>
                    <a:pt x="191" y="692"/>
                  </a:cubicBezTo>
                  <a:cubicBezTo>
                    <a:pt x="178" y="689"/>
                    <a:pt x="166" y="687"/>
                    <a:pt x="155" y="687"/>
                  </a:cubicBezTo>
                  <a:cubicBezTo>
                    <a:pt x="87" y="687"/>
                    <a:pt x="33" y="742"/>
                    <a:pt x="12" y="823"/>
                  </a:cubicBezTo>
                  <a:cubicBezTo>
                    <a:pt x="0" y="906"/>
                    <a:pt x="60" y="990"/>
                    <a:pt x="155" y="1002"/>
                  </a:cubicBezTo>
                  <a:cubicBezTo>
                    <a:pt x="215" y="1014"/>
                    <a:pt x="250" y="1014"/>
                    <a:pt x="310" y="1014"/>
                  </a:cubicBezTo>
                  <a:cubicBezTo>
                    <a:pt x="774" y="1014"/>
                    <a:pt x="1203" y="668"/>
                    <a:pt x="1286" y="180"/>
                  </a:cubicBezTo>
                  <a:cubicBezTo>
                    <a:pt x="1298" y="97"/>
                    <a:pt x="1239" y="13"/>
                    <a:pt x="1143" y="2"/>
                  </a:cubicBezTo>
                  <a:cubicBezTo>
                    <a:pt x="1136" y="1"/>
                    <a:pt x="1129" y="0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132;p78">
              <a:extLst>
                <a:ext uri="{FF2B5EF4-FFF2-40B4-BE49-F238E27FC236}">
                  <a16:creationId xmlns:a16="http://schemas.microsoft.com/office/drawing/2014/main" id="{4E9B554F-EB57-4E92-88B9-8681458E7B9A}"/>
                </a:ext>
              </a:extLst>
            </p:cNvPr>
            <p:cNvSpPr/>
            <p:nvPr/>
          </p:nvSpPr>
          <p:spPr>
            <a:xfrm>
              <a:off x="6203579" y="3348981"/>
              <a:ext cx="351615" cy="350373"/>
            </a:xfrm>
            <a:custGeom>
              <a:avLst/>
              <a:gdLst/>
              <a:ahLst/>
              <a:cxnLst/>
              <a:rect l="l" t="t" r="r" b="b"/>
              <a:pathLst>
                <a:path w="11038" h="10999" extrusionOk="0">
                  <a:moveTo>
                    <a:pt x="4995" y="1"/>
                  </a:moveTo>
                  <a:cubicBezTo>
                    <a:pt x="4687" y="1"/>
                    <a:pt x="4370" y="111"/>
                    <a:pt x="4132" y="331"/>
                  </a:cubicBezTo>
                  <a:cubicBezTo>
                    <a:pt x="3987" y="258"/>
                    <a:pt x="3828" y="224"/>
                    <a:pt x="3666" y="224"/>
                  </a:cubicBezTo>
                  <a:cubicBezTo>
                    <a:pt x="3298" y="224"/>
                    <a:pt x="2919" y="402"/>
                    <a:pt x="2679" y="700"/>
                  </a:cubicBezTo>
                  <a:cubicBezTo>
                    <a:pt x="2642" y="695"/>
                    <a:pt x="2604" y="692"/>
                    <a:pt x="2566" y="692"/>
                  </a:cubicBezTo>
                  <a:cubicBezTo>
                    <a:pt x="2064" y="692"/>
                    <a:pt x="1551" y="1122"/>
                    <a:pt x="1429" y="1676"/>
                  </a:cubicBezTo>
                  <a:cubicBezTo>
                    <a:pt x="881" y="1795"/>
                    <a:pt x="488" y="2462"/>
                    <a:pt x="643" y="3081"/>
                  </a:cubicBezTo>
                  <a:cubicBezTo>
                    <a:pt x="84" y="3379"/>
                    <a:pt x="0" y="4248"/>
                    <a:pt x="441" y="4784"/>
                  </a:cubicBezTo>
                  <a:cubicBezTo>
                    <a:pt x="336" y="5477"/>
                    <a:pt x="852" y="6142"/>
                    <a:pt x="1432" y="6142"/>
                  </a:cubicBezTo>
                  <a:cubicBezTo>
                    <a:pt x="1510" y="6142"/>
                    <a:pt x="1589" y="6130"/>
                    <a:pt x="1667" y="6105"/>
                  </a:cubicBezTo>
                  <a:cubicBezTo>
                    <a:pt x="1827" y="6308"/>
                    <a:pt x="2150" y="6444"/>
                    <a:pt x="2456" y="6444"/>
                  </a:cubicBezTo>
                  <a:cubicBezTo>
                    <a:pt x="2491" y="6444"/>
                    <a:pt x="2526" y="6442"/>
                    <a:pt x="2560" y="6439"/>
                  </a:cubicBezTo>
                  <a:cubicBezTo>
                    <a:pt x="3002" y="7378"/>
                    <a:pt x="3681" y="7769"/>
                    <a:pt x="4568" y="7769"/>
                  </a:cubicBezTo>
                  <a:cubicBezTo>
                    <a:pt x="4805" y="7769"/>
                    <a:pt x="5056" y="7741"/>
                    <a:pt x="5322" y="7689"/>
                  </a:cubicBezTo>
                  <a:cubicBezTo>
                    <a:pt x="5429" y="8070"/>
                    <a:pt x="5715" y="8534"/>
                    <a:pt x="6382" y="8915"/>
                  </a:cubicBezTo>
                  <a:cubicBezTo>
                    <a:pt x="7454" y="9534"/>
                    <a:pt x="7965" y="10022"/>
                    <a:pt x="8037" y="10487"/>
                  </a:cubicBezTo>
                  <a:cubicBezTo>
                    <a:pt x="8085" y="10796"/>
                    <a:pt x="8346" y="10999"/>
                    <a:pt x="8644" y="10999"/>
                  </a:cubicBezTo>
                  <a:cubicBezTo>
                    <a:pt x="9049" y="10999"/>
                    <a:pt x="9323" y="10630"/>
                    <a:pt x="9251" y="10260"/>
                  </a:cubicBezTo>
                  <a:lnTo>
                    <a:pt x="8835" y="8355"/>
                  </a:lnTo>
                  <a:cubicBezTo>
                    <a:pt x="9275" y="8260"/>
                    <a:pt x="9573" y="7927"/>
                    <a:pt x="9620" y="7593"/>
                  </a:cubicBezTo>
                  <a:cubicBezTo>
                    <a:pt x="9656" y="7308"/>
                    <a:pt x="9763" y="7177"/>
                    <a:pt x="9644" y="6867"/>
                  </a:cubicBezTo>
                  <a:cubicBezTo>
                    <a:pt x="10299" y="6808"/>
                    <a:pt x="10752" y="6081"/>
                    <a:pt x="10609" y="5427"/>
                  </a:cubicBezTo>
                  <a:cubicBezTo>
                    <a:pt x="11025" y="5034"/>
                    <a:pt x="11037" y="4212"/>
                    <a:pt x="10585" y="3831"/>
                  </a:cubicBezTo>
                  <a:cubicBezTo>
                    <a:pt x="10656" y="3307"/>
                    <a:pt x="10323" y="2760"/>
                    <a:pt x="9823" y="2545"/>
                  </a:cubicBezTo>
                  <a:cubicBezTo>
                    <a:pt x="9835" y="2355"/>
                    <a:pt x="9787" y="2164"/>
                    <a:pt x="9704" y="1974"/>
                  </a:cubicBezTo>
                  <a:cubicBezTo>
                    <a:pt x="9673" y="1919"/>
                    <a:pt x="9616" y="1890"/>
                    <a:pt x="9560" y="1890"/>
                  </a:cubicBezTo>
                  <a:cubicBezTo>
                    <a:pt x="9531" y="1890"/>
                    <a:pt x="9502" y="1898"/>
                    <a:pt x="9478" y="1914"/>
                  </a:cubicBezTo>
                  <a:cubicBezTo>
                    <a:pt x="9406" y="1950"/>
                    <a:pt x="9370" y="2057"/>
                    <a:pt x="9418" y="2129"/>
                  </a:cubicBezTo>
                  <a:cubicBezTo>
                    <a:pt x="9513" y="2295"/>
                    <a:pt x="9537" y="2474"/>
                    <a:pt x="9489" y="2605"/>
                  </a:cubicBezTo>
                  <a:cubicBezTo>
                    <a:pt x="9466" y="2700"/>
                    <a:pt x="9525" y="2783"/>
                    <a:pt x="9609" y="2819"/>
                  </a:cubicBezTo>
                  <a:cubicBezTo>
                    <a:pt x="10061" y="2926"/>
                    <a:pt x="10371" y="3438"/>
                    <a:pt x="10251" y="3855"/>
                  </a:cubicBezTo>
                  <a:cubicBezTo>
                    <a:pt x="10240" y="3938"/>
                    <a:pt x="10263" y="4010"/>
                    <a:pt x="10323" y="4034"/>
                  </a:cubicBezTo>
                  <a:cubicBezTo>
                    <a:pt x="10609" y="4212"/>
                    <a:pt x="10716" y="4724"/>
                    <a:pt x="10490" y="5105"/>
                  </a:cubicBezTo>
                  <a:cubicBezTo>
                    <a:pt x="10418" y="4950"/>
                    <a:pt x="10299" y="4748"/>
                    <a:pt x="10085" y="4557"/>
                  </a:cubicBezTo>
                  <a:cubicBezTo>
                    <a:pt x="10051" y="4529"/>
                    <a:pt x="10014" y="4514"/>
                    <a:pt x="9978" y="4514"/>
                  </a:cubicBezTo>
                  <a:cubicBezTo>
                    <a:pt x="9939" y="4514"/>
                    <a:pt x="9902" y="4532"/>
                    <a:pt x="9870" y="4569"/>
                  </a:cubicBezTo>
                  <a:cubicBezTo>
                    <a:pt x="9799" y="4653"/>
                    <a:pt x="9799" y="4736"/>
                    <a:pt x="9882" y="4796"/>
                  </a:cubicBezTo>
                  <a:cubicBezTo>
                    <a:pt x="10085" y="4974"/>
                    <a:pt x="10216" y="5200"/>
                    <a:pt x="10287" y="5462"/>
                  </a:cubicBezTo>
                  <a:lnTo>
                    <a:pt x="10287" y="5498"/>
                  </a:lnTo>
                  <a:cubicBezTo>
                    <a:pt x="10463" y="6016"/>
                    <a:pt x="10035" y="6624"/>
                    <a:pt x="9592" y="6624"/>
                  </a:cubicBezTo>
                  <a:cubicBezTo>
                    <a:pt x="9526" y="6624"/>
                    <a:pt x="9459" y="6611"/>
                    <a:pt x="9394" y="6581"/>
                  </a:cubicBezTo>
                  <a:lnTo>
                    <a:pt x="9359" y="6581"/>
                  </a:lnTo>
                  <a:cubicBezTo>
                    <a:pt x="9251" y="6510"/>
                    <a:pt x="9120" y="6462"/>
                    <a:pt x="8989" y="6462"/>
                  </a:cubicBezTo>
                  <a:lnTo>
                    <a:pt x="8180" y="6462"/>
                  </a:lnTo>
                  <a:cubicBezTo>
                    <a:pt x="8096" y="6462"/>
                    <a:pt x="8013" y="6534"/>
                    <a:pt x="8013" y="6629"/>
                  </a:cubicBezTo>
                  <a:cubicBezTo>
                    <a:pt x="8013" y="6712"/>
                    <a:pt x="8096" y="6796"/>
                    <a:pt x="8180" y="6796"/>
                  </a:cubicBezTo>
                  <a:lnTo>
                    <a:pt x="8989" y="6796"/>
                  </a:lnTo>
                  <a:cubicBezTo>
                    <a:pt x="9251" y="6796"/>
                    <a:pt x="9442" y="7046"/>
                    <a:pt x="9370" y="7296"/>
                  </a:cubicBezTo>
                  <a:cubicBezTo>
                    <a:pt x="9370" y="7308"/>
                    <a:pt x="9359" y="7367"/>
                    <a:pt x="9311" y="7605"/>
                  </a:cubicBezTo>
                  <a:cubicBezTo>
                    <a:pt x="9228" y="7927"/>
                    <a:pt x="8942" y="8141"/>
                    <a:pt x="8632" y="8141"/>
                  </a:cubicBezTo>
                  <a:lnTo>
                    <a:pt x="7596" y="8141"/>
                  </a:lnTo>
                  <a:cubicBezTo>
                    <a:pt x="7275" y="8141"/>
                    <a:pt x="6989" y="7927"/>
                    <a:pt x="6918" y="7605"/>
                  </a:cubicBezTo>
                  <a:cubicBezTo>
                    <a:pt x="6870" y="7355"/>
                    <a:pt x="6858" y="7296"/>
                    <a:pt x="6858" y="7296"/>
                  </a:cubicBezTo>
                  <a:cubicBezTo>
                    <a:pt x="6799" y="7046"/>
                    <a:pt x="6977" y="6796"/>
                    <a:pt x="7239" y="6796"/>
                  </a:cubicBezTo>
                  <a:lnTo>
                    <a:pt x="7501" y="6796"/>
                  </a:lnTo>
                  <a:cubicBezTo>
                    <a:pt x="7584" y="6796"/>
                    <a:pt x="7656" y="6712"/>
                    <a:pt x="7656" y="6629"/>
                  </a:cubicBezTo>
                  <a:cubicBezTo>
                    <a:pt x="7656" y="6534"/>
                    <a:pt x="7584" y="6462"/>
                    <a:pt x="7501" y="6462"/>
                  </a:cubicBezTo>
                  <a:lnTo>
                    <a:pt x="7239" y="6462"/>
                  </a:lnTo>
                  <a:cubicBezTo>
                    <a:pt x="6763" y="6462"/>
                    <a:pt x="6430" y="6915"/>
                    <a:pt x="6549" y="7355"/>
                  </a:cubicBezTo>
                  <a:cubicBezTo>
                    <a:pt x="6584" y="7593"/>
                    <a:pt x="6608" y="7665"/>
                    <a:pt x="6608" y="7665"/>
                  </a:cubicBezTo>
                  <a:cubicBezTo>
                    <a:pt x="6727" y="8129"/>
                    <a:pt x="7144" y="8439"/>
                    <a:pt x="7596" y="8439"/>
                  </a:cubicBezTo>
                  <a:lnTo>
                    <a:pt x="8525" y="8439"/>
                  </a:lnTo>
                  <a:lnTo>
                    <a:pt x="8942" y="10380"/>
                  </a:lnTo>
                  <a:cubicBezTo>
                    <a:pt x="8954" y="10463"/>
                    <a:pt x="8942" y="10558"/>
                    <a:pt x="8882" y="10630"/>
                  </a:cubicBezTo>
                  <a:cubicBezTo>
                    <a:pt x="8818" y="10703"/>
                    <a:pt x="8733" y="10737"/>
                    <a:pt x="8650" y="10737"/>
                  </a:cubicBezTo>
                  <a:cubicBezTo>
                    <a:pt x="8517" y="10737"/>
                    <a:pt x="8388" y="10648"/>
                    <a:pt x="8358" y="10487"/>
                  </a:cubicBezTo>
                  <a:cubicBezTo>
                    <a:pt x="8275" y="9903"/>
                    <a:pt x="7739" y="9368"/>
                    <a:pt x="6561" y="8677"/>
                  </a:cubicBezTo>
                  <a:cubicBezTo>
                    <a:pt x="5751" y="8225"/>
                    <a:pt x="5513" y="7570"/>
                    <a:pt x="5620" y="6998"/>
                  </a:cubicBezTo>
                  <a:lnTo>
                    <a:pt x="5620" y="6998"/>
                  </a:lnTo>
                  <a:cubicBezTo>
                    <a:pt x="5918" y="7129"/>
                    <a:pt x="5870" y="7272"/>
                    <a:pt x="6025" y="7272"/>
                  </a:cubicBezTo>
                  <a:cubicBezTo>
                    <a:pt x="6156" y="7272"/>
                    <a:pt x="6227" y="7117"/>
                    <a:pt x="6156" y="7010"/>
                  </a:cubicBezTo>
                  <a:cubicBezTo>
                    <a:pt x="6025" y="6820"/>
                    <a:pt x="5834" y="6712"/>
                    <a:pt x="5620" y="6653"/>
                  </a:cubicBezTo>
                  <a:lnTo>
                    <a:pt x="5584" y="6617"/>
                  </a:lnTo>
                  <a:cubicBezTo>
                    <a:pt x="5560" y="6605"/>
                    <a:pt x="5537" y="6599"/>
                    <a:pt x="5516" y="6599"/>
                  </a:cubicBezTo>
                  <a:cubicBezTo>
                    <a:pt x="5495" y="6599"/>
                    <a:pt x="5477" y="6605"/>
                    <a:pt x="5465" y="6617"/>
                  </a:cubicBezTo>
                  <a:cubicBezTo>
                    <a:pt x="5422" y="6610"/>
                    <a:pt x="5377" y="6607"/>
                    <a:pt x="5333" y="6607"/>
                  </a:cubicBezTo>
                  <a:cubicBezTo>
                    <a:pt x="5145" y="6607"/>
                    <a:pt x="4950" y="6666"/>
                    <a:pt x="4787" y="6772"/>
                  </a:cubicBezTo>
                  <a:cubicBezTo>
                    <a:pt x="4715" y="6831"/>
                    <a:pt x="4703" y="6927"/>
                    <a:pt x="4751" y="6998"/>
                  </a:cubicBezTo>
                  <a:cubicBezTo>
                    <a:pt x="4789" y="7044"/>
                    <a:pt x="4838" y="7071"/>
                    <a:pt x="4886" y="7071"/>
                  </a:cubicBezTo>
                  <a:cubicBezTo>
                    <a:pt x="4913" y="7071"/>
                    <a:pt x="4940" y="7063"/>
                    <a:pt x="4965" y="7046"/>
                  </a:cubicBezTo>
                  <a:cubicBezTo>
                    <a:pt x="5072" y="6974"/>
                    <a:pt x="5191" y="6939"/>
                    <a:pt x="5310" y="6939"/>
                  </a:cubicBezTo>
                  <a:cubicBezTo>
                    <a:pt x="5298" y="7058"/>
                    <a:pt x="5287" y="7224"/>
                    <a:pt x="5298" y="7403"/>
                  </a:cubicBezTo>
                  <a:cubicBezTo>
                    <a:pt x="5049" y="7450"/>
                    <a:pt x="4820" y="7475"/>
                    <a:pt x="4609" y="7475"/>
                  </a:cubicBezTo>
                  <a:cubicBezTo>
                    <a:pt x="3761" y="7475"/>
                    <a:pt x="3208" y="7082"/>
                    <a:pt x="2846" y="6224"/>
                  </a:cubicBezTo>
                  <a:cubicBezTo>
                    <a:pt x="2798" y="6058"/>
                    <a:pt x="2762" y="5796"/>
                    <a:pt x="2798" y="5688"/>
                  </a:cubicBezTo>
                  <a:cubicBezTo>
                    <a:pt x="2822" y="5605"/>
                    <a:pt x="2786" y="5510"/>
                    <a:pt x="2691" y="5486"/>
                  </a:cubicBezTo>
                  <a:cubicBezTo>
                    <a:pt x="2672" y="5478"/>
                    <a:pt x="2652" y="5474"/>
                    <a:pt x="2633" y="5474"/>
                  </a:cubicBezTo>
                  <a:cubicBezTo>
                    <a:pt x="2568" y="5474"/>
                    <a:pt x="2507" y="5517"/>
                    <a:pt x="2489" y="5581"/>
                  </a:cubicBezTo>
                  <a:cubicBezTo>
                    <a:pt x="2429" y="5748"/>
                    <a:pt x="2453" y="5974"/>
                    <a:pt x="2489" y="6141"/>
                  </a:cubicBezTo>
                  <a:cubicBezTo>
                    <a:pt x="2469" y="6142"/>
                    <a:pt x="2450" y="6143"/>
                    <a:pt x="2431" y="6143"/>
                  </a:cubicBezTo>
                  <a:cubicBezTo>
                    <a:pt x="2141" y="6143"/>
                    <a:pt x="1950" y="5980"/>
                    <a:pt x="1905" y="5879"/>
                  </a:cubicBezTo>
                  <a:cubicBezTo>
                    <a:pt x="1893" y="5843"/>
                    <a:pt x="1858" y="5808"/>
                    <a:pt x="1810" y="5796"/>
                  </a:cubicBezTo>
                  <a:cubicBezTo>
                    <a:pt x="1789" y="5787"/>
                    <a:pt x="1771" y="5783"/>
                    <a:pt x="1753" y="5783"/>
                  </a:cubicBezTo>
                  <a:cubicBezTo>
                    <a:pt x="1701" y="5783"/>
                    <a:pt x="1658" y="5816"/>
                    <a:pt x="1596" y="5843"/>
                  </a:cubicBezTo>
                  <a:cubicBezTo>
                    <a:pt x="1552" y="5855"/>
                    <a:pt x="1509" y="5861"/>
                    <a:pt x="1466" y="5861"/>
                  </a:cubicBezTo>
                  <a:cubicBezTo>
                    <a:pt x="1050" y="5861"/>
                    <a:pt x="679" y="5315"/>
                    <a:pt x="798" y="4807"/>
                  </a:cubicBezTo>
                  <a:cubicBezTo>
                    <a:pt x="846" y="4653"/>
                    <a:pt x="643" y="4653"/>
                    <a:pt x="536" y="4260"/>
                  </a:cubicBezTo>
                  <a:cubicBezTo>
                    <a:pt x="417" y="3855"/>
                    <a:pt x="584" y="3462"/>
                    <a:pt x="893" y="3367"/>
                  </a:cubicBezTo>
                  <a:cubicBezTo>
                    <a:pt x="977" y="3343"/>
                    <a:pt x="1036" y="3248"/>
                    <a:pt x="1000" y="3164"/>
                  </a:cubicBezTo>
                  <a:cubicBezTo>
                    <a:pt x="798" y="2664"/>
                    <a:pt x="1131" y="2045"/>
                    <a:pt x="1596" y="2009"/>
                  </a:cubicBezTo>
                  <a:cubicBezTo>
                    <a:pt x="1667" y="2009"/>
                    <a:pt x="1739" y="1950"/>
                    <a:pt x="1739" y="1867"/>
                  </a:cubicBezTo>
                  <a:cubicBezTo>
                    <a:pt x="1781" y="1436"/>
                    <a:pt x="2175" y="1060"/>
                    <a:pt x="2570" y="1060"/>
                  </a:cubicBezTo>
                  <a:cubicBezTo>
                    <a:pt x="2623" y="1060"/>
                    <a:pt x="2675" y="1067"/>
                    <a:pt x="2727" y="1081"/>
                  </a:cubicBezTo>
                  <a:cubicBezTo>
                    <a:pt x="2736" y="1082"/>
                    <a:pt x="2745" y="1083"/>
                    <a:pt x="2754" y="1083"/>
                  </a:cubicBezTo>
                  <a:cubicBezTo>
                    <a:pt x="2816" y="1083"/>
                    <a:pt x="2874" y="1049"/>
                    <a:pt x="2905" y="997"/>
                  </a:cubicBezTo>
                  <a:cubicBezTo>
                    <a:pt x="3065" y="744"/>
                    <a:pt x="3387" y="579"/>
                    <a:pt x="3692" y="579"/>
                  </a:cubicBezTo>
                  <a:cubicBezTo>
                    <a:pt x="3773" y="579"/>
                    <a:pt x="3854" y="591"/>
                    <a:pt x="3929" y="616"/>
                  </a:cubicBezTo>
                  <a:cubicBezTo>
                    <a:pt x="3870" y="700"/>
                    <a:pt x="3810" y="819"/>
                    <a:pt x="3810" y="962"/>
                  </a:cubicBezTo>
                  <a:cubicBezTo>
                    <a:pt x="3774" y="962"/>
                    <a:pt x="3739" y="974"/>
                    <a:pt x="3703" y="974"/>
                  </a:cubicBezTo>
                  <a:cubicBezTo>
                    <a:pt x="3465" y="1045"/>
                    <a:pt x="3298" y="1212"/>
                    <a:pt x="3298" y="1212"/>
                  </a:cubicBezTo>
                  <a:cubicBezTo>
                    <a:pt x="3239" y="1271"/>
                    <a:pt x="3239" y="1378"/>
                    <a:pt x="3298" y="1438"/>
                  </a:cubicBezTo>
                  <a:cubicBezTo>
                    <a:pt x="3328" y="1468"/>
                    <a:pt x="3370" y="1483"/>
                    <a:pt x="3411" y="1483"/>
                  </a:cubicBezTo>
                  <a:cubicBezTo>
                    <a:pt x="3453" y="1483"/>
                    <a:pt x="3495" y="1468"/>
                    <a:pt x="3524" y="1438"/>
                  </a:cubicBezTo>
                  <a:cubicBezTo>
                    <a:pt x="3532" y="1422"/>
                    <a:pt x="3715" y="1247"/>
                    <a:pt x="3964" y="1247"/>
                  </a:cubicBezTo>
                  <a:cubicBezTo>
                    <a:pt x="4094" y="1247"/>
                    <a:pt x="4243" y="1295"/>
                    <a:pt x="4394" y="1438"/>
                  </a:cubicBezTo>
                  <a:cubicBezTo>
                    <a:pt x="4417" y="1462"/>
                    <a:pt x="4465" y="1474"/>
                    <a:pt x="4513" y="1474"/>
                  </a:cubicBezTo>
                  <a:cubicBezTo>
                    <a:pt x="4656" y="1474"/>
                    <a:pt x="4715" y="1295"/>
                    <a:pt x="4632" y="1200"/>
                  </a:cubicBezTo>
                  <a:cubicBezTo>
                    <a:pt x="4465" y="1033"/>
                    <a:pt x="4286" y="962"/>
                    <a:pt x="4132" y="926"/>
                  </a:cubicBezTo>
                  <a:cubicBezTo>
                    <a:pt x="4155" y="819"/>
                    <a:pt x="4251" y="688"/>
                    <a:pt x="4298" y="664"/>
                  </a:cubicBezTo>
                  <a:lnTo>
                    <a:pt x="4298" y="640"/>
                  </a:lnTo>
                  <a:cubicBezTo>
                    <a:pt x="4502" y="424"/>
                    <a:pt x="4770" y="329"/>
                    <a:pt x="5016" y="329"/>
                  </a:cubicBezTo>
                  <a:cubicBezTo>
                    <a:pt x="5257" y="329"/>
                    <a:pt x="5478" y="421"/>
                    <a:pt x="5596" y="581"/>
                  </a:cubicBezTo>
                  <a:cubicBezTo>
                    <a:pt x="5620" y="628"/>
                    <a:pt x="5668" y="640"/>
                    <a:pt x="5715" y="664"/>
                  </a:cubicBezTo>
                  <a:cubicBezTo>
                    <a:pt x="5763" y="664"/>
                    <a:pt x="5799" y="640"/>
                    <a:pt x="5834" y="616"/>
                  </a:cubicBezTo>
                  <a:cubicBezTo>
                    <a:pt x="5984" y="476"/>
                    <a:pt x="6190" y="411"/>
                    <a:pt x="6397" y="411"/>
                  </a:cubicBezTo>
                  <a:cubicBezTo>
                    <a:pt x="6700" y="411"/>
                    <a:pt x="7005" y="552"/>
                    <a:pt x="7132" y="807"/>
                  </a:cubicBezTo>
                  <a:cubicBezTo>
                    <a:pt x="7153" y="869"/>
                    <a:pt x="7210" y="904"/>
                    <a:pt x="7287" y="904"/>
                  </a:cubicBezTo>
                  <a:cubicBezTo>
                    <a:pt x="7299" y="904"/>
                    <a:pt x="7310" y="904"/>
                    <a:pt x="7323" y="902"/>
                  </a:cubicBezTo>
                  <a:cubicBezTo>
                    <a:pt x="7391" y="883"/>
                    <a:pt x="7462" y="874"/>
                    <a:pt x="7533" y="874"/>
                  </a:cubicBezTo>
                  <a:cubicBezTo>
                    <a:pt x="7908" y="874"/>
                    <a:pt x="8292" y="1123"/>
                    <a:pt x="8382" y="1474"/>
                  </a:cubicBezTo>
                  <a:cubicBezTo>
                    <a:pt x="8392" y="1544"/>
                    <a:pt x="8445" y="1598"/>
                    <a:pt x="8519" y="1598"/>
                  </a:cubicBezTo>
                  <a:cubicBezTo>
                    <a:pt x="8533" y="1598"/>
                    <a:pt x="8546" y="1596"/>
                    <a:pt x="8561" y="1593"/>
                  </a:cubicBezTo>
                  <a:cubicBezTo>
                    <a:pt x="8578" y="1591"/>
                    <a:pt x="8595" y="1590"/>
                    <a:pt x="8612" y="1590"/>
                  </a:cubicBezTo>
                  <a:cubicBezTo>
                    <a:pt x="8726" y="1590"/>
                    <a:pt x="8843" y="1624"/>
                    <a:pt x="8978" y="1676"/>
                  </a:cubicBezTo>
                  <a:cubicBezTo>
                    <a:pt x="8994" y="1682"/>
                    <a:pt x="9013" y="1685"/>
                    <a:pt x="9033" y="1685"/>
                  </a:cubicBezTo>
                  <a:cubicBezTo>
                    <a:pt x="9095" y="1685"/>
                    <a:pt x="9162" y="1654"/>
                    <a:pt x="9180" y="1581"/>
                  </a:cubicBezTo>
                  <a:cubicBezTo>
                    <a:pt x="9216" y="1497"/>
                    <a:pt x="9180" y="1402"/>
                    <a:pt x="9097" y="1378"/>
                  </a:cubicBezTo>
                  <a:cubicBezTo>
                    <a:pt x="8942" y="1319"/>
                    <a:pt x="8799" y="1271"/>
                    <a:pt x="8644" y="1271"/>
                  </a:cubicBezTo>
                  <a:cubicBezTo>
                    <a:pt x="8472" y="841"/>
                    <a:pt x="7989" y="547"/>
                    <a:pt x="7502" y="547"/>
                  </a:cubicBezTo>
                  <a:cubicBezTo>
                    <a:pt x="7450" y="547"/>
                    <a:pt x="7398" y="550"/>
                    <a:pt x="7346" y="557"/>
                  </a:cubicBezTo>
                  <a:cubicBezTo>
                    <a:pt x="7145" y="251"/>
                    <a:pt x="6767" y="81"/>
                    <a:pt x="6386" y="81"/>
                  </a:cubicBezTo>
                  <a:cubicBezTo>
                    <a:pt x="6159" y="81"/>
                    <a:pt x="5931" y="142"/>
                    <a:pt x="5739" y="271"/>
                  </a:cubicBezTo>
                  <a:cubicBezTo>
                    <a:pt x="5542" y="91"/>
                    <a:pt x="5272" y="1"/>
                    <a:pt x="49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Peace Day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427</Words>
  <Application>Microsoft Office PowerPoint</Application>
  <PresentationFormat>Bildschirmpräsentation (16:9)</PresentationFormat>
  <Paragraphs>109</Paragraphs>
  <Slides>19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6" baseType="lpstr">
      <vt:lpstr>Arial</vt:lpstr>
      <vt:lpstr>Cutive Mono</vt:lpstr>
      <vt:lpstr>Fira Sans Extra Condensed Medium</vt:lpstr>
      <vt:lpstr>Oswald</vt:lpstr>
      <vt:lpstr>Oswald Regular</vt:lpstr>
      <vt:lpstr>Wingdings</vt:lpstr>
      <vt:lpstr>Peace Day Social Media by SlidesGo</vt:lpstr>
      <vt:lpstr>Inhalte Planen</vt:lpstr>
      <vt:lpstr>Themenfindung</vt:lpstr>
      <vt:lpstr>Themenfindung</vt:lpstr>
      <vt:lpstr>Quick Notes</vt:lpstr>
      <vt:lpstr>PowerPoint-Präsentation</vt:lpstr>
      <vt:lpstr>Themenfindung</vt:lpstr>
      <vt:lpstr>Wie finde ich Themen?</vt:lpstr>
      <vt:lpstr>Wie finde ich Themen?</vt:lpstr>
      <vt:lpstr>Mehr Themen als Platz im Redaktionsplan?</vt:lpstr>
      <vt:lpstr>PowerPoint-Präsentation</vt:lpstr>
      <vt:lpstr>Kategorien im Redaktionsplan</vt:lpstr>
      <vt:lpstr>Kategorien im Redaktionsplan</vt:lpstr>
      <vt:lpstr>Kategorien im Redaktionsplan</vt:lpstr>
      <vt:lpstr>Kategorien im Redaktionsplan</vt:lpstr>
      <vt:lpstr>Trello</vt:lpstr>
      <vt:lpstr>PowerPoint-Präsentation</vt:lpstr>
      <vt:lpstr>Buffer</vt:lpstr>
      <vt:lpstr>Hootsuite</vt:lpstr>
      <vt:lpstr>Postcron (not free)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Facebook</dc:title>
  <dc:creator>Mareike Hansen</dc:creator>
  <cp:lastModifiedBy>Alfa</cp:lastModifiedBy>
  <cp:revision>34</cp:revision>
  <dcterms:modified xsi:type="dcterms:W3CDTF">2020-06-08T05:57:00Z</dcterms:modified>
</cp:coreProperties>
</file>