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</p:sldMasterIdLst>
  <p:notesMasterIdLst>
    <p:notesMasterId r:id="rId27"/>
  </p:notesMasterIdLst>
  <p:handoutMasterIdLst>
    <p:handoutMasterId r:id="rId28"/>
  </p:handoutMasterIdLst>
  <p:sldIdLst>
    <p:sldId id="256" r:id="rId4"/>
    <p:sldId id="262" r:id="rId5"/>
    <p:sldId id="261" r:id="rId6"/>
    <p:sldId id="308" r:id="rId7"/>
    <p:sldId id="326" r:id="rId8"/>
    <p:sldId id="314" r:id="rId9"/>
    <p:sldId id="320" r:id="rId10"/>
    <p:sldId id="327" r:id="rId11"/>
    <p:sldId id="319" r:id="rId12"/>
    <p:sldId id="316" r:id="rId13"/>
    <p:sldId id="317" r:id="rId14"/>
    <p:sldId id="270" r:id="rId15"/>
    <p:sldId id="321" r:id="rId16"/>
    <p:sldId id="277" r:id="rId17"/>
    <p:sldId id="310" r:id="rId18"/>
    <p:sldId id="313" r:id="rId19"/>
    <p:sldId id="309" r:id="rId20"/>
    <p:sldId id="325" r:id="rId21"/>
    <p:sldId id="322" r:id="rId22"/>
    <p:sldId id="311" r:id="rId23"/>
    <p:sldId id="323" r:id="rId24"/>
    <p:sldId id="324" r:id="rId25"/>
    <p:sldId id="312" r:id="rId26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4" autoAdjust="0"/>
    <p:restoredTop sz="94663"/>
  </p:normalViewPr>
  <p:slideViewPr>
    <p:cSldViewPr snapToGrid="0">
      <p:cViewPr varScale="1">
        <p:scale>
          <a:sx n="117" d="100"/>
          <a:sy n="117" d="100"/>
        </p:scale>
        <p:origin x="408" y="17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037512-E867-4BD9-B1DC-7FDDB492ED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DA32FB-9563-4DDB-84B0-3B5918A196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E2B0F-4B21-488B-8301-A59D1BB9A12D}" type="datetimeFigureOut">
              <a:rPr lang="en-US" smtClean="0"/>
              <a:t>6/28/20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37EFB-C7AA-4DEF-934D-2212E1B669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79D43F-C9F2-48A6-89A5-A9F97F9AA7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500EA-AD41-4BB9-948E-A6C7D45D04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4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59C31-C01A-4EF0-8E52-3C790BBA8B53}" type="datetimeFigureOut">
              <a:rPr lang="de-DE" smtClean="0"/>
              <a:t>28.06.20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FD8BE-0CB7-4985-872C-E18199B427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8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295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603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40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865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635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6638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Leadmagnet: Treffen mit dem Influencer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FD8BE-0CB7-4985-872C-E18199B4278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223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A5A484-D6B9-4D71-9325-440B0D4886BB}"/>
              </a:ext>
            </a:extLst>
          </p:cNvPr>
          <p:cNvSpPr/>
          <p:nvPr userDrawn="1"/>
        </p:nvSpPr>
        <p:spPr>
          <a:xfrm>
            <a:off x="4211053" y="256674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571BDD-DC53-4783-BC23-C258AB2F2887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EA6323D-E0BB-4C95-A657-59AB1363F8D2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9F39705-C57A-4AE0-983C-3D5BB3589718}"/>
              </a:ext>
            </a:extLst>
          </p:cNvPr>
          <p:cNvSpPr/>
          <p:nvPr userDrawn="1"/>
        </p:nvSpPr>
        <p:spPr>
          <a:xfrm>
            <a:off x="5638800" y="4475747"/>
            <a:ext cx="562836" cy="164901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831151A-88E1-4969-8B6A-F56A890F199F}"/>
              </a:ext>
            </a:extLst>
          </p:cNvPr>
          <p:cNvSpPr/>
          <p:nvPr userDrawn="1"/>
        </p:nvSpPr>
        <p:spPr>
          <a:xfrm flipH="1">
            <a:off x="7491447" y="0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990270-BEE2-497F-A317-5ED687020DF8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824450-2616-4C2B-9604-7D0351D28DF4}"/>
              </a:ext>
            </a:extLst>
          </p:cNvPr>
          <p:cNvSpPr/>
          <p:nvPr userDrawn="1"/>
        </p:nvSpPr>
        <p:spPr>
          <a:xfrm flipH="1">
            <a:off x="9105042" y="4828674"/>
            <a:ext cx="184592" cy="1772652"/>
          </a:xfrm>
          <a:prstGeom prst="roundRect">
            <a:avLst>
              <a:gd name="adj" fmla="val 50000"/>
            </a:avLst>
          </a:prstGeom>
          <a:gradFill>
            <a:gsLst>
              <a:gs pos="61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3FF57CF-02B5-4934-BB1F-879EBEDFC6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B3F614A-BD4F-4B78-BF78-FA7A5010B5B9}"/>
              </a:ext>
            </a:extLst>
          </p:cNvPr>
          <p:cNvSpPr/>
          <p:nvPr userDrawn="1"/>
        </p:nvSpPr>
        <p:spPr>
          <a:xfrm rot="506545">
            <a:off x="10048199" y="3656438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4E7A02-D169-4E89-B9C7-0E428D2A49D6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343436B-46C1-469C-9DD5-D3838A85C3BC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12A5E49-AF61-42EB-B6AF-66DDB7DB1DD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D50F129-15D1-4E3B-954A-CBA5B71550B1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11E7D4-E016-46A7-A452-2E265ADC01CC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59EB11-EBD3-4437-9F34-AFBC3707E104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AB7C8A5-4E4F-4B62-93D6-189CB2161546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738DF48-6AAF-4321-83FC-42BD1D12C9F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D6F2B31-7A47-46A0-913E-78255F3A7B34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F1F7FF-444B-40D3-A4AA-40C075530BE7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10F9B07-ED3F-4F97-8228-9A766C19ED48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CDB2FFB-BB16-49B5-81C2-983D6D02D860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11693A7-707E-4960-A41E-699F431F9301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722B66-2C81-4964-B945-6D04F873D52E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CB4B98D-6314-4608-80F7-89B5D87159D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089BA62-CE82-4D25-A5E3-28C6B41A256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9AACDD5-39E6-48AB-A956-6DD59FE244F6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6B9631-7D63-4350-B220-EB6098369AB9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D45ACB7-0DA4-4466-8175-D6E94564E5CB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7D0BB18-1A40-46FD-A507-7032394C027B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D2BE51C-183B-42AE-A6F2-CCBB84EFF696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B603F8-C243-449D-B208-A194DAD19352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FF13737-2129-40EA-AB7C-15AE74DE7C9C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080DF7-132A-4FB9-A7CF-0E1E9E275C9B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726207-CCED-48DE-8374-65B03C88CE6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E5A4BB1-8836-4D84-8A23-2E6AC02A1D10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C1610C-DDA3-4350-BEC6-80ED4E19FC41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C2DD5AF-3CA4-4B7B-9A0D-B2ACB651F6D5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F6DBD4F-38BE-45EC-A609-6202A2E24862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205DFB5-ED9B-4FA3-AAD1-E21DCBBCFDED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0BD301B-73A6-40A9-A79A-133C4A70E39F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F8881E9-1356-4715-B469-5D8C21656F25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EF87BB-039F-4BF1-BE44-44415B82202B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2E51C2E-4431-491D-ACAA-6EB210F1B67E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ABD4133-BB89-4965-BF7E-599018EAD140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3FD6F4D-3C08-4E35-AAA6-178D7777F93D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1280EB-B68A-4E53-B0F2-E4022291C98B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619A155-E30A-4A8F-81DA-B0DB4B9645A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D93D41E-5301-45E2-A6AB-508D0D8F785F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C613E91-AFD7-4F3A-BA37-82116286FE12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4021BA-3DD8-438E-A5E3-6C4396F670D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46728B0-7F28-4D3F-97DF-1185ABF78D34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715978B-FAAE-445B-9955-9F8616BEF551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769088FD-39CD-4593-8138-A1632A96D229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FE66FC4-93AE-4E03-8158-CF2634667CFE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ED3406-E402-4482-8DCE-9B244A6DD77B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aphic 100">
            <a:extLst>
              <a:ext uri="{FF2B5EF4-FFF2-40B4-BE49-F238E27FC236}">
                <a16:creationId xmlns:a16="http://schemas.microsoft.com/office/drawing/2014/main" id="{4E761F38-86B6-4DBD-9A18-3942EFBD6681}"/>
              </a:ext>
            </a:extLst>
          </p:cNvPr>
          <p:cNvGrpSpPr/>
          <p:nvPr userDrawn="1"/>
        </p:nvGrpSpPr>
        <p:grpSpPr>
          <a:xfrm rot="13507739">
            <a:off x="10777750" y="4722971"/>
            <a:ext cx="1552899" cy="2914586"/>
            <a:chOff x="9770176" y="2870964"/>
            <a:chExt cx="829627" cy="1557100"/>
          </a:xfrm>
          <a:solidFill>
            <a:schemeClr val="bg1">
              <a:alpha val="60000"/>
            </a:schemeClr>
          </a:solidFill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2748EB-04F7-46BD-83D5-D3F271F1ABF1}"/>
                </a:ext>
              </a:extLst>
            </p:cNvPr>
            <p:cNvSpPr/>
            <p:nvPr/>
          </p:nvSpPr>
          <p:spPr>
            <a:xfrm>
              <a:off x="9770176" y="359462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4A677E1-5A14-49EE-97FB-448CD570A33E}"/>
                </a:ext>
              </a:extLst>
            </p:cNvPr>
            <p:cNvSpPr/>
            <p:nvPr/>
          </p:nvSpPr>
          <p:spPr>
            <a:xfrm>
              <a:off x="9842565" y="352223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D3C3297-9324-4D38-BB3A-730CBA24E6F4}"/>
                </a:ext>
              </a:extLst>
            </p:cNvPr>
            <p:cNvSpPr/>
            <p:nvPr/>
          </p:nvSpPr>
          <p:spPr>
            <a:xfrm>
              <a:off x="9914956" y="344984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E1C6339-9E20-4E0F-8A6B-28FA2CE50140}"/>
                </a:ext>
              </a:extLst>
            </p:cNvPr>
            <p:cNvSpPr/>
            <p:nvPr/>
          </p:nvSpPr>
          <p:spPr>
            <a:xfrm>
              <a:off x="9988298" y="33774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D9EB92-6A05-4385-8012-7917A824D647}"/>
                </a:ext>
              </a:extLst>
            </p:cNvPr>
            <p:cNvSpPr/>
            <p:nvPr/>
          </p:nvSpPr>
          <p:spPr>
            <a:xfrm>
              <a:off x="10060688" y="33050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0146B-DC8B-4A2E-BC5A-4F6CB36A06F5}"/>
                </a:ext>
              </a:extLst>
            </p:cNvPr>
            <p:cNvSpPr/>
            <p:nvPr/>
          </p:nvSpPr>
          <p:spPr>
            <a:xfrm>
              <a:off x="10133078" y="32326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4CBA8FB-1DD2-444E-A489-FC112F5A7339}"/>
                </a:ext>
              </a:extLst>
            </p:cNvPr>
            <p:cNvSpPr/>
            <p:nvPr/>
          </p:nvSpPr>
          <p:spPr>
            <a:xfrm>
              <a:off x="10206420" y="31602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1B21CE2-E512-41A6-9F43-76D46788025F}"/>
                </a:ext>
              </a:extLst>
            </p:cNvPr>
            <p:cNvSpPr/>
            <p:nvPr/>
          </p:nvSpPr>
          <p:spPr>
            <a:xfrm>
              <a:off x="10278811" y="308813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A6C7433-C0F0-4222-A7E3-2A48B5A1FD95}"/>
                </a:ext>
              </a:extLst>
            </p:cNvPr>
            <p:cNvSpPr/>
            <p:nvPr/>
          </p:nvSpPr>
          <p:spPr>
            <a:xfrm>
              <a:off x="10351200" y="301574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87C9F97-60B6-4EDA-83DB-3FE00E52E58F}"/>
                </a:ext>
              </a:extLst>
            </p:cNvPr>
            <p:cNvSpPr/>
            <p:nvPr/>
          </p:nvSpPr>
          <p:spPr>
            <a:xfrm>
              <a:off x="10424543" y="294335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4F16AE2-7451-475A-9505-2E8C0DACB58D}"/>
                </a:ext>
              </a:extLst>
            </p:cNvPr>
            <p:cNvSpPr/>
            <p:nvPr/>
          </p:nvSpPr>
          <p:spPr>
            <a:xfrm>
              <a:off x="10496933" y="287096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FC64C3-E9BD-4649-8F6D-A06137D7E280}"/>
                </a:ext>
              </a:extLst>
            </p:cNvPr>
            <p:cNvSpPr/>
            <p:nvPr/>
          </p:nvSpPr>
          <p:spPr>
            <a:xfrm>
              <a:off x="9847328" y="367201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7 w 57150"/>
                <a:gd name="connsiteY2" fmla="*/ 50244 h 57150"/>
                <a:gd name="connsiteX3" fmla="*/ 14287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2" y="59769"/>
                    <a:pt x="14287" y="50244"/>
                  </a:cubicBezTo>
                  <a:cubicBezTo>
                    <a:pt x="4763" y="40719"/>
                    <a:pt x="4763" y="24527"/>
                    <a:pt x="14287" y="15002"/>
                  </a:cubicBezTo>
                  <a:cubicBezTo>
                    <a:pt x="23812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350FA9F-2290-42B9-B343-08D658674582}"/>
                </a:ext>
              </a:extLst>
            </p:cNvPr>
            <p:cNvSpPr/>
            <p:nvPr/>
          </p:nvSpPr>
          <p:spPr>
            <a:xfrm>
              <a:off x="9919718" y="359962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573CAAD-07E8-4899-88B1-F1C4A9A8AAC2}"/>
                </a:ext>
              </a:extLst>
            </p:cNvPr>
            <p:cNvSpPr/>
            <p:nvPr/>
          </p:nvSpPr>
          <p:spPr>
            <a:xfrm>
              <a:off x="9993061" y="352723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2AF3CE2-4BA3-47D0-801C-B08611D7A851}"/>
                </a:ext>
              </a:extLst>
            </p:cNvPr>
            <p:cNvSpPr/>
            <p:nvPr/>
          </p:nvSpPr>
          <p:spPr>
            <a:xfrm>
              <a:off x="10065450" y="3455200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59DE962-46E6-458E-904A-535116D53D30}"/>
                </a:ext>
              </a:extLst>
            </p:cNvPr>
            <p:cNvSpPr/>
            <p:nvPr/>
          </p:nvSpPr>
          <p:spPr>
            <a:xfrm>
              <a:off x="10137841" y="33831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41BB57F-7A2B-4C5A-8C4B-36046EC2A2C5}"/>
                </a:ext>
              </a:extLst>
            </p:cNvPr>
            <p:cNvSpPr/>
            <p:nvPr/>
          </p:nvSpPr>
          <p:spPr>
            <a:xfrm>
              <a:off x="10211183" y="33107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C938223-E0F2-401D-B71E-588937DC1776}"/>
                </a:ext>
              </a:extLst>
            </p:cNvPr>
            <p:cNvSpPr/>
            <p:nvPr/>
          </p:nvSpPr>
          <p:spPr>
            <a:xfrm>
              <a:off x="10283573" y="32383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2B66525E-E754-4B91-960B-A835889DF333}"/>
                </a:ext>
              </a:extLst>
            </p:cNvPr>
            <p:cNvSpPr/>
            <p:nvPr/>
          </p:nvSpPr>
          <p:spPr>
            <a:xfrm>
              <a:off x="10355963" y="31660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43A3C17-472B-403A-A03D-EEB98AB8D05A}"/>
                </a:ext>
              </a:extLst>
            </p:cNvPr>
            <p:cNvSpPr/>
            <p:nvPr/>
          </p:nvSpPr>
          <p:spPr>
            <a:xfrm>
              <a:off x="10428353" y="309361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278ED4A-92A4-421F-929E-213329AABF78}"/>
                </a:ext>
              </a:extLst>
            </p:cNvPr>
            <p:cNvSpPr/>
            <p:nvPr/>
          </p:nvSpPr>
          <p:spPr>
            <a:xfrm>
              <a:off x="10501695" y="302122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0862146-C260-4533-85B0-BF7FB7644C51}"/>
                </a:ext>
              </a:extLst>
            </p:cNvPr>
            <p:cNvSpPr/>
            <p:nvPr/>
          </p:nvSpPr>
          <p:spPr>
            <a:xfrm>
              <a:off x="9924481" y="374988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FF30BC-D2FB-49A3-952A-595438F160DB}"/>
                </a:ext>
              </a:extLst>
            </p:cNvPr>
            <p:cNvSpPr/>
            <p:nvPr/>
          </p:nvSpPr>
          <p:spPr>
            <a:xfrm>
              <a:off x="9996871" y="367749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100633E6-3A6B-4E51-9294-BBDD13079D00}"/>
                </a:ext>
              </a:extLst>
            </p:cNvPr>
            <p:cNvSpPr/>
            <p:nvPr/>
          </p:nvSpPr>
          <p:spPr>
            <a:xfrm>
              <a:off x="10070213" y="360510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440F4932-64C2-456E-8AB2-EFC9A74681C3}"/>
                </a:ext>
              </a:extLst>
            </p:cNvPr>
            <p:cNvSpPr/>
            <p:nvPr/>
          </p:nvSpPr>
          <p:spPr>
            <a:xfrm>
              <a:off x="10142603" y="35327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9F4DFCE-356C-4DFA-96DE-DAF01480BD43}"/>
                </a:ext>
              </a:extLst>
            </p:cNvPr>
            <p:cNvSpPr/>
            <p:nvPr/>
          </p:nvSpPr>
          <p:spPr>
            <a:xfrm>
              <a:off x="10214993" y="346032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9D1CE1-9DCF-4693-B7D8-866CA54B0099}"/>
                </a:ext>
              </a:extLst>
            </p:cNvPr>
            <p:cNvSpPr/>
            <p:nvPr/>
          </p:nvSpPr>
          <p:spPr>
            <a:xfrm>
              <a:off x="10288336" y="3387933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C334488-8F37-4C6F-8E56-1ABB8613C7F6}"/>
                </a:ext>
              </a:extLst>
            </p:cNvPr>
            <p:cNvSpPr/>
            <p:nvPr/>
          </p:nvSpPr>
          <p:spPr>
            <a:xfrm>
              <a:off x="10360725" y="331554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CB27A6D1-56A5-4F73-A964-83902BC41070}"/>
                </a:ext>
              </a:extLst>
            </p:cNvPr>
            <p:cNvSpPr/>
            <p:nvPr/>
          </p:nvSpPr>
          <p:spPr>
            <a:xfrm>
              <a:off x="10433116" y="324339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74CEA42-C02E-497C-BF31-6D96B7134827}"/>
                </a:ext>
              </a:extLst>
            </p:cNvPr>
            <p:cNvSpPr/>
            <p:nvPr/>
          </p:nvSpPr>
          <p:spPr>
            <a:xfrm>
              <a:off x="10506458" y="317100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6E9A2AF-9FBC-4131-9508-B4BBC060EED3}"/>
                </a:ext>
              </a:extLst>
            </p:cNvPr>
            <p:cNvSpPr/>
            <p:nvPr/>
          </p:nvSpPr>
          <p:spPr>
            <a:xfrm>
              <a:off x="10001633" y="382727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C3C4A72-DCF8-47E2-B3BA-005FE241D289}"/>
                </a:ext>
              </a:extLst>
            </p:cNvPr>
            <p:cNvSpPr/>
            <p:nvPr/>
          </p:nvSpPr>
          <p:spPr>
            <a:xfrm>
              <a:off x="10074023" y="375488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9D1F9CB-F81C-4199-AE2E-C1A1E9569BF8}"/>
                </a:ext>
              </a:extLst>
            </p:cNvPr>
            <p:cNvSpPr/>
            <p:nvPr/>
          </p:nvSpPr>
          <p:spPr>
            <a:xfrm>
              <a:off x="10147366" y="3682494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031B965-1FB5-419D-A511-6A2DD4826B0D}"/>
                </a:ext>
              </a:extLst>
            </p:cNvPr>
            <p:cNvSpPr/>
            <p:nvPr/>
          </p:nvSpPr>
          <p:spPr>
            <a:xfrm>
              <a:off x="10219756" y="3610457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347B314-C69C-43F8-8649-CDE12C579E8D}"/>
                </a:ext>
              </a:extLst>
            </p:cNvPr>
            <p:cNvSpPr/>
            <p:nvPr/>
          </p:nvSpPr>
          <p:spPr>
            <a:xfrm>
              <a:off x="10292145" y="35384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96DE891-99C7-4853-8030-B85BB513398E}"/>
                </a:ext>
              </a:extLst>
            </p:cNvPr>
            <p:cNvSpPr/>
            <p:nvPr/>
          </p:nvSpPr>
          <p:spPr>
            <a:xfrm>
              <a:off x="10365488" y="34660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720EAB2-B579-45FB-8CDE-D6E1E9E55E86}"/>
                </a:ext>
              </a:extLst>
            </p:cNvPr>
            <p:cNvSpPr/>
            <p:nvPr/>
          </p:nvSpPr>
          <p:spPr>
            <a:xfrm>
              <a:off x="10437878" y="339364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2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2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FB212A5-3E6A-4F50-969F-909796E33B72}"/>
                </a:ext>
              </a:extLst>
            </p:cNvPr>
            <p:cNvSpPr/>
            <p:nvPr/>
          </p:nvSpPr>
          <p:spPr>
            <a:xfrm>
              <a:off x="10510268" y="332125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833A708-F19C-497C-8D56-B4D8F8D8D4BE}"/>
                </a:ext>
              </a:extLst>
            </p:cNvPr>
            <p:cNvSpPr/>
            <p:nvPr/>
          </p:nvSpPr>
          <p:spPr>
            <a:xfrm>
              <a:off x="10078786" y="390514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0CFD02-75A5-4890-B518-35EABAC44FBF}"/>
                </a:ext>
              </a:extLst>
            </p:cNvPr>
            <p:cNvSpPr/>
            <p:nvPr/>
          </p:nvSpPr>
          <p:spPr>
            <a:xfrm>
              <a:off x="10152128" y="383275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E4E6DED-E415-4598-AD18-33020BEB99EA}"/>
                </a:ext>
              </a:extLst>
            </p:cNvPr>
            <p:cNvSpPr/>
            <p:nvPr/>
          </p:nvSpPr>
          <p:spPr>
            <a:xfrm>
              <a:off x="10224518" y="376036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B7B54E6-6933-488E-91B9-6A0AAA8FA226}"/>
                </a:ext>
              </a:extLst>
            </p:cNvPr>
            <p:cNvSpPr/>
            <p:nvPr/>
          </p:nvSpPr>
          <p:spPr>
            <a:xfrm>
              <a:off x="10296908" y="368797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4DE0C82-DED5-4531-A226-6A349F9FE01F}"/>
                </a:ext>
              </a:extLst>
            </p:cNvPr>
            <p:cNvSpPr/>
            <p:nvPr/>
          </p:nvSpPr>
          <p:spPr>
            <a:xfrm>
              <a:off x="10370250" y="361558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23A2795-B039-401F-93ED-1C7CE461E4D2}"/>
                </a:ext>
              </a:extLst>
            </p:cNvPr>
            <p:cNvSpPr/>
            <p:nvPr/>
          </p:nvSpPr>
          <p:spPr>
            <a:xfrm>
              <a:off x="10442641" y="354319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4A8494F-D68F-480B-A1F0-01970CD32E23}"/>
                </a:ext>
              </a:extLst>
            </p:cNvPr>
            <p:cNvSpPr/>
            <p:nvPr/>
          </p:nvSpPr>
          <p:spPr>
            <a:xfrm>
              <a:off x="10515031" y="3470801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B16D3F-55DC-4D4B-8083-B3737800032E}"/>
                </a:ext>
              </a:extLst>
            </p:cNvPr>
            <p:cNvSpPr/>
            <p:nvPr/>
          </p:nvSpPr>
          <p:spPr>
            <a:xfrm>
              <a:off x="10155938" y="398253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4765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8309FEF-FBF6-4BE9-BD1F-FD7E8D0B1543}"/>
                </a:ext>
              </a:extLst>
            </p:cNvPr>
            <p:cNvSpPr/>
            <p:nvPr/>
          </p:nvSpPr>
          <p:spPr>
            <a:xfrm>
              <a:off x="10229281" y="391014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2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C5CA832-C193-4C07-BC63-A38DC8CCE15B}"/>
                </a:ext>
              </a:extLst>
            </p:cNvPr>
            <p:cNvSpPr/>
            <p:nvPr/>
          </p:nvSpPr>
          <p:spPr>
            <a:xfrm>
              <a:off x="10301670" y="3837752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6F834B0-7A4F-4745-A353-25F8CB73D393}"/>
                </a:ext>
              </a:extLst>
            </p:cNvPr>
            <p:cNvSpPr/>
            <p:nvPr/>
          </p:nvSpPr>
          <p:spPr>
            <a:xfrm>
              <a:off x="10374060" y="3765715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7 w 57150"/>
                <a:gd name="connsiteY2" fmla="*/ 49891 h 57150"/>
                <a:gd name="connsiteX3" fmla="*/ 14287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2" y="59416"/>
                    <a:pt x="14287" y="49891"/>
                  </a:cubicBezTo>
                  <a:cubicBezTo>
                    <a:pt x="4763" y="40366"/>
                    <a:pt x="4763" y="24174"/>
                    <a:pt x="14287" y="14649"/>
                  </a:cubicBezTo>
                  <a:cubicBezTo>
                    <a:pt x="23812" y="4171"/>
                    <a:pt x="40005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1E75B222-CA9A-425F-A107-FCFA8585AC1C}"/>
                </a:ext>
              </a:extLst>
            </p:cNvPr>
            <p:cNvSpPr/>
            <p:nvPr/>
          </p:nvSpPr>
          <p:spPr>
            <a:xfrm>
              <a:off x="10447403" y="369368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2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2651A1B-E999-46FE-A2D2-42E027187A03}"/>
                </a:ext>
              </a:extLst>
            </p:cNvPr>
            <p:cNvSpPr/>
            <p:nvPr/>
          </p:nvSpPr>
          <p:spPr>
            <a:xfrm>
              <a:off x="10519793" y="362129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0B4AD7C8-E3D4-481F-8392-FB48A81C48E7}"/>
                </a:ext>
              </a:extLst>
            </p:cNvPr>
            <p:cNvSpPr/>
            <p:nvPr/>
          </p:nvSpPr>
          <p:spPr>
            <a:xfrm>
              <a:off x="10233091" y="406039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9D06071-214C-475E-AF0D-C758858E0759}"/>
                </a:ext>
              </a:extLst>
            </p:cNvPr>
            <p:cNvSpPr/>
            <p:nvPr/>
          </p:nvSpPr>
          <p:spPr>
            <a:xfrm>
              <a:off x="10306433" y="3988008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75F1DF3-4812-4667-98C2-4F0C1869AC6C}"/>
                </a:ext>
              </a:extLst>
            </p:cNvPr>
            <p:cNvSpPr/>
            <p:nvPr/>
          </p:nvSpPr>
          <p:spPr>
            <a:xfrm>
              <a:off x="10378823" y="391561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7 w 57150"/>
                <a:gd name="connsiteY2" fmla="*/ 49530 h 57150"/>
                <a:gd name="connsiteX3" fmla="*/ 14287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2" y="59055"/>
                    <a:pt x="14287" y="49530"/>
                  </a:cubicBezTo>
                  <a:cubicBezTo>
                    <a:pt x="4763" y="40005"/>
                    <a:pt x="4763" y="23813"/>
                    <a:pt x="14287" y="14288"/>
                  </a:cubicBezTo>
                  <a:cubicBezTo>
                    <a:pt x="23812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2D948E4-1305-455F-B8CB-AE09E04736D9}"/>
                </a:ext>
              </a:extLst>
            </p:cNvPr>
            <p:cNvSpPr/>
            <p:nvPr/>
          </p:nvSpPr>
          <p:spPr>
            <a:xfrm>
              <a:off x="10451213" y="384322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4765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41030727-60D4-4039-B0B3-8B772901840B}"/>
                </a:ext>
              </a:extLst>
            </p:cNvPr>
            <p:cNvSpPr/>
            <p:nvPr/>
          </p:nvSpPr>
          <p:spPr>
            <a:xfrm>
              <a:off x="10524556" y="3770839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518A44E-7D0F-4F71-8442-915EB4A779AF}"/>
                </a:ext>
              </a:extLst>
            </p:cNvPr>
            <p:cNvSpPr/>
            <p:nvPr/>
          </p:nvSpPr>
          <p:spPr>
            <a:xfrm>
              <a:off x="10311195" y="413778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39053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33920EC-9789-4F3D-9B27-5067382658FC}"/>
                </a:ext>
              </a:extLst>
            </p:cNvPr>
            <p:cNvSpPr/>
            <p:nvPr/>
          </p:nvSpPr>
          <p:spPr>
            <a:xfrm>
              <a:off x="10383585" y="406539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BCC9D0F4-89F6-44C1-9790-B8F8EE64901C}"/>
                </a:ext>
              </a:extLst>
            </p:cNvPr>
            <p:cNvSpPr/>
            <p:nvPr/>
          </p:nvSpPr>
          <p:spPr>
            <a:xfrm>
              <a:off x="10455976" y="3993009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ED5D87E-074C-491F-90F1-9ACD3DB26C13}"/>
                </a:ext>
              </a:extLst>
            </p:cNvPr>
            <p:cNvSpPr/>
            <p:nvPr/>
          </p:nvSpPr>
          <p:spPr>
            <a:xfrm>
              <a:off x="10529318" y="3920972"/>
              <a:ext cx="57150" cy="57150"/>
            </a:xfrm>
            <a:custGeom>
              <a:avLst/>
              <a:gdLst>
                <a:gd name="connsiteX0" fmla="*/ 49530 w 57150"/>
                <a:gd name="connsiteY0" fmla="*/ 14649 h 57150"/>
                <a:gd name="connsiteX1" fmla="*/ 49530 w 57150"/>
                <a:gd name="connsiteY1" fmla="*/ 49891 h 57150"/>
                <a:gd name="connsiteX2" fmla="*/ 14288 w 57150"/>
                <a:gd name="connsiteY2" fmla="*/ 49891 h 57150"/>
                <a:gd name="connsiteX3" fmla="*/ 14288 w 57150"/>
                <a:gd name="connsiteY3" fmla="*/ 14649 h 57150"/>
                <a:gd name="connsiteX4" fmla="*/ 49530 w 57150"/>
                <a:gd name="connsiteY4" fmla="*/ 146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649"/>
                  </a:moveTo>
                  <a:cubicBezTo>
                    <a:pt x="59055" y="24174"/>
                    <a:pt x="59055" y="40366"/>
                    <a:pt x="49530" y="49891"/>
                  </a:cubicBezTo>
                  <a:cubicBezTo>
                    <a:pt x="40005" y="59416"/>
                    <a:pt x="23813" y="59416"/>
                    <a:pt x="14288" y="49891"/>
                  </a:cubicBezTo>
                  <a:cubicBezTo>
                    <a:pt x="4763" y="40366"/>
                    <a:pt x="4763" y="24174"/>
                    <a:pt x="14288" y="14649"/>
                  </a:cubicBezTo>
                  <a:cubicBezTo>
                    <a:pt x="23813" y="4171"/>
                    <a:pt x="39052" y="5124"/>
                    <a:pt x="49530" y="1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98EF4447-F51C-430F-A7AC-A0B2C53F7B78}"/>
                </a:ext>
              </a:extLst>
            </p:cNvPr>
            <p:cNvSpPr/>
            <p:nvPr/>
          </p:nvSpPr>
          <p:spPr>
            <a:xfrm>
              <a:off x="10388348" y="421565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39053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6903E7F-0EE6-4EE9-9699-16D1EBBDF6A5}"/>
                </a:ext>
              </a:extLst>
            </p:cNvPr>
            <p:cNvSpPr/>
            <p:nvPr/>
          </p:nvSpPr>
          <p:spPr>
            <a:xfrm>
              <a:off x="10460738" y="414326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160F85B-8466-4A74-B6ED-4A2CEC277C11}"/>
                </a:ext>
              </a:extLst>
            </p:cNvPr>
            <p:cNvSpPr/>
            <p:nvPr/>
          </p:nvSpPr>
          <p:spPr>
            <a:xfrm>
              <a:off x="10533128" y="4070876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2129149-B9BB-4237-83C1-ECFDF96A0E6A}"/>
                </a:ext>
              </a:extLst>
            </p:cNvPr>
            <p:cNvSpPr/>
            <p:nvPr/>
          </p:nvSpPr>
          <p:spPr>
            <a:xfrm>
              <a:off x="10465501" y="429304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A38F9E2-A622-4AA7-93AA-DA8E1A62F4B6}"/>
                </a:ext>
              </a:extLst>
            </p:cNvPr>
            <p:cNvSpPr/>
            <p:nvPr/>
          </p:nvSpPr>
          <p:spPr>
            <a:xfrm>
              <a:off x="10537891" y="4220657"/>
              <a:ext cx="57150" cy="57150"/>
            </a:xfrm>
            <a:custGeom>
              <a:avLst/>
              <a:gdLst>
                <a:gd name="connsiteX0" fmla="*/ 49530 w 57150"/>
                <a:gd name="connsiteY0" fmla="*/ 15002 h 57150"/>
                <a:gd name="connsiteX1" fmla="*/ 49530 w 57150"/>
                <a:gd name="connsiteY1" fmla="*/ 50244 h 57150"/>
                <a:gd name="connsiteX2" fmla="*/ 14288 w 57150"/>
                <a:gd name="connsiteY2" fmla="*/ 50244 h 57150"/>
                <a:gd name="connsiteX3" fmla="*/ 14288 w 57150"/>
                <a:gd name="connsiteY3" fmla="*/ 15002 h 57150"/>
                <a:gd name="connsiteX4" fmla="*/ 49530 w 57150"/>
                <a:gd name="connsiteY4" fmla="*/ 150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5002"/>
                  </a:moveTo>
                  <a:cubicBezTo>
                    <a:pt x="59055" y="24527"/>
                    <a:pt x="59055" y="40719"/>
                    <a:pt x="49530" y="50244"/>
                  </a:cubicBezTo>
                  <a:cubicBezTo>
                    <a:pt x="40005" y="59769"/>
                    <a:pt x="23813" y="59769"/>
                    <a:pt x="14288" y="50244"/>
                  </a:cubicBezTo>
                  <a:cubicBezTo>
                    <a:pt x="4763" y="40719"/>
                    <a:pt x="4763" y="24527"/>
                    <a:pt x="14288" y="15002"/>
                  </a:cubicBezTo>
                  <a:cubicBezTo>
                    <a:pt x="23813" y="4524"/>
                    <a:pt x="40005" y="4524"/>
                    <a:pt x="49530" y="150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94E8AA6-9A28-4BC0-888A-3E7F898789AB}"/>
                </a:ext>
              </a:extLst>
            </p:cNvPr>
            <p:cNvSpPr/>
            <p:nvPr/>
          </p:nvSpPr>
          <p:spPr>
            <a:xfrm>
              <a:off x="10542653" y="4370914"/>
              <a:ext cx="57150" cy="57150"/>
            </a:xfrm>
            <a:custGeom>
              <a:avLst/>
              <a:gdLst>
                <a:gd name="connsiteX0" fmla="*/ 49530 w 57150"/>
                <a:gd name="connsiteY0" fmla="*/ 14288 h 57150"/>
                <a:gd name="connsiteX1" fmla="*/ 49530 w 57150"/>
                <a:gd name="connsiteY1" fmla="*/ 49530 h 57150"/>
                <a:gd name="connsiteX2" fmla="*/ 14288 w 57150"/>
                <a:gd name="connsiteY2" fmla="*/ 49530 h 57150"/>
                <a:gd name="connsiteX3" fmla="*/ 14288 w 57150"/>
                <a:gd name="connsiteY3" fmla="*/ 14288 h 57150"/>
                <a:gd name="connsiteX4" fmla="*/ 49530 w 57150"/>
                <a:gd name="connsiteY4" fmla="*/ 1428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49530" y="14288"/>
                  </a:moveTo>
                  <a:cubicBezTo>
                    <a:pt x="59055" y="23813"/>
                    <a:pt x="59055" y="40005"/>
                    <a:pt x="49530" y="49530"/>
                  </a:cubicBezTo>
                  <a:cubicBezTo>
                    <a:pt x="40005" y="59055"/>
                    <a:pt x="23813" y="59055"/>
                    <a:pt x="14288" y="49530"/>
                  </a:cubicBezTo>
                  <a:cubicBezTo>
                    <a:pt x="4763" y="40005"/>
                    <a:pt x="4763" y="23813"/>
                    <a:pt x="14288" y="14288"/>
                  </a:cubicBezTo>
                  <a:cubicBezTo>
                    <a:pt x="23813" y="4763"/>
                    <a:pt x="40005" y="4763"/>
                    <a:pt x="49530" y="14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E933D167-797D-4355-860C-56D7C3AD8C24}"/>
              </a:ext>
            </a:extLst>
          </p:cNvPr>
          <p:cNvSpPr/>
          <p:nvPr userDrawn="1"/>
        </p:nvSpPr>
        <p:spPr>
          <a:xfrm rot="8395034">
            <a:off x="3816839" y="-50624"/>
            <a:ext cx="2459214" cy="941014"/>
          </a:xfrm>
          <a:custGeom>
            <a:avLst/>
            <a:gdLst>
              <a:gd name="connsiteX0" fmla="*/ 1118171 w 2459214"/>
              <a:gd name="connsiteY0" fmla="*/ 941013 h 941014"/>
              <a:gd name="connsiteX1" fmla="*/ 0 w 2459214"/>
              <a:gd name="connsiteY1" fmla="*/ 0 h 941014"/>
              <a:gd name="connsiteX2" fmla="*/ 1607381 w 2459214"/>
              <a:gd name="connsiteY2" fmla="*/ 0 h 941014"/>
              <a:gd name="connsiteX3" fmla="*/ 1772430 w 2459214"/>
              <a:gd name="connsiteY3" fmla="*/ 165049 h 941014"/>
              <a:gd name="connsiteX4" fmla="*/ 1772429 w 2459214"/>
              <a:gd name="connsiteY4" fmla="*/ 165049 h 941014"/>
              <a:gd name="connsiteX5" fmla="*/ 1724087 w 2459214"/>
              <a:gd name="connsiteY5" fmla="*/ 281756 h 941014"/>
              <a:gd name="connsiteX6" fmla="*/ 1684586 w 2459214"/>
              <a:gd name="connsiteY6" fmla="*/ 308388 h 941014"/>
              <a:gd name="connsiteX7" fmla="*/ 2303158 w 2459214"/>
              <a:gd name="connsiteY7" fmla="*/ 308388 h 941014"/>
              <a:gd name="connsiteX8" fmla="*/ 2459214 w 2459214"/>
              <a:gd name="connsiteY8" fmla="*/ 464445 h 941014"/>
              <a:gd name="connsiteX9" fmla="*/ 2459213 w 2459214"/>
              <a:gd name="connsiteY9" fmla="*/ 464445 h 941014"/>
              <a:gd name="connsiteX10" fmla="*/ 2303157 w 2459214"/>
              <a:gd name="connsiteY10" fmla="*/ 620502 h 941014"/>
              <a:gd name="connsiteX11" fmla="*/ 1888150 w 2459214"/>
              <a:gd name="connsiteY11" fmla="*/ 620502 h 941014"/>
              <a:gd name="connsiteX12" fmla="*/ 1904919 w 2459214"/>
              <a:gd name="connsiteY12" fmla="*/ 623887 h 941014"/>
              <a:gd name="connsiteX13" fmla="*/ 2005724 w 2459214"/>
              <a:gd name="connsiteY13" fmla="*/ 775966 h 941014"/>
              <a:gd name="connsiteX14" fmla="*/ 2005723 w 2459214"/>
              <a:gd name="connsiteY14" fmla="*/ 775965 h 941014"/>
              <a:gd name="connsiteX15" fmla="*/ 1840674 w 2459214"/>
              <a:gd name="connsiteY15" fmla="*/ 941014 h 94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59214" h="941014">
                <a:moveTo>
                  <a:pt x="1118171" y="941013"/>
                </a:moveTo>
                <a:lnTo>
                  <a:pt x="0" y="0"/>
                </a:lnTo>
                <a:lnTo>
                  <a:pt x="1607381" y="0"/>
                </a:lnTo>
                <a:cubicBezTo>
                  <a:pt x="1698535" y="0"/>
                  <a:pt x="1772430" y="73895"/>
                  <a:pt x="1772430" y="165049"/>
                </a:cubicBezTo>
                <a:lnTo>
                  <a:pt x="1772429" y="165049"/>
                </a:lnTo>
                <a:cubicBezTo>
                  <a:pt x="1772428" y="210625"/>
                  <a:pt x="1753955" y="251888"/>
                  <a:pt x="1724087" y="281756"/>
                </a:cubicBezTo>
                <a:lnTo>
                  <a:pt x="1684586" y="308388"/>
                </a:lnTo>
                <a:lnTo>
                  <a:pt x="2303158" y="308388"/>
                </a:lnTo>
                <a:cubicBezTo>
                  <a:pt x="2389345" y="308388"/>
                  <a:pt x="2459214" y="378257"/>
                  <a:pt x="2459214" y="464445"/>
                </a:cubicBezTo>
                <a:lnTo>
                  <a:pt x="2459213" y="464445"/>
                </a:lnTo>
                <a:cubicBezTo>
                  <a:pt x="2459213" y="550632"/>
                  <a:pt x="2389344" y="620502"/>
                  <a:pt x="2303157" y="620502"/>
                </a:cubicBezTo>
                <a:lnTo>
                  <a:pt x="1888150" y="620502"/>
                </a:lnTo>
                <a:lnTo>
                  <a:pt x="1904919" y="623887"/>
                </a:lnTo>
                <a:cubicBezTo>
                  <a:pt x="1964158" y="648942"/>
                  <a:pt x="2005724" y="707600"/>
                  <a:pt x="2005724" y="775966"/>
                </a:cubicBezTo>
                <a:lnTo>
                  <a:pt x="2005723" y="775965"/>
                </a:lnTo>
                <a:cubicBezTo>
                  <a:pt x="2005723" y="867119"/>
                  <a:pt x="1931828" y="941014"/>
                  <a:pt x="1840674" y="941014"/>
                </a:cubicBez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3" name="Freeform: Shape 132">
            <a:extLst>
              <a:ext uri="{FF2B5EF4-FFF2-40B4-BE49-F238E27FC236}">
                <a16:creationId xmlns:a16="http://schemas.microsoft.com/office/drawing/2014/main" id="{30BA05ED-B54F-4D21-9C45-B7B248E4263C}"/>
              </a:ext>
            </a:extLst>
          </p:cNvPr>
          <p:cNvSpPr/>
          <p:nvPr userDrawn="1"/>
        </p:nvSpPr>
        <p:spPr>
          <a:xfrm rot="8155742">
            <a:off x="9961741" y="1827065"/>
            <a:ext cx="2005980" cy="660697"/>
          </a:xfrm>
          <a:custGeom>
            <a:avLst/>
            <a:gdLst>
              <a:gd name="connsiteX0" fmla="*/ 212221 w 2598991"/>
              <a:gd name="connsiteY0" fmla="*/ 705872 h 856013"/>
              <a:gd name="connsiteX1" fmla="*/ 212221 w 2598991"/>
              <a:gd name="connsiteY1" fmla="*/ 705873 h 856013"/>
              <a:gd name="connsiteX2" fmla="*/ 212221 w 2598991"/>
              <a:gd name="connsiteY2" fmla="*/ 705873 h 856013"/>
              <a:gd name="connsiteX3" fmla="*/ 0 w 2598991"/>
              <a:gd name="connsiteY3" fmla="*/ 150139 h 856013"/>
              <a:gd name="connsiteX4" fmla="*/ 0 w 2598991"/>
              <a:gd name="connsiteY4" fmla="*/ 150139 h 856013"/>
              <a:gd name="connsiteX5" fmla="*/ 0 w 2598991"/>
              <a:gd name="connsiteY5" fmla="*/ 150140 h 856013"/>
              <a:gd name="connsiteX6" fmla="*/ 150140 w 2598991"/>
              <a:gd name="connsiteY6" fmla="*/ 0 h 856013"/>
              <a:gd name="connsiteX7" fmla="*/ 1824103 w 2598991"/>
              <a:gd name="connsiteY7" fmla="*/ 0 h 856013"/>
              <a:gd name="connsiteX8" fmla="*/ 1974243 w 2598991"/>
              <a:gd name="connsiteY8" fmla="*/ 150140 h 856013"/>
              <a:gd name="connsiteX9" fmla="*/ 1974242 w 2598991"/>
              <a:gd name="connsiteY9" fmla="*/ 150140 h 856013"/>
              <a:gd name="connsiteX10" fmla="*/ 1930267 w 2598991"/>
              <a:gd name="connsiteY10" fmla="*/ 256305 h 856013"/>
              <a:gd name="connsiteX11" fmla="*/ 1894334 w 2598991"/>
              <a:gd name="connsiteY11" fmla="*/ 280532 h 856013"/>
              <a:gd name="connsiteX12" fmla="*/ 2457031 w 2598991"/>
              <a:gd name="connsiteY12" fmla="*/ 280532 h 856013"/>
              <a:gd name="connsiteX13" fmla="*/ 2598991 w 2598991"/>
              <a:gd name="connsiteY13" fmla="*/ 422492 h 856013"/>
              <a:gd name="connsiteX14" fmla="*/ 2598990 w 2598991"/>
              <a:gd name="connsiteY14" fmla="*/ 422492 h 856013"/>
              <a:gd name="connsiteX15" fmla="*/ 2457030 w 2598991"/>
              <a:gd name="connsiteY15" fmla="*/ 564452 h 856013"/>
              <a:gd name="connsiteX16" fmla="*/ 2079510 w 2598991"/>
              <a:gd name="connsiteY16" fmla="*/ 564452 h 856013"/>
              <a:gd name="connsiteX17" fmla="*/ 2094765 w 2598991"/>
              <a:gd name="connsiteY17" fmla="*/ 567532 h 856013"/>
              <a:gd name="connsiteX18" fmla="*/ 2186464 w 2598991"/>
              <a:gd name="connsiteY18" fmla="*/ 705873 h 856013"/>
              <a:gd name="connsiteX19" fmla="*/ 2186463 w 2598991"/>
              <a:gd name="connsiteY19" fmla="*/ 705873 h 856013"/>
              <a:gd name="connsiteX20" fmla="*/ 2036323 w 2598991"/>
              <a:gd name="connsiteY20" fmla="*/ 856013 h 856013"/>
              <a:gd name="connsiteX21" fmla="*/ 362361 w 2598991"/>
              <a:gd name="connsiteY21" fmla="*/ 856012 h 856013"/>
              <a:gd name="connsiteX22" fmla="*/ 224020 w 2598991"/>
              <a:gd name="connsiteY22" fmla="*/ 764313 h 856013"/>
              <a:gd name="connsiteX23" fmla="*/ 212221 w 2598991"/>
              <a:gd name="connsiteY23" fmla="*/ 705873 h 856013"/>
              <a:gd name="connsiteX24" fmla="*/ 224020 w 2598991"/>
              <a:gd name="connsiteY24" fmla="*/ 647432 h 856013"/>
              <a:gd name="connsiteX25" fmla="*/ 362361 w 2598991"/>
              <a:gd name="connsiteY25" fmla="*/ 555733 h 856013"/>
              <a:gd name="connsiteX26" fmla="*/ 469765 w 2598991"/>
              <a:gd name="connsiteY26" fmla="*/ 555733 h 856013"/>
              <a:gd name="connsiteX27" fmla="*/ 480117 w 2598991"/>
              <a:gd name="connsiteY27" fmla="*/ 553643 h 856013"/>
              <a:gd name="connsiteX28" fmla="*/ 566820 w 2598991"/>
              <a:gd name="connsiteY28" fmla="*/ 422839 h 856013"/>
              <a:gd name="connsiteX29" fmla="*/ 566821 w 2598991"/>
              <a:gd name="connsiteY29" fmla="*/ 422839 h 856013"/>
              <a:gd name="connsiteX30" fmla="*/ 515161 w 2598991"/>
              <a:gd name="connsiteY30" fmla="*/ 313296 h 856013"/>
              <a:gd name="connsiteX31" fmla="*/ 493706 w 2598991"/>
              <a:gd name="connsiteY31" fmla="*/ 300279 h 856013"/>
              <a:gd name="connsiteX32" fmla="*/ 150140 w 2598991"/>
              <a:gd name="connsiteY32" fmla="*/ 300279 h 856013"/>
              <a:gd name="connsiteX33" fmla="*/ 11799 w 2598991"/>
              <a:gd name="connsiteY33" fmla="*/ 208580 h 856013"/>
              <a:gd name="connsiteX34" fmla="*/ 0 w 2598991"/>
              <a:gd name="connsiteY34" fmla="*/ 150139 h 856013"/>
              <a:gd name="connsiteX35" fmla="*/ 11799 w 2598991"/>
              <a:gd name="connsiteY35" fmla="*/ 91699 h 856013"/>
              <a:gd name="connsiteX36" fmla="*/ 150140 w 2598991"/>
              <a:gd name="connsiteY36" fmla="*/ 0 h 856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598991" h="856013">
                <a:moveTo>
                  <a:pt x="212221" y="705872"/>
                </a:moveTo>
                <a:lnTo>
                  <a:pt x="212221" y="705873"/>
                </a:lnTo>
                <a:lnTo>
                  <a:pt x="212221" y="705873"/>
                </a:lnTo>
                <a:close/>
                <a:moveTo>
                  <a:pt x="0" y="150139"/>
                </a:moveTo>
                <a:lnTo>
                  <a:pt x="0" y="150139"/>
                </a:lnTo>
                <a:lnTo>
                  <a:pt x="0" y="150140"/>
                </a:lnTo>
                <a:close/>
                <a:moveTo>
                  <a:pt x="150140" y="0"/>
                </a:moveTo>
                <a:lnTo>
                  <a:pt x="1824103" y="0"/>
                </a:lnTo>
                <a:cubicBezTo>
                  <a:pt x="1907023" y="0"/>
                  <a:pt x="1974243" y="67220"/>
                  <a:pt x="1974243" y="150140"/>
                </a:cubicBezTo>
                <a:lnTo>
                  <a:pt x="1974242" y="150140"/>
                </a:lnTo>
                <a:cubicBezTo>
                  <a:pt x="1974242" y="191600"/>
                  <a:pt x="1957437" y="229135"/>
                  <a:pt x="1930267" y="256305"/>
                </a:cubicBezTo>
                <a:lnTo>
                  <a:pt x="1894334" y="280532"/>
                </a:lnTo>
                <a:lnTo>
                  <a:pt x="2457031" y="280532"/>
                </a:lnTo>
                <a:cubicBezTo>
                  <a:pt x="2535433" y="280532"/>
                  <a:pt x="2598991" y="344090"/>
                  <a:pt x="2598991" y="422492"/>
                </a:cubicBezTo>
                <a:lnTo>
                  <a:pt x="2598990" y="422492"/>
                </a:lnTo>
                <a:cubicBezTo>
                  <a:pt x="2598990" y="500894"/>
                  <a:pt x="2535432" y="564452"/>
                  <a:pt x="2457030" y="564452"/>
                </a:cubicBezTo>
                <a:lnTo>
                  <a:pt x="2079510" y="564452"/>
                </a:lnTo>
                <a:lnTo>
                  <a:pt x="2094765" y="567532"/>
                </a:lnTo>
                <a:cubicBezTo>
                  <a:pt x="2148653" y="590324"/>
                  <a:pt x="2186464" y="643683"/>
                  <a:pt x="2186464" y="705873"/>
                </a:cubicBezTo>
                <a:lnTo>
                  <a:pt x="2186463" y="705873"/>
                </a:lnTo>
                <a:cubicBezTo>
                  <a:pt x="2186463" y="788793"/>
                  <a:pt x="2119243" y="856013"/>
                  <a:pt x="2036323" y="856013"/>
                </a:cubicBezTo>
                <a:lnTo>
                  <a:pt x="362361" y="856012"/>
                </a:lnTo>
                <a:cubicBezTo>
                  <a:pt x="300171" y="856012"/>
                  <a:pt x="246812" y="818201"/>
                  <a:pt x="224020" y="764313"/>
                </a:cubicBezTo>
                <a:lnTo>
                  <a:pt x="212221" y="705873"/>
                </a:lnTo>
                <a:lnTo>
                  <a:pt x="224020" y="647432"/>
                </a:lnTo>
                <a:cubicBezTo>
                  <a:pt x="246812" y="593544"/>
                  <a:pt x="300171" y="555733"/>
                  <a:pt x="362361" y="555733"/>
                </a:cubicBezTo>
                <a:lnTo>
                  <a:pt x="469765" y="555733"/>
                </a:lnTo>
                <a:lnTo>
                  <a:pt x="480117" y="553643"/>
                </a:lnTo>
                <a:cubicBezTo>
                  <a:pt x="531069" y="532092"/>
                  <a:pt x="566820" y="481641"/>
                  <a:pt x="566820" y="422839"/>
                </a:cubicBezTo>
                <a:lnTo>
                  <a:pt x="566821" y="422839"/>
                </a:lnTo>
                <a:cubicBezTo>
                  <a:pt x="566821" y="378738"/>
                  <a:pt x="546711" y="339334"/>
                  <a:pt x="515161" y="313296"/>
                </a:cubicBezTo>
                <a:lnTo>
                  <a:pt x="493706" y="300279"/>
                </a:lnTo>
                <a:lnTo>
                  <a:pt x="150140" y="300279"/>
                </a:lnTo>
                <a:cubicBezTo>
                  <a:pt x="87950" y="300279"/>
                  <a:pt x="34591" y="262468"/>
                  <a:pt x="11799" y="208580"/>
                </a:cubicBezTo>
                <a:lnTo>
                  <a:pt x="0" y="150139"/>
                </a:lnTo>
                <a:lnTo>
                  <a:pt x="11799" y="91699"/>
                </a:lnTo>
                <a:cubicBezTo>
                  <a:pt x="34591" y="37811"/>
                  <a:pt x="87950" y="0"/>
                  <a:pt x="150140" y="0"/>
                </a:cubicBezTo>
                <a:close/>
              </a:path>
            </a:pathLst>
          </a:cu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Cross 133">
            <a:extLst>
              <a:ext uri="{FF2B5EF4-FFF2-40B4-BE49-F238E27FC236}">
                <a16:creationId xmlns:a16="http://schemas.microsoft.com/office/drawing/2014/main" id="{A6045C0F-5140-4C08-A0E6-C066DBB3F6B1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Isosceles Triangle 134">
            <a:extLst>
              <a:ext uri="{FF2B5EF4-FFF2-40B4-BE49-F238E27FC236}">
                <a16:creationId xmlns:a16="http://schemas.microsoft.com/office/drawing/2014/main" id="{42CF8EB0-A5D1-4DAA-A81D-06EF819ABA6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Cross 135">
            <a:extLst>
              <a:ext uri="{FF2B5EF4-FFF2-40B4-BE49-F238E27FC236}">
                <a16:creationId xmlns:a16="http://schemas.microsoft.com/office/drawing/2014/main" id="{77BE94A7-CB2D-4EE0-89D6-9C35D498280C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B820875D-C643-4F07-A66D-E14586D6E51A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8" name="Graphic 185">
            <a:extLst>
              <a:ext uri="{FF2B5EF4-FFF2-40B4-BE49-F238E27FC236}">
                <a16:creationId xmlns:a16="http://schemas.microsoft.com/office/drawing/2014/main" id="{7BD6A054-DE42-4C9E-BEF7-7ECA80245589}"/>
              </a:ext>
            </a:extLst>
          </p:cNvPr>
          <p:cNvGrpSpPr/>
          <p:nvPr userDrawn="1"/>
        </p:nvGrpSpPr>
        <p:grpSpPr>
          <a:xfrm rot="16200000">
            <a:off x="2805453" y="76188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8A517A97-A56F-4550-88D2-ED9488317CA5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0CE9F91-21F0-4916-A30E-E2528F3C6A9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040C192-00E7-401E-A786-86E17372C7C9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99359643-3536-40F8-B176-7B9BEBFD821A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B55B9BD-CA0B-4530-9167-97DA5178DB01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513F5EC3-477D-4822-84D3-027A98427078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E441CFD-92C4-4293-B788-E58A29D9CB45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E764F26-AFE0-4FBD-8D88-FC0478D47595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aphic 185">
            <a:extLst>
              <a:ext uri="{FF2B5EF4-FFF2-40B4-BE49-F238E27FC236}">
                <a16:creationId xmlns:a16="http://schemas.microsoft.com/office/drawing/2014/main" id="{7A51472E-3382-4C32-926D-44E060082AD9}"/>
              </a:ext>
            </a:extLst>
          </p:cNvPr>
          <p:cNvGrpSpPr/>
          <p:nvPr userDrawn="1"/>
        </p:nvGrpSpPr>
        <p:grpSpPr>
          <a:xfrm rot="16200000">
            <a:off x="7418161" y="5729286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4C6C0AE1-7DC1-4330-8C92-79253C4A003D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1CD2C4A-EEDC-4AE3-8E04-FB749F4B20DD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81F6895-5D3C-44D8-B9B0-97865D7BAD42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E2EEDF6-CECF-4E9D-BD38-FDF2CC730E88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0949BA4-33F6-46E2-8A9F-707205DD0462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2936396-4445-4840-9069-619855CE50E3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15EAB85-BE9E-43CB-B4E2-92397AD08B5D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C7A15D5-6E7D-4E5B-B1B4-D293CE09C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56" name="Oval 155">
            <a:extLst>
              <a:ext uri="{FF2B5EF4-FFF2-40B4-BE49-F238E27FC236}">
                <a16:creationId xmlns:a16="http://schemas.microsoft.com/office/drawing/2014/main" id="{A0E5E56E-C1F0-4EFC-99B5-447EF2881199}"/>
              </a:ext>
            </a:extLst>
          </p:cNvPr>
          <p:cNvSpPr/>
          <p:nvPr userDrawn="1"/>
        </p:nvSpPr>
        <p:spPr>
          <a:xfrm>
            <a:off x="6708552" y="1084536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5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04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5375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63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13D27F-7316-4797-B82F-8DD4FB0B02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74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FBBC140C-1AD4-4629-8A14-AC31F16CE71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979714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714411" y="2449524"/>
            <a:ext cx="1497874" cy="195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409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62500" y="-1"/>
            <a:ext cx="74295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3347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9837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30D5DCC-30E8-4340-8B7F-AD657534302E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42684" y="0"/>
            <a:ext cx="8499171" cy="6278992"/>
          </a:xfrm>
          <a:custGeom>
            <a:avLst/>
            <a:gdLst>
              <a:gd name="connsiteX0" fmla="*/ 7205323 w 8499171"/>
              <a:gd name="connsiteY0" fmla="*/ 0 h 6278992"/>
              <a:gd name="connsiteX1" fmla="*/ 8122757 w 8499171"/>
              <a:gd name="connsiteY1" fmla="*/ 0 h 6278992"/>
              <a:gd name="connsiteX2" fmla="*/ 8289051 w 8499171"/>
              <a:gd name="connsiteY2" fmla="*/ 214263 h 6278992"/>
              <a:gd name="connsiteX3" fmla="*/ 8224961 w 8499171"/>
              <a:gd name="connsiteY3" fmla="*/ 722722 h 6278992"/>
              <a:gd name="connsiteX4" fmla="*/ 7716503 w 8499171"/>
              <a:gd name="connsiteY4" fmla="*/ 658632 h 6278992"/>
              <a:gd name="connsiteX5" fmla="*/ 6175504 w 8499171"/>
              <a:gd name="connsiteY5" fmla="*/ 0 h 6278992"/>
              <a:gd name="connsiteX6" fmla="*/ 7092939 w 8499171"/>
              <a:gd name="connsiteY6" fmla="*/ 0 h 6278992"/>
              <a:gd name="connsiteX7" fmla="*/ 8312069 w 8499171"/>
              <a:gd name="connsiteY7" fmla="*/ 1570793 h 6278992"/>
              <a:gd name="connsiteX8" fmla="*/ 8247979 w 8499171"/>
              <a:gd name="connsiteY8" fmla="*/ 2079253 h 6278992"/>
              <a:gd name="connsiteX9" fmla="*/ 7739520 w 8499171"/>
              <a:gd name="connsiteY9" fmla="*/ 2015163 h 6278992"/>
              <a:gd name="connsiteX10" fmla="*/ 5145685 w 8499171"/>
              <a:gd name="connsiteY10" fmla="*/ 0 h 6278992"/>
              <a:gd name="connsiteX11" fmla="*/ 6063120 w 8499171"/>
              <a:gd name="connsiteY11" fmla="*/ 0 h 6278992"/>
              <a:gd name="connsiteX12" fmla="*/ 7974345 w 8499171"/>
              <a:gd name="connsiteY12" fmla="*/ 2462526 h 6278992"/>
              <a:gd name="connsiteX13" fmla="*/ 7910255 w 8499171"/>
              <a:gd name="connsiteY13" fmla="*/ 2970985 h 6278992"/>
              <a:gd name="connsiteX14" fmla="*/ 7401796 w 8499171"/>
              <a:gd name="connsiteY14" fmla="*/ 2906895 h 6278992"/>
              <a:gd name="connsiteX15" fmla="*/ 4115864 w 8499171"/>
              <a:gd name="connsiteY15" fmla="*/ 0 h 6278992"/>
              <a:gd name="connsiteX16" fmla="*/ 5033299 w 8499171"/>
              <a:gd name="connsiteY16" fmla="*/ 0 h 6278992"/>
              <a:gd name="connsiteX17" fmla="*/ 8378363 w 8499171"/>
              <a:gd name="connsiteY17" fmla="*/ 4309960 h 6278992"/>
              <a:gd name="connsiteX18" fmla="*/ 8314273 w 8499171"/>
              <a:gd name="connsiteY18" fmla="*/ 4818420 h 6278992"/>
              <a:gd name="connsiteX19" fmla="*/ 7805814 w 8499171"/>
              <a:gd name="connsiteY19" fmla="*/ 4754329 h 6278992"/>
              <a:gd name="connsiteX20" fmla="*/ 3086046 w 8499171"/>
              <a:gd name="connsiteY20" fmla="*/ 0 h 6278992"/>
              <a:gd name="connsiteX21" fmla="*/ 4003481 w 8499171"/>
              <a:gd name="connsiteY21" fmla="*/ 0 h 6278992"/>
              <a:gd name="connsiteX22" fmla="*/ 8423050 w 8499171"/>
              <a:gd name="connsiteY22" fmla="*/ 5694411 h 6278992"/>
              <a:gd name="connsiteX23" fmla="*/ 8358960 w 8499171"/>
              <a:gd name="connsiteY23" fmla="*/ 6202870 h 6278992"/>
              <a:gd name="connsiteX24" fmla="*/ 7850501 w 8499171"/>
              <a:gd name="connsiteY24" fmla="*/ 6138780 h 6278992"/>
              <a:gd name="connsiteX25" fmla="*/ 2056226 w 8499171"/>
              <a:gd name="connsiteY25" fmla="*/ 0 h 6278992"/>
              <a:gd name="connsiteX26" fmla="*/ 2973662 w 8499171"/>
              <a:gd name="connsiteY26" fmla="*/ 0 h 6278992"/>
              <a:gd name="connsiteX27" fmla="*/ 6599031 w 8499171"/>
              <a:gd name="connsiteY27" fmla="*/ 4671122 h 6278992"/>
              <a:gd name="connsiteX28" fmla="*/ 6534941 w 8499171"/>
              <a:gd name="connsiteY28" fmla="*/ 5179581 h 6278992"/>
              <a:gd name="connsiteX29" fmla="*/ 6026482 w 8499171"/>
              <a:gd name="connsiteY29" fmla="*/ 5115492 h 6278992"/>
              <a:gd name="connsiteX30" fmla="*/ 1026407 w 8499171"/>
              <a:gd name="connsiteY30" fmla="*/ 0 h 6278992"/>
              <a:gd name="connsiteX31" fmla="*/ 1943842 w 8499171"/>
              <a:gd name="connsiteY31" fmla="*/ 0 h 6278992"/>
              <a:gd name="connsiteX32" fmla="*/ 6054015 w 8499171"/>
              <a:gd name="connsiteY32" fmla="*/ 5295770 h 6278992"/>
              <a:gd name="connsiteX33" fmla="*/ 5989925 w 8499171"/>
              <a:gd name="connsiteY33" fmla="*/ 5804229 h 6278992"/>
              <a:gd name="connsiteX34" fmla="*/ 5481466 w 8499171"/>
              <a:gd name="connsiteY34" fmla="*/ 5740139 h 6278992"/>
              <a:gd name="connsiteX35" fmla="*/ 0 w 8499171"/>
              <a:gd name="connsiteY35" fmla="*/ 0 h 6278992"/>
              <a:gd name="connsiteX36" fmla="*/ 914022 w 8499171"/>
              <a:gd name="connsiteY36" fmla="*/ 0 h 6278992"/>
              <a:gd name="connsiteX37" fmla="*/ 4100249 w 8499171"/>
              <a:gd name="connsiteY37" fmla="*/ 4105307 h 6278992"/>
              <a:gd name="connsiteX38" fmla="*/ 4036159 w 8499171"/>
              <a:gd name="connsiteY38" fmla="*/ 4613766 h 6278992"/>
              <a:gd name="connsiteX39" fmla="*/ 3527699 w 8499171"/>
              <a:gd name="connsiteY39" fmla="*/ 4549677 h 6278992"/>
              <a:gd name="connsiteX40" fmla="*/ 14270 w 8499171"/>
              <a:gd name="connsiteY40" fmla="*/ 22784 h 627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499171" h="6278992">
                <a:moveTo>
                  <a:pt x="7205323" y="0"/>
                </a:moveTo>
                <a:lnTo>
                  <a:pt x="8122757" y="0"/>
                </a:lnTo>
                <a:lnTo>
                  <a:pt x="8289051" y="214263"/>
                </a:lnTo>
                <a:cubicBezTo>
                  <a:pt x="8411762" y="372368"/>
                  <a:pt x="8383068" y="600013"/>
                  <a:pt x="8224961" y="722722"/>
                </a:cubicBezTo>
                <a:cubicBezTo>
                  <a:pt x="8066857" y="845432"/>
                  <a:pt x="7839212" y="816738"/>
                  <a:pt x="7716503" y="658632"/>
                </a:cubicBezTo>
                <a:close/>
                <a:moveTo>
                  <a:pt x="6175504" y="0"/>
                </a:moveTo>
                <a:lnTo>
                  <a:pt x="7092939" y="0"/>
                </a:lnTo>
                <a:lnTo>
                  <a:pt x="8312069" y="1570793"/>
                </a:lnTo>
                <a:cubicBezTo>
                  <a:pt x="8434779" y="1728899"/>
                  <a:pt x="8406085" y="1956544"/>
                  <a:pt x="8247979" y="2079253"/>
                </a:cubicBezTo>
                <a:cubicBezTo>
                  <a:pt x="8089874" y="2201963"/>
                  <a:pt x="7862229" y="2173268"/>
                  <a:pt x="7739520" y="2015163"/>
                </a:cubicBezTo>
                <a:close/>
                <a:moveTo>
                  <a:pt x="5145685" y="0"/>
                </a:moveTo>
                <a:lnTo>
                  <a:pt x="6063120" y="0"/>
                </a:lnTo>
                <a:lnTo>
                  <a:pt x="7974345" y="2462526"/>
                </a:lnTo>
                <a:cubicBezTo>
                  <a:pt x="8097055" y="2620631"/>
                  <a:pt x="8068361" y="2848276"/>
                  <a:pt x="7910255" y="2970985"/>
                </a:cubicBezTo>
                <a:cubicBezTo>
                  <a:pt x="7752150" y="3093694"/>
                  <a:pt x="7524505" y="3065000"/>
                  <a:pt x="7401796" y="2906895"/>
                </a:cubicBezTo>
                <a:close/>
                <a:moveTo>
                  <a:pt x="4115864" y="0"/>
                </a:moveTo>
                <a:lnTo>
                  <a:pt x="5033299" y="0"/>
                </a:lnTo>
                <a:lnTo>
                  <a:pt x="8378363" y="4309960"/>
                </a:lnTo>
                <a:cubicBezTo>
                  <a:pt x="8501072" y="4468065"/>
                  <a:pt x="8472377" y="4695710"/>
                  <a:pt x="8314273" y="4818420"/>
                </a:cubicBezTo>
                <a:cubicBezTo>
                  <a:pt x="8156168" y="4941128"/>
                  <a:pt x="7928523" y="4912434"/>
                  <a:pt x="7805814" y="4754329"/>
                </a:cubicBezTo>
                <a:close/>
                <a:moveTo>
                  <a:pt x="3086046" y="0"/>
                </a:moveTo>
                <a:lnTo>
                  <a:pt x="4003481" y="0"/>
                </a:lnTo>
                <a:lnTo>
                  <a:pt x="8423050" y="5694411"/>
                </a:lnTo>
                <a:cubicBezTo>
                  <a:pt x="8545758" y="5852515"/>
                  <a:pt x="8517064" y="6080160"/>
                  <a:pt x="8358960" y="6202870"/>
                </a:cubicBezTo>
                <a:cubicBezTo>
                  <a:pt x="8200855" y="6325579"/>
                  <a:pt x="7973210" y="6296885"/>
                  <a:pt x="7850501" y="6138780"/>
                </a:cubicBezTo>
                <a:close/>
                <a:moveTo>
                  <a:pt x="2056226" y="0"/>
                </a:moveTo>
                <a:lnTo>
                  <a:pt x="2973662" y="0"/>
                </a:lnTo>
                <a:lnTo>
                  <a:pt x="6599031" y="4671122"/>
                </a:lnTo>
                <a:cubicBezTo>
                  <a:pt x="6721740" y="4829227"/>
                  <a:pt x="6693046" y="5056872"/>
                  <a:pt x="6534941" y="5179581"/>
                </a:cubicBezTo>
                <a:cubicBezTo>
                  <a:pt x="6376836" y="5302290"/>
                  <a:pt x="6149191" y="5273596"/>
                  <a:pt x="6026482" y="5115492"/>
                </a:cubicBezTo>
                <a:close/>
                <a:moveTo>
                  <a:pt x="1026407" y="0"/>
                </a:moveTo>
                <a:lnTo>
                  <a:pt x="1943842" y="0"/>
                </a:lnTo>
                <a:lnTo>
                  <a:pt x="6054015" y="5295770"/>
                </a:lnTo>
                <a:cubicBezTo>
                  <a:pt x="6176725" y="5453875"/>
                  <a:pt x="6148031" y="5681520"/>
                  <a:pt x="5989925" y="5804229"/>
                </a:cubicBezTo>
                <a:cubicBezTo>
                  <a:pt x="5831821" y="5926939"/>
                  <a:pt x="5604176" y="5898245"/>
                  <a:pt x="5481466" y="5740139"/>
                </a:cubicBezTo>
                <a:close/>
                <a:moveTo>
                  <a:pt x="0" y="0"/>
                </a:moveTo>
                <a:lnTo>
                  <a:pt x="914022" y="0"/>
                </a:lnTo>
                <a:lnTo>
                  <a:pt x="4100249" y="4105307"/>
                </a:lnTo>
                <a:cubicBezTo>
                  <a:pt x="4222958" y="4263412"/>
                  <a:pt x="4194264" y="4491057"/>
                  <a:pt x="4036159" y="4613766"/>
                </a:cubicBezTo>
                <a:cubicBezTo>
                  <a:pt x="3878054" y="4736476"/>
                  <a:pt x="3650409" y="4707782"/>
                  <a:pt x="3527699" y="4549677"/>
                </a:cubicBezTo>
                <a:lnTo>
                  <a:pt x="14270" y="2278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&amp; Sand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7580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5DC2D75-DE02-4638-98F1-B47C5CD2DD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822950" y="831850"/>
            <a:ext cx="5308600" cy="5194300"/>
          </a:xfrm>
          <a:prstGeom prst="roundRect">
            <a:avLst>
              <a:gd name="adj" fmla="val 5377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0717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AB8320D-AC7D-4638-9BCD-A8C54C4A9BDF}"/>
              </a:ext>
            </a:extLst>
          </p:cNvPr>
          <p:cNvSpPr/>
          <p:nvPr userDrawn="1"/>
        </p:nvSpPr>
        <p:spPr>
          <a:xfrm>
            <a:off x="7661765" y="3724940"/>
            <a:ext cx="4530235" cy="3166512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4F8A3B0-2EDF-43FB-B07B-9826D1A18345}"/>
              </a:ext>
            </a:extLst>
          </p:cNvPr>
          <p:cNvSpPr/>
          <p:nvPr userDrawn="1"/>
        </p:nvSpPr>
        <p:spPr>
          <a:xfrm>
            <a:off x="11133221" y="1925052"/>
            <a:ext cx="914400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8D5DF2-889F-4B4D-BBD4-53CBB709F974}"/>
              </a:ext>
            </a:extLst>
          </p:cNvPr>
          <p:cNvSpPr/>
          <p:nvPr userDrawn="1"/>
        </p:nvSpPr>
        <p:spPr>
          <a:xfrm flipH="1">
            <a:off x="753871" y="1278455"/>
            <a:ext cx="369184" cy="2295608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>
                  <a:alpha val="7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9720BD-F719-45DC-BD00-0805F2A99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06374">
            <a:off x="6819910" y="347246"/>
            <a:ext cx="4466221" cy="39480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82F3EF-B735-4CBC-A7C1-5501AE164159}"/>
              </a:ext>
            </a:extLst>
          </p:cNvPr>
          <p:cNvGrpSpPr/>
          <p:nvPr userDrawn="1"/>
        </p:nvGrpSpPr>
        <p:grpSpPr>
          <a:xfrm>
            <a:off x="160070" y="163202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A02ADF-1D81-4CE7-9E6C-C1632E3DFBB9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55A8FA7-1BF5-4389-9939-3A14DE988BFF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F910FD5-9DDB-460D-A029-F1F274130EE0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34650AE-2BEB-4C40-8110-FC7B379FE632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9423845-143A-4FBE-B6B8-671BE90244A9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3E2B03-EEC2-4C21-BC78-E0D63BB357B7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7ED11A-3D80-4423-945F-AB6003CF736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F2C45E2-1C06-4DE8-8234-D8C0B1367839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DC97446-20FD-4A1C-883A-D940E8820262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CA4020-0BD8-4258-B52A-4C55029D27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2D3ACEC-21B3-463C-B704-35F7BFA87E0E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75EF93-03FF-42B8-8EC6-4360FC67F4DE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CBB18D5-4971-47A5-B86F-1BAA9754D423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80D4A6F-899A-4E63-95E2-566711197DB4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1DA7520-D18D-40A6-B0ED-CB96839131DF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FC7E147-8BED-4016-880B-624D3CF7BE1F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9D9FCD3-DC59-45F7-995B-629D79C7E33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D78CB29-D43C-449B-A296-EF0BC073F45C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51556-F275-41B9-B7AB-AD95D93CE90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79F6794-5F95-4530-B3CC-E27969A86868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7B9BB1C-AE6D-4CDE-8628-04854A9E9B78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28F9503-7195-4FEF-9483-29E9944FCF45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0039522-0398-40F0-A6EB-8E80021E54EA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C3B123A-68AD-43AE-A2A3-E34E25751E70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1A4EB56-88A2-492A-8E8A-3E7CBC870EEF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F406DC6-6BEC-4F8A-B6DA-D67467791756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C090CD9-7F44-4E1E-A5E6-7C9D73F2B3EC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162162-A7FE-4E0A-AE90-59A24443B5C5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CFBF192-1210-4FAE-9E74-EF3128D6990E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8CBDF8-4885-4020-B07E-CB63AB407AA3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16396C75-06A7-4F05-A308-4E2C2495ED34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AD002B-4F4E-43A5-B89B-F6220B74A0B6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D4FA43-A874-45BD-91E5-E1F778598903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C5DB293-7587-4645-9AEF-58476DF61CE3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BA9DE51-984F-4A79-9F8E-CEF9DDA90E55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519A54E-0D18-458C-92C0-E2C2B751C238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C342986-FB2B-4308-9BE8-2763826E88B1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81B7D91-59E8-4C46-9BAD-D8AA70770697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5E24010-BE56-47B7-8CDD-6B4766F48ACC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64B21AF-B9BA-4552-BF7E-BCE2CC4D7DF6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9A9448A-4801-4833-8E41-28A19B0D1ED2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9F66193-EC7F-4631-B358-6EC16C4981E7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14108E96-8B12-472B-B9EC-17070A8B4DB1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C0CCF07-117E-4D6B-9254-F4C4CED3B5CA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B9A95C8-96D8-45BC-ADCE-EE00F4D3A5C7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2" name="Cross 51">
            <a:extLst>
              <a:ext uri="{FF2B5EF4-FFF2-40B4-BE49-F238E27FC236}">
                <a16:creationId xmlns:a16="http://schemas.microsoft.com/office/drawing/2014/main" id="{F656B3A0-1D8F-4DB6-9224-B1E49EB4E1B4}"/>
              </a:ext>
            </a:extLst>
          </p:cNvPr>
          <p:cNvSpPr/>
          <p:nvPr userDrawn="1"/>
        </p:nvSpPr>
        <p:spPr>
          <a:xfrm rot="1642289">
            <a:off x="2007653" y="4109671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6579B222-FBB3-4F06-8623-A2BBE0E370C3}"/>
              </a:ext>
            </a:extLst>
          </p:cNvPr>
          <p:cNvSpPr/>
          <p:nvPr userDrawn="1"/>
        </p:nvSpPr>
        <p:spPr>
          <a:xfrm rot="12056913">
            <a:off x="4280712" y="5743587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ross 53">
            <a:extLst>
              <a:ext uri="{FF2B5EF4-FFF2-40B4-BE49-F238E27FC236}">
                <a16:creationId xmlns:a16="http://schemas.microsoft.com/office/drawing/2014/main" id="{6BA16636-80B6-49FE-88F0-BBB2F723E00B}"/>
              </a:ext>
            </a:extLst>
          </p:cNvPr>
          <p:cNvSpPr/>
          <p:nvPr userDrawn="1"/>
        </p:nvSpPr>
        <p:spPr>
          <a:xfrm rot="1642289">
            <a:off x="11121452" y="563704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2CA4B16-9B51-4E4B-B3CC-CB824F95F0C0}"/>
              </a:ext>
            </a:extLst>
          </p:cNvPr>
          <p:cNvSpPr/>
          <p:nvPr userDrawn="1"/>
        </p:nvSpPr>
        <p:spPr>
          <a:xfrm rot="12816686">
            <a:off x="1728883" y="2171913"/>
            <a:ext cx="354855" cy="544957"/>
          </a:xfrm>
          <a:custGeom>
            <a:avLst/>
            <a:gdLst>
              <a:gd name="connsiteX0" fmla="*/ 345263 w 354855"/>
              <a:gd name="connsiteY0" fmla="*/ 315279 h 544956"/>
              <a:gd name="connsiteX1" fmla="*/ 219796 w 354855"/>
              <a:gd name="connsiteY1" fmla="*/ 31395 h 544956"/>
              <a:gd name="connsiteX2" fmla="*/ 43636 w 354855"/>
              <a:gd name="connsiteY2" fmla="*/ 17454 h 544956"/>
              <a:gd name="connsiteX3" fmla="*/ 52508 w 354855"/>
              <a:gd name="connsiteY3" fmla="*/ 113772 h 544956"/>
              <a:gd name="connsiteX4" fmla="*/ 248945 w 354855"/>
              <a:gd name="connsiteY4" fmla="*/ 307675 h 544956"/>
              <a:gd name="connsiteX5" fmla="*/ 240074 w 354855"/>
              <a:gd name="connsiteY5" fmla="*/ 492707 h 544956"/>
              <a:gd name="connsiteX6" fmla="*/ 274292 w 354855"/>
              <a:gd name="connsiteY6" fmla="*/ 543401 h 544956"/>
              <a:gd name="connsiteX7" fmla="*/ 289500 w 354855"/>
              <a:gd name="connsiteY7" fmla="*/ 544668 h 544956"/>
              <a:gd name="connsiteX8" fmla="*/ 338927 w 354855"/>
              <a:gd name="connsiteY8" fmla="*/ 501579 h 544956"/>
              <a:gd name="connsiteX9" fmla="*/ 345263 w 354855"/>
              <a:gd name="connsiteY9" fmla="*/ 315279 h 544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4855" h="544956">
                <a:moveTo>
                  <a:pt x="345263" y="315279"/>
                </a:moveTo>
                <a:cubicBezTo>
                  <a:pt x="350333" y="188545"/>
                  <a:pt x="347798" y="88425"/>
                  <a:pt x="219796" y="31395"/>
                </a:cubicBezTo>
                <a:cubicBezTo>
                  <a:pt x="183044" y="14920"/>
                  <a:pt x="72785" y="-289"/>
                  <a:pt x="43636" y="17454"/>
                </a:cubicBezTo>
                <a:cubicBezTo>
                  <a:pt x="5616" y="38999"/>
                  <a:pt x="-12127" y="85891"/>
                  <a:pt x="52508" y="113772"/>
                </a:cubicBezTo>
                <a:cubicBezTo>
                  <a:pt x="209658" y="107435"/>
                  <a:pt x="247678" y="134050"/>
                  <a:pt x="248945" y="307675"/>
                </a:cubicBezTo>
                <a:cubicBezTo>
                  <a:pt x="248945" y="392587"/>
                  <a:pt x="245143" y="445816"/>
                  <a:pt x="240074" y="492707"/>
                </a:cubicBezTo>
                <a:cubicBezTo>
                  <a:pt x="237539" y="518054"/>
                  <a:pt x="248945" y="540866"/>
                  <a:pt x="274292" y="543401"/>
                </a:cubicBezTo>
                <a:lnTo>
                  <a:pt x="289500" y="544668"/>
                </a:lnTo>
                <a:cubicBezTo>
                  <a:pt x="314847" y="547203"/>
                  <a:pt x="337659" y="528193"/>
                  <a:pt x="338927" y="501579"/>
                </a:cubicBezTo>
                <a:lnTo>
                  <a:pt x="345263" y="31527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F5EF81B-2827-4FC9-8380-99D8243724BB}"/>
              </a:ext>
            </a:extLst>
          </p:cNvPr>
          <p:cNvSpPr/>
          <p:nvPr userDrawn="1"/>
        </p:nvSpPr>
        <p:spPr>
          <a:xfrm rot="10800000">
            <a:off x="23712" y="0"/>
            <a:ext cx="7980947" cy="6634778"/>
          </a:xfrm>
          <a:custGeom>
            <a:avLst/>
            <a:gdLst>
              <a:gd name="connsiteX0" fmla="*/ 4530235 w 4530235"/>
              <a:gd name="connsiteY0" fmla="*/ 0 h 3166512"/>
              <a:gd name="connsiteX1" fmla="*/ 4530235 w 4530235"/>
              <a:gd name="connsiteY1" fmla="*/ 3166512 h 3166512"/>
              <a:gd name="connsiteX2" fmla="*/ 0 w 4530235"/>
              <a:gd name="connsiteY2" fmla="*/ 3166512 h 3166512"/>
              <a:gd name="connsiteX3" fmla="*/ 8629 w 4530235"/>
              <a:gd name="connsiteY3" fmla="*/ 3148262 h 3166512"/>
              <a:gd name="connsiteX4" fmla="*/ 897444 w 4530235"/>
              <a:gd name="connsiteY4" fmla="*/ 2027274 h 3166512"/>
              <a:gd name="connsiteX5" fmla="*/ 3172812 w 4530235"/>
              <a:gd name="connsiteY5" fmla="*/ 2059172 h 3166512"/>
              <a:gd name="connsiteX6" fmla="*/ 3342933 w 4530235"/>
              <a:gd name="connsiteY6" fmla="*/ 581246 h 3166512"/>
              <a:gd name="connsiteX7" fmla="*/ 4518022 w 4530235"/>
              <a:gd name="connsiteY7" fmla="*/ 2043 h 3166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0235" h="3166512">
                <a:moveTo>
                  <a:pt x="4530235" y="0"/>
                </a:moveTo>
                <a:lnTo>
                  <a:pt x="4530235" y="3166512"/>
                </a:lnTo>
                <a:lnTo>
                  <a:pt x="0" y="3166512"/>
                </a:lnTo>
                <a:lnTo>
                  <a:pt x="8629" y="3148262"/>
                </a:lnTo>
                <a:cubicBezTo>
                  <a:pt x="219065" y="2717837"/>
                  <a:pt x="543026" y="2202269"/>
                  <a:pt x="897444" y="2027274"/>
                </a:cubicBezTo>
                <a:cubicBezTo>
                  <a:pt x="1464514" y="1747283"/>
                  <a:pt x="2765231" y="2300177"/>
                  <a:pt x="3172812" y="2059172"/>
                </a:cubicBezTo>
                <a:cubicBezTo>
                  <a:pt x="3580393" y="1818167"/>
                  <a:pt x="3071803" y="926804"/>
                  <a:pt x="3342933" y="581246"/>
                </a:cubicBezTo>
                <a:cubicBezTo>
                  <a:pt x="3549457" y="318029"/>
                  <a:pt x="4135386" y="76402"/>
                  <a:pt x="4518022" y="2043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98FE523-7D8F-49D3-B3C8-D765F17E57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25221F0-AD4C-417D-9787-3683D50755A1}"/>
              </a:ext>
            </a:extLst>
          </p:cNvPr>
          <p:cNvSpPr/>
          <p:nvPr userDrawn="1"/>
        </p:nvSpPr>
        <p:spPr>
          <a:xfrm rot="18902381">
            <a:off x="1888013" y="2649337"/>
            <a:ext cx="8436975" cy="8425297"/>
          </a:xfrm>
          <a:custGeom>
            <a:avLst/>
            <a:gdLst>
              <a:gd name="connsiteX0" fmla="*/ 8260241 w 8436975"/>
              <a:gd name="connsiteY0" fmla="*/ 176734 h 8425297"/>
              <a:gd name="connsiteX1" fmla="*/ 8436975 w 8436975"/>
              <a:gd name="connsiteY1" fmla="*/ 603408 h 8425297"/>
              <a:gd name="connsiteX2" fmla="*/ 8436975 w 8436975"/>
              <a:gd name="connsiteY2" fmla="*/ 8425297 h 8425297"/>
              <a:gd name="connsiteX3" fmla="*/ 0 w 8436975"/>
              <a:gd name="connsiteY3" fmla="*/ 0 h 8425297"/>
              <a:gd name="connsiteX4" fmla="*/ 7833567 w 8436975"/>
              <a:gd name="connsiteY4" fmla="*/ 0 h 8425297"/>
              <a:gd name="connsiteX5" fmla="*/ 8260241 w 8436975"/>
              <a:gd name="connsiteY5" fmla="*/ 176734 h 8425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36975" h="8425297">
                <a:moveTo>
                  <a:pt x="8260241" y="176734"/>
                </a:moveTo>
                <a:cubicBezTo>
                  <a:pt x="8369436" y="285930"/>
                  <a:pt x="8436975" y="436782"/>
                  <a:pt x="8436975" y="603408"/>
                </a:cubicBezTo>
                <a:lnTo>
                  <a:pt x="8436975" y="8425297"/>
                </a:lnTo>
                <a:lnTo>
                  <a:pt x="0" y="0"/>
                </a:lnTo>
                <a:lnTo>
                  <a:pt x="7833567" y="0"/>
                </a:lnTo>
                <a:cubicBezTo>
                  <a:pt x="8000193" y="0"/>
                  <a:pt x="8151045" y="67539"/>
                  <a:pt x="8260241" y="1767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817D529-489F-45AB-B8B9-FB3566B18440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295274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576FE9E-2EC9-4EF2-B372-E8F3A4E4BA4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2402582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9 w 3172218"/>
              <a:gd name="connsiteY2" fmla="*/ 1448523 h 2323213"/>
              <a:gd name="connsiteX3" fmla="*/ 3115229 w 3172218"/>
              <a:gd name="connsiteY3" fmla="*/ 1723696 h 2323213"/>
              <a:gd name="connsiteX4" fmla="*/ 2515712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6" y="0"/>
                  <a:pt x="1685703" y="18997"/>
                  <a:pt x="1723696" y="56991"/>
                </a:cubicBezTo>
                <a:lnTo>
                  <a:pt x="3115229" y="1448523"/>
                </a:lnTo>
                <a:cubicBezTo>
                  <a:pt x="3191215" y="1524510"/>
                  <a:pt x="3191215" y="1647709"/>
                  <a:pt x="3115229" y="1723696"/>
                </a:cubicBezTo>
                <a:lnTo>
                  <a:pt x="2515712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DFE64A-F76A-4D93-B984-E635B00FD67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509890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85DD80A-3650-432A-AA14-9A1BC17F7DB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6617198" y="4538773"/>
            <a:ext cx="3172218" cy="2323213"/>
          </a:xfrm>
          <a:custGeom>
            <a:avLst/>
            <a:gdLst>
              <a:gd name="connsiteX0" fmla="*/ 1586109 w 3172218"/>
              <a:gd name="connsiteY0" fmla="*/ 0 h 2323213"/>
              <a:gd name="connsiteX1" fmla="*/ 1723696 w 3172218"/>
              <a:gd name="connsiteY1" fmla="*/ 56991 h 2323213"/>
              <a:gd name="connsiteX2" fmla="*/ 3115228 w 3172218"/>
              <a:gd name="connsiteY2" fmla="*/ 1448523 h 2323213"/>
              <a:gd name="connsiteX3" fmla="*/ 3115228 w 3172218"/>
              <a:gd name="connsiteY3" fmla="*/ 1723696 h 2323213"/>
              <a:gd name="connsiteX4" fmla="*/ 2515711 w 3172218"/>
              <a:gd name="connsiteY4" fmla="*/ 2323213 h 2323213"/>
              <a:gd name="connsiteX5" fmla="*/ 656508 w 3172218"/>
              <a:gd name="connsiteY5" fmla="*/ 2323213 h 2323213"/>
              <a:gd name="connsiteX6" fmla="*/ 56991 w 3172218"/>
              <a:gd name="connsiteY6" fmla="*/ 1723696 h 2323213"/>
              <a:gd name="connsiteX7" fmla="*/ 56991 w 3172218"/>
              <a:gd name="connsiteY7" fmla="*/ 1448523 h 2323213"/>
              <a:gd name="connsiteX8" fmla="*/ 1448523 w 3172218"/>
              <a:gd name="connsiteY8" fmla="*/ 56991 h 2323213"/>
              <a:gd name="connsiteX9" fmla="*/ 1586109 w 3172218"/>
              <a:gd name="connsiteY9" fmla="*/ 0 h 232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2218" h="2323213">
                <a:moveTo>
                  <a:pt x="1586109" y="0"/>
                </a:moveTo>
                <a:cubicBezTo>
                  <a:pt x="1635905" y="0"/>
                  <a:pt x="1685703" y="18997"/>
                  <a:pt x="1723696" y="56991"/>
                </a:cubicBezTo>
                <a:lnTo>
                  <a:pt x="3115228" y="1448523"/>
                </a:lnTo>
                <a:cubicBezTo>
                  <a:pt x="3191215" y="1524510"/>
                  <a:pt x="3191215" y="1647709"/>
                  <a:pt x="3115228" y="1723696"/>
                </a:cubicBezTo>
                <a:lnTo>
                  <a:pt x="2515711" y="2323213"/>
                </a:lnTo>
                <a:lnTo>
                  <a:pt x="656508" y="2323213"/>
                </a:lnTo>
                <a:lnTo>
                  <a:pt x="56991" y="1723696"/>
                </a:lnTo>
                <a:cubicBezTo>
                  <a:pt x="-18997" y="1647709"/>
                  <a:pt x="-18997" y="1524510"/>
                  <a:pt x="56991" y="1448523"/>
                </a:cubicBezTo>
                <a:lnTo>
                  <a:pt x="1448523" y="56991"/>
                </a:lnTo>
                <a:cubicBezTo>
                  <a:pt x="1486516" y="18997"/>
                  <a:pt x="1536313" y="0"/>
                  <a:pt x="158610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C277F60-8C19-489C-BBEE-1B0023A4EED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724508" y="2681848"/>
            <a:ext cx="3172218" cy="3172218"/>
          </a:xfrm>
          <a:custGeom>
            <a:avLst/>
            <a:gdLst>
              <a:gd name="connsiteX0" fmla="*/ 1717874 w 3435748"/>
              <a:gd name="connsiteY0" fmla="*/ 0 h 3435748"/>
              <a:gd name="connsiteX1" fmla="*/ 1866891 w 3435748"/>
              <a:gd name="connsiteY1" fmla="*/ 61725 h 3435748"/>
              <a:gd name="connsiteX2" fmla="*/ 3374024 w 3435748"/>
              <a:gd name="connsiteY2" fmla="*/ 1568858 h 3435748"/>
              <a:gd name="connsiteX3" fmla="*/ 3374024 w 3435748"/>
              <a:gd name="connsiteY3" fmla="*/ 1866891 h 3435748"/>
              <a:gd name="connsiteX4" fmla="*/ 1866891 w 3435748"/>
              <a:gd name="connsiteY4" fmla="*/ 3374024 h 3435748"/>
              <a:gd name="connsiteX5" fmla="*/ 1568858 w 3435748"/>
              <a:gd name="connsiteY5" fmla="*/ 3374024 h 3435748"/>
              <a:gd name="connsiteX6" fmla="*/ 61725 w 3435748"/>
              <a:gd name="connsiteY6" fmla="*/ 1866891 h 3435748"/>
              <a:gd name="connsiteX7" fmla="*/ 61725 w 3435748"/>
              <a:gd name="connsiteY7" fmla="*/ 1568858 h 3435748"/>
              <a:gd name="connsiteX8" fmla="*/ 1568858 w 3435748"/>
              <a:gd name="connsiteY8" fmla="*/ 61725 h 3435748"/>
              <a:gd name="connsiteX9" fmla="*/ 1717874 w 3435748"/>
              <a:gd name="connsiteY9" fmla="*/ 0 h 3435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35748" h="3435748">
                <a:moveTo>
                  <a:pt x="1717874" y="0"/>
                </a:moveTo>
                <a:cubicBezTo>
                  <a:pt x="1771807" y="0"/>
                  <a:pt x="1825741" y="20575"/>
                  <a:pt x="1866891" y="61725"/>
                </a:cubicBezTo>
                <a:lnTo>
                  <a:pt x="3374024" y="1568858"/>
                </a:lnTo>
                <a:cubicBezTo>
                  <a:pt x="3456323" y="1651157"/>
                  <a:pt x="3456323" y="1784591"/>
                  <a:pt x="3374024" y="1866891"/>
                </a:cubicBezTo>
                <a:lnTo>
                  <a:pt x="1866891" y="3374024"/>
                </a:lnTo>
                <a:cubicBezTo>
                  <a:pt x="1784591" y="3456323"/>
                  <a:pt x="1651157" y="3456323"/>
                  <a:pt x="1568858" y="3374024"/>
                </a:cubicBezTo>
                <a:lnTo>
                  <a:pt x="61725" y="1866891"/>
                </a:lnTo>
                <a:cubicBezTo>
                  <a:pt x="-20575" y="1784591"/>
                  <a:pt x="-20575" y="1651157"/>
                  <a:pt x="61725" y="1568858"/>
                </a:cubicBezTo>
                <a:lnTo>
                  <a:pt x="1568858" y="61725"/>
                </a:lnTo>
                <a:cubicBezTo>
                  <a:pt x="1610007" y="20575"/>
                  <a:pt x="1663941" y="0"/>
                  <a:pt x="171787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7465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32057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9EF0319-E18A-4AD3-8DC7-52B4987EEA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27511" y="0"/>
            <a:ext cx="7964489" cy="6858000"/>
          </a:xfrm>
          <a:custGeom>
            <a:avLst/>
            <a:gdLst>
              <a:gd name="connsiteX0" fmla="*/ 7778449 w 7964489"/>
              <a:gd name="connsiteY0" fmla="*/ 1217940 h 6858000"/>
              <a:gd name="connsiteX1" fmla="*/ 7839864 w 7964489"/>
              <a:gd name="connsiteY1" fmla="*/ 1279355 h 6858000"/>
              <a:gd name="connsiteX2" fmla="*/ 7835038 w 7964489"/>
              <a:gd name="connsiteY2" fmla="*/ 1303261 h 6858000"/>
              <a:gd name="connsiteX3" fmla="*/ 7831351 w 7964489"/>
              <a:gd name="connsiteY3" fmla="*/ 1308729 h 6858000"/>
              <a:gd name="connsiteX4" fmla="*/ 7820047 w 7964489"/>
              <a:gd name="connsiteY4" fmla="*/ 1351128 h 6858000"/>
              <a:gd name="connsiteX5" fmla="*/ 6561027 w 7964489"/>
              <a:gd name="connsiteY5" fmla="*/ 6858000 h 6858000"/>
              <a:gd name="connsiteX6" fmla="*/ 3421268 w 7964489"/>
              <a:gd name="connsiteY6" fmla="*/ 6858000 h 6858000"/>
              <a:gd name="connsiteX7" fmla="*/ 7724513 w 7964489"/>
              <a:gd name="connsiteY7" fmla="*/ 1245358 h 6858000"/>
              <a:gd name="connsiteX8" fmla="*/ 7727645 w 7964489"/>
              <a:gd name="connsiteY8" fmla="*/ 1246869 h 6858000"/>
              <a:gd name="connsiteX9" fmla="*/ 7735022 w 7964489"/>
              <a:gd name="connsiteY9" fmla="*/ 1235928 h 6858000"/>
              <a:gd name="connsiteX10" fmla="*/ 7778449 w 7964489"/>
              <a:gd name="connsiteY10" fmla="*/ 1217940 h 6858000"/>
              <a:gd name="connsiteX11" fmla="*/ 4745315 w 7964489"/>
              <a:gd name="connsiteY11" fmla="*/ 528817 h 6858000"/>
              <a:gd name="connsiteX12" fmla="*/ 4770572 w 7964489"/>
              <a:gd name="connsiteY12" fmla="*/ 603115 h 6858000"/>
              <a:gd name="connsiteX13" fmla="*/ 3224260 w 7964489"/>
              <a:gd name="connsiteY13" fmla="*/ 6858000 h 6858000"/>
              <a:gd name="connsiteX14" fmla="*/ 0 w 7964489"/>
              <a:gd name="connsiteY14" fmla="*/ 6858000 h 6858000"/>
              <a:gd name="connsiteX15" fmla="*/ 4661202 w 7964489"/>
              <a:gd name="connsiteY15" fmla="*/ 585025 h 6858000"/>
              <a:gd name="connsiteX16" fmla="*/ 4745315 w 7964489"/>
              <a:gd name="connsiteY16" fmla="*/ 528817 h 6858000"/>
              <a:gd name="connsiteX17" fmla="*/ 5167647 w 7964489"/>
              <a:gd name="connsiteY17" fmla="*/ 0 h 6858000"/>
              <a:gd name="connsiteX18" fmla="*/ 7964489 w 7964489"/>
              <a:gd name="connsiteY18" fmla="*/ 0 h 6858000"/>
              <a:gd name="connsiteX19" fmla="*/ 7964489 w 7964489"/>
              <a:gd name="connsiteY19" fmla="*/ 581734 h 6858000"/>
              <a:gd name="connsiteX20" fmla="*/ 3875844 w 7964489"/>
              <a:gd name="connsiteY20" fmla="*/ 5827594 h 6858000"/>
              <a:gd name="connsiteX21" fmla="*/ 3786013 w 7964489"/>
              <a:gd name="connsiteY21" fmla="*/ 57847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64489" h="6858000">
                <a:moveTo>
                  <a:pt x="7778449" y="1217940"/>
                </a:moveTo>
                <a:cubicBezTo>
                  <a:pt x="7812368" y="1217940"/>
                  <a:pt x="7839864" y="1245436"/>
                  <a:pt x="7839864" y="1279355"/>
                </a:cubicBezTo>
                <a:cubicBezTo>
                  <a:pt x="7839864" y="1287835"/>
                  <a:pt x="7838145" y="1295913"/>
                  <a:pt x="7835038" y="1303261"/>
                </a:cubicBezTo>
                <a:lnTo>
                  <a:pt x="7831351" y="1308729"/>
                </a:lnTo>
                <a:lnTo>
                  <a:pt x="7820047" y="1351128"/>
                </a:lnTo>
                <a:lnTo>
                  <a:pt x="6561027" y="6858000"/>
                </a:lnTo>
                <a:lnTo>
                  <a:pt x="3421268" y="6858000"/>
                </a:lnTo>
                <a:lnTo>
                  <a:pt x="7724513" y="1245358"/>
                </a:lnTo>
                <a:lnTo>
                  <a:pt x="7727645" y="1246869"/>
                </a:lnTo>
                <a:lnTo>
                  <a:pt x="7735022" y="1235928"/>
                </a:lnTo>
                <a:cubicBezTo>
                  <a:pt x="7746136" y="1224814"/>
                  <a:pt x="7761489" y="1217940"/>
                  <a:pt x="7778449" y="1217940"/>
                </a:cubicBezTo>
                <a:close/>
                <a:moveTo>
                  <a:pt x="4745315" y="528817"/>
                </a:moveTo>
                <a:cubicBezTo>
                  <a:pt x="4769088" y="531405"/>
                  <a:pt x="4783051" y="555745"/>
                  <a:pt x="4770572" y="603115"/>
                </a:cubicBezTo>
                <a:lnTo>
                  <a:pt x="3224260" y="6858000"/>
                </a:lnTo>
                <a:lnTo>
                  <a:pt x="0" y="6858000"/>
                </a:lnTo>
                <a:lnTo>
                  <a:pt x="4661202" y="585025"/>
                </a:lnTo>
                <a:cubicBezTo>
                  <a:pt x="4687960" y="545391"/>
                  <a:pt x="4721542" y="526228"/>
                  <a:pt x="4745315" y="528817"/>
                </a:cubicBezTo>
                <a:close/>
                <a:moveTo>
                  <a:pt x="5167647" y="0"/>
                </a:moveTo>
                <a:lnTo>
                  <a:pt x="7964489" y="0"/>
                </a:lnTo>
                <a:lnTo>
                  <a:pt x="7964489" y="581734"/>
                </a:lnTo>
                <a:lnTo>
                  <a:pt x="3875844" y="5827594"/>
                </a:lnTo>
                <a:cubicBezTo>
                  <a:pt x="3798133" y="5935017"/>
                  <a:pt x="3757954" y="5895728"/>
                  <a:pt x="3786013" y="57847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372217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0725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BE861D7-D457-4F0C-825B-4CDA97FB39DE}"/>
              </a:ext>
            </a:extLst>
          </p:cNvPr>
          <p:cNvGrpSpPr/>
          <p:nvPr userDrawn="1"/>
        </p:nvGrpSpPr>
        <p:grpSpPr>
          <a:xfrm flipV="1">
            <a:off x="196164" y="4434413"/>
            <a:ext cx="2781298" cy="2281190"/>
            <a:chOff x="160070" y="163202"/>
            <a:chExt cx="2781298" cy="2281190"/>
          </a:xfrm>
          <a:solidFill>
            <a:srgbClr val="FFFFFF">
              <a:alpha val="40000"/>
            </a:srgbClr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E407CA1-5FD4-44EE-81DD-190588A1B548}"/>
                </a:ext>
              </a:extLst>
            </p:cNvPr>
            <p:cNvSpPr/>
            <p:nvPr/>
          </p:nvSpPr>
          <p:spPr>
            <a:xfrm>
              <a:off x="160070" y="163845"/>
              <a:ext cx="140381" cy="140381"/>
            </a:xfrm>
            <a:custGeom>
              <a:avLst/>
              <a:gdLst>
                <a:gd name="connsiteX0" fmla="*/ 53340 w 76200"/>
                <a:gd name="connsiteY0" fmla="*/ 11081 h 76200"/>
                <a:gd name="connsiteX1" fmla="*/ 42863 w 76200"/>
                <a:gd name="connsiteY1" fmla="*/ 22511 h 76200"/>
                <a:gd name="connsiteX2" fmla="*/ 32385 w 76200"/>
                <a:gd name="connsiteY2" fmla="*/ 11081 h 76200"/>
                <a:gd name="connsiteX3" fmla="*/ 11430 w 76200"/>
                <a:gd name="connsiteY3" fmla="*/ 11081 h 76200"/>
                <a:gd name="connsiteX4" fmla="*/ 11430 w 76200"/>
                <a:gd name="connsiteY4" fmla="*/ 31083 h 76200"/>
                <a:gd name="connsiteX5" fmla="*/ 21908 w 76200"/>
                <a:gd name="connsiteY5" fmla="*/ 41561 h 76200"/>
                <a:gd name="connsiteX6" fmla="*/ 11430 w 76200"/>
                <a:gd name="connsiteY6" fmla="*/ 52991 h 76200"/>
                <a:gd name="connsiteX7" fmla="*/ 11430 w 76200"/>
                <a:gd name="connsiteY7" fmla="*/ 72993 h 76200"/>
                <a:gd name="connsiteX8" fmla="*/ 32385 w 76200"/>
                <a:gd name="connsiteY8" fmla="*/ 73946 h 76200"/>
                <a:gd name="connsiteX9" fmla="*/ 42863 w 76200"/>
                <a:gd name="connsiteY9" fmla="*/ 63468 h 76200"/>
                <a:gd name="connsiteX10" fmla="*/ 53340 w 76200"/>
                <a:gd name="connsiteY10" fmla="*/ 73946 h 76200"/>
                <a:gd name="connsiteX11" fmla="*/ 74295 w 76200"/>
                <a:gd name="connsiteY11" fmla="*/ 73946 h 76200"/>
                <a:gd name="connsiteX12" fmla="*/ 74295 w 76200"/>
                <a:gd name="connsiteY12" fmla="*/ 53943 h 76200"/>
                <a:gd name="connsiteX13" fmla="*/ 63818 w 76200"/>
                <a:gd name="connsiteY13" fmla="*/ 42513 h 76200"/>
                <a:gd name="connsiteX14" fmla="*/ 74295 w 76200"/>
                <a:gd name="connsiteY14" fmla="*/ 32036 h 76200"/>
                <a:gd name="connsiteX15" fmla="*/ 74295 w 76200"/>
                <a:gd name="connsiteY15" fmla="*/ 11081 h 76200"/>
                <a:gd name="connsiteX16" fmla="*/ 53340 w 76200"/>
                <a:gd name="connsiteY16" fmla="*/ 1108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081"/>
                  </a:moveTo>
                  <a:lnTo>
                    <a:pt x="42863" y="22511"/>
                  </a:lnTo>
                  <a:lnTo>
                    <a:pt x="32385" y="11081"/>
                  </a:lnTo>
                  <a:cubicBezTo>
                    <a:pt x="26670" y="6318"/>
                    <a:pt x="17145" y="6318"/>
                    <a:pt x="11430" y="11081"/>
                  </a:cubicBezTo>
                  <a:cubicBezTo>
                    <a:pt x="5715" y="15843"/>
                    <a:pt x="5715" y="26321"/>
                    <a:pt x="11430" y="31083"/>
                  </a:cubicBezTo>
                  <a:lnTo>
                    <a:pt x="21908" y="41561"/>
                  </a:lnTo>
                  <a:lnTo>
                    <a:pt x="11430" y="52991"/>
                  </a:lnTo>
                  <a:cubicBezTo>
                    <a:pt x="5715" y="58706"/>
                    <a:pt x="5715" y="68231"/>
                    <a:pt x="11430" y="72993"/>
                  </a:cubicBezTo>
                  <a:cubicBezTo>
                    <a:pt x="17145" y="77756"/>
                    <a:pt x="26670" y="79661"/>
                    <a:pt x="32385" y="73946"/>
                  </a:cubicBezTo>
                  <a:lnTo>
                    <a:pt x="42863" y="63468"/>
                  </a:lnTo>
                  <a:lnTo>
                    <a:pt x="53340" y="73946"/>
                  </a:lnTo>
                  <a:cubicBezTo>
                    <a:pt x="59055" y="79661"/>
                    <a:pt x="68580" y="79661"/>
                    <a:pt x="74295" y="73946"/>
                  </a:cubicBezTo>
                  <a:cubicBezTo>
                    <a:pt x="80010" y="68231"/>
                    <a:pt x="80010" y="58706"/>
                    <a:pt x="74295" y="53943"/>
                  </a:cubicBezTo>
                  <a:lnTo>
                    <a:pt x="63818" y="42513"/>
                  </a:lnTo>
                  <a:lnTo>
                    <a:pt x="74295" y="32036"/>
                  </a:lnTo>
                  <a:cubicBezTo>
                    <a:pt x="80010" y="26321"/>
                    <a:pt x="80010" y="16796"/>
                    <a:pt x="74295" y="11081"/>
                  </a:cubicBezTo>
                  <a:cubicBezTo>
                    <a:pt x="68580" y="5366"/>
                    <a:pt x="59055" y="6318"/>
                    <a:pt x="53340" y="110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37A0D61-F27B-4FE6-8B57-11E3B6AE2525}"/>
                </a:ext>
              </a:extLst>
            </p:cNvPr>
            <p:cNvSpPr/>
            <p:nvPr/>
          </p:nvSpPr>
          <p:spPr>
            <a:xfrm>
              <a:off x="491721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630F3AB-9F61-4C4A-AB33-0EB2973B7942}"/>
                </a:ext>
              </a:extLst>
            </p:cNvPr>
            <p:cNvSpPr/>
            <p:nvPr/>
          </p:nvSpPr>
          <p:spPr>
            <a:xfrm>
              <a:off x="821614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3342 w 76200"/>
                <a:gd name="connsiteY11" fmla="*/ 74295 h 76200"/>
                <a:gd name="connsiteX12" fmla="*/ 73342 w 76200"/>
                <a:gd name="connsiteY12" fmla="*/ 54293 h 76200"/>
                <a:gd name="connsiteX13" fmla="*/ 62865 w 76200"/>
                <a:gd name="connsiteY13" fmla="*/ 43815 h 76200"/>
                <a:gd name="connsiteX14" fmla="*/ 73342 w 76200"/>
                <a:gd name="connsiteY14" fmla="*/ 33338 h 76200"/>
                <a:gd name="connsiteX15" fmla="*/ 73342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3342" y="74295"/>
                  </a:cubicBezTo>
                  <a:cubicBezTo>
                    <a:pt x="79058" y="68580"/>
                    <a:pt x="79058" y="59055"/>
                    <a:pt x="73342" y="54293"/>
                  </a:cubicBezTo>
                  <a:lnTo>
                    <a:pt x="62865" y="43815"/>
                  </a:lnTo>
                  <a:lnTo>
                    <a:pt x="73342" y="33338"/>
                  </a:lnTo>
                  <a:cubicBezTo>
                    <a:pt x="79058" y="27623"/>
                    <a:pt x="79058" y="18098"/>
                    <a:pt x="73342" y="13335"/>
                  </a:cubicBezTo>
                  <a:cubicBezTo>
                    <a:pt x="67628" y="6668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D87576C-71E7-471B-9B76-0B559E7D1CFF}"/>
                </a:ext>
              </a:extLst>
            </p:cNvPr>
            <p:cNvSpPr/>
            <p:nvPr/>
          </p:nvSpPr>
          <p:spPr>
            <a:xfrm>
              <a:off x="1151509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2863 h 76200"/>
                <a:gd name="connsiteX6" fmla="*/ 11430 w 76200"/>
                <a:gd name="connsiteY6" fmla="*/ 53340 h 76200"/>
                <a:gd name="connsiteX7" fmla="*/ 11430 w 76200"/>
                <a:gd name="connsiteY7" fmla="*/ 73343 h 76200"/>
                <a:gd name="connsiteX8" fmla="*/ 31433 w 76200"/>
                <a:gd name="connsiteY8" fmla="*/ 73343 h 76200"/>
                <a:gd name="connsiteX9" fmla="*/ 41910 w 76200"/>
                <a:gd name="connsiteY9" fmla="*/ 62865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2863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3"/>
                  </a:cubicBezTo>
                  <a:cubicBezTo>
                    <a:pt x="17145" y="78105"/>
                    <a:pt x="26670" y="79058"/>
                    <a:pt x="31433" y="73343"/>
                  </a:cubicBezTo>
                  <a:lnTo>
                    <a:pt x="41910" y="62865"/>
                  </a:lnTo>
                  <a:lnTo>
                    <a:pt x="52388" y="74295"/>
                  </a:lnTo>
                  <a:cubicBezTo>
                    <a:pt x="58102" y="80010"/>
                    <a:pt x="67627" y="80010"/>
                    <a:pt x="72390" y="74295"/>
                  </a:cubicBezTo>
                  <a:cubicBezTo>
                    <a:pt x="78105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7" y="6668"/>
                    <a:pt x="58102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87A641C-0AEB-43AD-A1C0-3E3DB6BD4DB5}"/>
                </a:ext>
              </a:extLst>
            </p:cNvPr>
            <p:cNvSpPr/>
            <p:nvPr/>
          </p:nvSpPr>
          <p:spPr>
            <a:xfrm>
              <a:off x="148140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8103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4B4F603-5763-4124-9C65-63C757024D0D}"/>
                </a:ext>
              </a:extLst>
            </p:cNvPr>
            <p:cNvSpPr/>
            <p:nvPr/>
          </p:nvSpPr>
          <p:spPr>
            <a:xfrm>
              <a:off x="1813055" y="16320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4295 h 76200"/>
                <a:gd name="connsiteX11" fmla="*/ 72390 w 76200"/>
                <a:gd name="connsiteY11" fmla="*/ 74295 h 76200"/>
                <a:gd name="connsiteX12" fmla="*/ 72390 w 76200"/>
                <a:gd name="connsiteY12" fmla="*/ 54293 h 76200"/>
                <a:gd name="connsiteX13" fmla="*/ 61913 w 76200"/>
                <a:gd name="connsiteY13" fmla="*/ 43815 h 76200"/>
                <a:gd name="connsiteX14" fmla="*/ 72390 w 76200"/>
                <a:gd name="connsiteY14" fmla="*/ 33338 h 76200"/>
                <a:gd name="connsiteX15" fmla="*/ 72390 w 76200"/>
                <a:gd name="connsiteY15" fmla="*/ 13335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4295"/>
                  </a:lnTo>
                  <a:cubicBezTo>
                    <a:pt x="58103" y="80010"/>
                    <a:pt x="67628" y="80010"/>
                    <a:pt x="72390" y="74295"/>
                  </a:cubicBezTo>
                  <a:cubicBezTo>
                    <a:pt x="77153" y="68580"/>
                    <a:pt x="78105" y="59055"/>
                    <a:pt x="72390" y="54293"/>
                  </a:cubicBezTo>
                  <a:lnTo>
                    <a:pt x="61913" y="43815"/>
                  </a:lnTo>
                  <a:lnTo>
                    <a:pt x="72390" y="33338"/>
                  </a:lnTo>
                  <a:cubicBezTo>
                    <a:pt x="78105" y="27623"/>
                    <a:pt x="78105" y="18098"/>
                    <a:pt x="72390" y="13335"/>
                  </a:cubicBezTo>
                  <a:cubicBezTo>
                    <a:pt x="66675" y="8573"/>
                    <a:pt x="57150" y="6668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75612D3-A761-4DCD-A5BD-F1103F92ABD5}"/>
                </a:ext>
              </a:extLst>
            </p:cNvPr>
            <p:cNvSpPr/>
            <p:nvPr/>
          </p:nvSpPr>
          <p:spPr>
            <a:xfrm>
              <a:off x="2142951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0CC9D82-7080-4E2E-9EBC-90DE06E02CD3}"/>
                </a:ext>
              </a:extLst>
            </p:cNvPr>
            <p:cNvSpPr/>
            <p:nvPr/>
          </p:nvSpPr>
          <p:spPr>
            <a:xfrm>
              <a:off x="2472846" y="163202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6668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77C22-797D-4DE0-934A-6606EF805FBD}"/>
                </a:ext>
              </a:extLst>
            </p:cNvPr>
            <p:cNvSpPr/>
            <p:nvPr/>
          </p:nvSpPr>
          <p:spPr>
            <a:xfrm>
              <a:off x="2800987" y="163202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2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2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6668"/>
                    <a:pt x="59055" y="6668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FDEEDE-4A33-4C0F-B2D4-558856E8C3B6}"/>
                </a:ext>
              </a:extLst>
            </p:cNvPr>
            <p:cNvSpPr/>
            <p:nvPr/>
          </p:nvSpPr>
          <p:spPr>
            <a:xfrm>
              <a:off x="16182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1432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09B993E-8613-40BB-9EBB-AC078F29EE77}"/>
                </a:ext>
              </a:extLst>
            </p:cNvPr>
            <p:cNvSpPr/>
            <p:nvPr/>
          </p:nvSpPr>
          <p:spPr>
            <a:xfrm>
              <a:off x="491721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BB02F0-8D23-4D7C-9940-354089982420}"/>
                </a:ext>
              </a:extLst>
            </p:cNvPr>
            <p:cNvSpPr/>
            <p:nvPr/>
          </p:nvSpPr>
          <p:spPr>
            <a:xfrm>
              <a:off x="821614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4DB76EE-8105-4B73-A57D-DE1A3E874018}"/>
                </a:ext>
              </a:extLst>
            </p:cNvPr>
            <p:cNvSpPr/>
            <p:nvPr/>
          </p:nvSpPr>
          <p:spPr>
            <a:xfrm>
              <a:off x="1151509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0B5642A-685F-4C9B-98E5-0363F7A98967}"/>
                </a:ext>
              </a:extLst>
            </p:cNvPr>
            <p:cNvSpPr/>
            <p:nvPr/>
          </p:nvSpPr>
          <p:spPr>
            <a:xfrm>
              <a:off x="148140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3FF590F-A53E-4C7F-BF29-1FC182CAB35D}"/>
                </a:ext>
              </a:extLst>
            </p:cNvPr>
            <p:cNvSpPr/>
            <p:nvPr/>
          </p:nvSpPr>
          <p:spPr>
            <a:xfrm>
              <a:off x="1813055" y="43168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7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6B710DD-98B8-4820-BA3B-08D07F2F82F5}"/>
                </a:ext>
              </a:extLst>
            </p:cNvPr>
            <p:cNvSpPr/>
            <p:nvPr/>
          </p:nvSpPr>
          <p:spPr>
            <a:xfrm>
              <a:off x="2142951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0C2DB0F-294E-4BE0-9796-FFD452B698E6}"/>
                </a:ext>
              </a:extLst>
            </p:cNvPr>
            <p:cNvSpPr/>
            <p:nvPr/>
          </p:nvSpPr>
          <p:spPr>
            <a:xfrm>
              <a:off x="2472846" y="431681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2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2" y="41910"/>
                  </a:lnTo>
                  <a:lnTo>
                    <a:pt x="72390" y="31432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2766DA7-4247-4A42-BAE8-C2F833AE5E4D}"/>
                </a:ext>
              </a:extLst>
            </p:cNvPr>
            <p:cNvSpPr/>
            <p:nvPr/>
          </p:nvSpPr>
          <p:spPr>
            <a:xfrm>
              <a:off x="16182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3343 w 76200"/>
                <a:gd name="connsiteY11" fmla="*/ 74295 h 76200"/>
                <a:gd name="connsiteX12" fmla="*/ 73343 w 76200"/>
                <a:gd name="connsiteY12" fmla="*/ 54293 h 76200"/>
                <a:gd name="connsiteX13" fmla="*/ 62865 w 76200"/>
                <a:gd name="connsiteY13" fmla="*/ 43815 h 76200"/>
                <a:gd name="connsiteX14" fmla="*/ 73343 w 76200"/>
                <a:gd name="connsiteY14" fmla="*/ 32385 h 76200"/>
                <a:gd name="connsiteX15" fmla="*/ 73343 w 76200"/>
                <a:gd name="connsiteY15" fmla="*/ 12383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9058"/>
                    <a:pt x="67628" y="79058"/>
                    <a:pt x="73343" y="74295"/>
                  </a:cubicBezTo>
                  <a:cubicBezTo>
                    <a:pt x="79058" y="69533"/>
                    <a:pt x="79058" y="59055"/>
                    <a:pt x="73343" y="54293"/>
                  </a:cubicBezTo>
                  <a:lnTo>
                    <a:pt x="62865" y="43815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2383"/>
                  </a:cubicBezTo>
                  <a:cubicBezTo>
                    <a:pt x="67628" y="7620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73DFE95-5802-47A9-965E-AD63BFC6C1D6}"/>
                </a:ext>
              </a:extLst>
            </p:cNvPr>
            <p:cNvSpPr/>
            <p:nvPr/>
          </p:nvSpPr>
          <p:spPr>
            <a:xfrm>
              <a:off x="491721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3A7B14B-26D1-4AB9-A34C-6564B833B1A1}"/>
                </a:ext>
              </a:extLst>
            </p:cNvPr>
            <p:cNvSpPr/>
            <p:nvPr/>
          </p:nvSpPr>
          <p:spPr>
            <a:xfrm>
              <a:off x="821614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72B42C1-BCB0-40C3-A16B-77502F644F86}"/>
                </a:ext>
              </a:extLst>
            </p:cNvPr>
            <p:cNvSpPr/>
            <p:nvPr/>
          </p:nvSpPr>
          <p:spPr>
            <a:xfrm>
              <a:off x="1151509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7153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1F30ECE-28B2-4CB0-82BA-977A5BBEF08D}"/>
                </a:ext>
              </a:extLst>
            </p:cNvPr>
            <p:cNvSpPr/>
            <p:nvPr/>
          </p:nvSpPr>
          <p:spPr>
            <a:xfrm>
              <a:off x="1481405" y="69840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25B4573-4AD1-4B81-B783-08D57B7BFD5D}"/>
                </a:ext>
              </a:extLst>
            </p:cNvPr>
            <p:cNvSpPr/>
            <p:nvPr/>
          </p:nvSpPr>
          <p:spPr>
            <a:xfrm>
              <a:off x="1811302" y="698403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CBFDB14-4422-456C-97BB-62B02E9BA642}"/>
                </a:ext>
              </a:extLst>
            </p:cNvPr>
            <p:cNvSpPr/>
            <p:nvPr/>
          </p:nvSpPr>
          <p:spPr>
            <a:xfrm>
              <a:off x="2142951" y="698403"/>
              <a:ext cx="140381" cy="140381"/>
            </a:xfrm>
            <a:custGeom>
              <a:avLst/>
              <a:gdLst>
                <a:gd name="connsiteX0" fmla="*/ 52387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7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2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7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7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7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2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5715"/>
                    <a:pt x="58103" y="5715"/>
                    <a:pt x="52387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35623C5-8E6C-4045-B3DF-30216FEC4B09}"/>
                </a:ext>
              </a:extLst>
            </p:cNvPr>
            <p:cNvSpPr/>
            <p:nvPr/>
          </p:nvSpPr>
          <p:spPr>
            <a:xfrm>
              <a:off x="16182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3343 w 76200"/>
                <a:gd name="connsiteY14" fmla="*/ 31433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3343" y="31433"/>
                  </a:lnTo>
                  <a:cubicBezTo>
                    <a:pt x="79058" y="25718"/>
                    <a:pt x="79058" y="16193"/>
                    <a:pt x="73343" y="11430"/>
                  </a:cubicBezTo>
                  <a:cubicBezTo>
                    <a:pt x="67628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5AD1962-0F7F-49AF-BEAE-5A57053A2A2A}"/>
                </a:ext>
              </a:extLst>
            </p:cNvPr>
            <p:cNvSpPr/>
            <p:nvPr/>
          </p:nvSpPr>
          <p:spPr>
            <a:xfrm>
              <a:off x="491721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773899E-0AE2-4F17-AC46-8025FE31E028}"/>
                </a:ext>
              </a:extLst>
            </p:cNvPr>
            <p:cNvSpPr/>
            <p:nvPr/>
          </p:nvSpPr>
          <p:spPr>
            <a:xfrm>
              <a:off x="821614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D735054-8238-4577-9B4B-9DE571C72F56}"/>
                </a:ext>
              </a:extLst>
            </p:cNvPr>
            <p:cNvSpPr/>
            <p:nvPr/>
          </p:nvSpPr>
          <p:spPr>
            <a:xfrm>
              <a:off x="1151509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7152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32778BE-09C1-4C8E-BD9E-289BC958BF42}"/>
                </a:ext>
              </a:extLst>
            </p:cNvPr>
            <p:cNvSpPr/>
            <p:nvPr/>
          </p:nvSpPr>
          <p:spPr>
            <a:xfrm>
              <a:off x="148140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B01113E-AC78-49F9-8443-F1B62CE29184}"/>
                </a:ext>
              </a:extLst>
            </p:cNvPr>
            <p:cNvSpPr/>
            <p:nvPr/>
          </p:nvSpPr>
          <p:spPr>
            <a:xfrm>
              <a:off x="1813055" y="966883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2"/>
                    <a:pt x="5715" y="67627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7153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7150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44729B5-03E9-49F1-BC8F-4184572456FD}"/>
                </a:ext>
              </a:extLst>
            </p:cNvPr>
            <p:cNvSpPr/>
            <p:nvPr/>
          </p:nvSpPr>
          <p:spPr>
            <a:xfrm>
              <a:off x="16182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3343 w 76200"/>
                <a:gd name="connsiteY14" fmla="*/ 32385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3343" y="32385"/>
                  </a:lnTo>
                  <a:cubicBezTo>
                    <a:pt x="79058" y="26670"/>
                    <a:pt x="79058" y="17145"/>
                    <a:pt x="73343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0569BE3-8F9A-4BB6-A554-2B76C56FCD32}"/>
                </a:ext>
              </a:extLst>
            </p:cNvPr>
            <p:cNvSpPr/>
            <p:nvPr/>
          </p:nvSpPr>
          <p:spPr>
            <a:xfrm>
              <a:off x="491721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FB716A3-248A-49B7-BD3F-300E1F30ADDD}"/>
                </a:ext>
              </a:extLst>
            </p:cNvPr>
            <p:cNvSpPr/>
            <p:nvPr/>
          </p:nvSpPr>
          <p:spPr>
            <a:xfrm>
              <a:off x="821614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4E20E4E1-9AD6-4786-AAC1-ADCB74B1F077}"/>
                </a:ext>
              </a:extLst>
            </p:cNvPr>
            <p:cNvSpPr/>
            <p:nvPr/>
          </p:nvSpPr>
          <p:spPr>
            <a:xfrm>
              <a:off x="1151509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2" y="78105"/>
                    <a:pt x="67627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7627" y="5715"/>
                    <a:pt x="58102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4111B8D-134D-44F5-9E25-69F3194525A2}"/>
                </a:ext>
              </a:extLst>
            </p:cNvPr>
            <p:cNvSpPr/>
            <p:nvPr/>
          </p:nvSpPr>
          <p:spPr>
            <a:xfrm>
              <a:off x="1481405" y="1233607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8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3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3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8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3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3"/>
                  </a:lnTo>
                  <a:cubicBezTo>
                    <a:pt x="78105" y="25718"/>
                    <a:pt x="78105" y="16193"/>
                    <a:pt x="72390" y="11430"/>
                  </a:cubicBezTo>
                  <a:cubicBezTo>
                    <a:pt x="66675" y="6668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D501F4A-7750-43BB-9DCA-46E389080FE1}"/>
                </a:ext>
              </a:extLst>
            </p:cNvPr>
            <p:cNvSpPr/>
            <p:nvPr/>
          </p:nvSpPr>
          <p:spPr>
            <a:xfrm>
              <a:off x="160070" y="1500330"/>
              <a:ext cx="140381" cy="140381"/>
            </a:xfrm>
            <a:custGeom>
              <a:avLst/>
              <a:gdLst>
                <a:gd name="connsiteX0" fmla="*/ 53340 w 76200"/>
                <a:gd name="connsiteY0" fmla="*/ 11430 h 76200"/>
                <a:gd name="connsiteX1" fmla="*/ 42863 w 76200"/>
                <a:gd name="connsiteY1" fmla="*/ 21907 h 76200"/>
                <a:gd name="connsiteX2" fmla="*/ 32385 w 76200"/>
                <a:gd name="connsiteY2" fmla="*/ 11430 h 76200"/>
                <a:gd name="connsiteX3" fmla="*/ 12383 w 76200"/>
                <a:gd name="connsiteY3" fmla="*/ 11430 h 76200"/>
                <a:gd name="connsiteX4" fmla="*/ 12383 w 76200"/>
                <a:gd name="connsiteY4" fmla="*/ 31432 h 76200"/>
                <a:gd name="connsiteX5" fmla="*/ 22860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4295 w 76200"/>
                <a:gd name="connsiteY14" fmla="*/ 32385 h 76200"/>
                <a:gd name="connsiteX15" fmla="*/ 74295 w 76200"/>
                <a:gd name="connsiteY15" fmla="*/ 12382 h 76200"/>
                <a:gd name="connsiteX16" fmla="*/ 53340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3340" y="11430"/>
                  </a:moveTo>
                  <a:lnTo>
                    <a:pt x="42863" y="21907"/>
                  </a:lnTo>
                  <a:lnTo>
                    <a:pt x="32385" y="11430"/>
                  </a:lnTo>
                  <a:cubicBezTo>
                    <a:pt x="26670" y="5715"/>
                    <a:pt x="17145" y="5715"/>
                    <a:pt x="12383" y="11430"/>
                  </a:cubicBezTo>
                  <a:cubicBezTo>
                    <a:pt x="7620" y="17145"/>
                    <a:pt x="6668" y="26670"/>
                    <a:pt x="12383" y="31432"/>
                  </a:cubicBezTo>
                  <a:lnTo>
                    <a:pt x="22860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4295" y="32385"/>
                  </a:lnTo>
                  <a:cubicBezTo>
                    <a:pt x="80010" y="26670"/>
                    <a:pt x="80010" y="17145"/>
                    <a:pt x="74295" y="12382"/>
                  </a:cubicBezTo>
                  <a:cubicBezTo>
                    <a:pt x="68580" y="7620"/>
                    <a:pt x="59055" y="6667"/>
                    <a:pt x="53340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9AAFD71-4155-4EC3-BABF-1B6CF32C6A33}"/>
                </a:ext>
              </a:extLst>
            </p:cNvPr>
            <p:cNvSpPr/>
            <p:nvPr/>
          </p:nvSpPr>
          <p:spPr>
            <a:xfrm>
              <a:off x="491721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2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2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6675" y="7620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7E51961-41BD-4DAE-8CB2-DF3644AD7104}"/>
                </a:ext>
              </a:extLst>
            </p:cNvPr>
            <p:cNvSpPr/>
            <p:nvPr/>
          </p:nvSpPr>
          <p:spPr>
            <a:xfrm>
              <a:off x="821614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8" y="6667"/>
                    <a:pt x="58103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8313E7A-C893-4524-9065-66A370B6B398}"/>
                </a:ext>
              </a:extLst>
            </p:cNvPr>
            <p:cNvSpPr/>
            <p:nvPr/>
          </p:nvSpPr>
          <p:spPr>
            <a:xfrm>
              <a:off x="1151509" y="150033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3340 h 76200"/>
                <a:gd name="connsiteX7" fmla="*/ 11430 w 76200"/>
                <a:gd name="connsiteY7" fmla="*/ 73342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2390 w 76200"/>
                <a:gd name="connsiteY11" fmla="*/ 73342 h 76200"/>
                <a:gd name="connsiteX12" fmla="*/ 72390 w 76200"/>
                <a:gd name="connsiteY12" fmla="*/ 53340 h 76200"/>
                <a:gd name="connsiteX13" fmla="*/ 61913 w 76200"/>
                <a:gd name="connsiteY13" fmla="*/ 42863 h 76200"/>
                <a:gd name="connsiteX14" fmla="*/ 72390 w 76200"/>
                <a:gd name="connsiteY14" fmla="*/ 32385 h 76200"/>
                <a:gd name="connsiteX15" fmla="*/ 72390 w 76200"/>
                <a:gd name="connsiteY15" fmla="*/ 12382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3340"/>
                  </a:lnTo>
                  <a:cubicBezTo>
                    <a:pt x="5715" y="59055"/>
                    <a:pt x="5715" y="68580"/>
                    <a:pt x="11430" y="73342"/>
                  </a:cubicBezTo>
                  <a:cubicBezTo>
                    <a:pt x="17145" y="79057"/>
                    <a:pt x="26670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2" y="79057"/>
                    <a:pt x="67627" y="79057"/>
                    <a:pt x="72390" y="73342"/>
                  </a:cubicBezTo>
                  <a:cubicBezTo>
                    <a:pt x="78105" y="67628"/>
                    <a:pt x="78105" y="58103"/>
                    <a:pt x="72390" y="53340"/>
                  </a:cubicBezTo>
                  <a:lnTo>
                    <a:pt x="61913" y="42863"/>
                  </a:lnTo>
                  <a:lnTo>
                    <a:pt x="72390" y="32385"/>
                  </a:lnTo>
                  <a:cubicBezTo>
                    <a:pt x="78105" y="26670"/>
                    <a:pt x="78105" y="17145"/>
                    <a:pt x="72390" y="12382"/>
                  </a:cubicBezTo>
                  <a:cubicBezTo>
                    <a:pt x="67627" y="6667"/>
                    <a:pt x="58102" y="6667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9161303E-AB66-4320-9BD3-CD639353E3A4}"/>
                </a:ext>
              </a:extLst>
            </p:cNvPr>
            <p:cNvSpPr/>
            <p:nvPr/>
          </p:nvSpPr>
          <p:spPr>
            <a:xfrm>
              <a:off x="16182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3342 h 76200"/>
                <a:gd name="connsiteX9" fmla="*/ 41910 w 76200"/>
                <a:gd name="connsiteY9" fmla="*/ 62865 h 76200"/>
                <a:gd name="connsiteX10" fmla="*/ 52388 w 76200"/>
                <a:gd name="connsiteY10" fmla="*/ 73342 h 76200"/>
                <a:gd name="connsiteX11" fmla="*/ 73343 w 76200"/>
                <a:gd name="connsiteY11" fmla="*/ 73342 h 76200"/>
                <a:gd name="connsiteX12" fmla="*/ 73343 w 76200"/>
                <a:gd name="connsiteY12" fmla="*/ 53340 h 76200"/>
                <a:gd name="connsiteX13" fmla="*/ 62865 w 76200"/>
                <a:gd name="connsiteY13" fmla="*/ 42862 h 76200"/>
                <a:gd name="connsiteX14" fmla="*/ 73343 w 76200"/>
                <a:gd name="connsiteY14" fmla="*/ 31432 h 76200"/>
                <a:gd name="connsiteX15" fmla="*/ 73343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6193" y="79057"/>
                    <a:pt x="25718" y="79057"/>
                    <a:pt x="31433" y="73342"/>
                  </a:cubicBezTo>
                  <a:lnTo>
                    <a:pt x="41910" y="62865"/>
                  </a:lnTo>
                  <a:lnTo>
                    <a:pt x="52388" y="73342"/>
                  </a:lnTo>
                  <a:cubicBezTo>
                    <a:pt x="58103" y="79057"/>
                    <a:pt x="67628" y="79057"/>
                    <a:pt x="73343" y="73342"/>
                  </a:cubicBezTo>
                  <a:cubicBezTo>
                    <a:pt x="79058" y="67628"/>
                    <a:pt x="79058" y="58103"/>
                    <a:pt x="73343" y="53340"/>
                  </a:cubicBezTo>
                  <a:lnTo>
                    <a:pt x="62865" y="42862"/>
                  </a:lnTo>
                  <a:lnTo>
                    <a:pt x="73343" y="31432"/>
                  </a:lnTo>
                  <a:cubicBezTo>
                    <a:pt x="79058" y="25717"/>
                    <a:pt x="79058" y="16192"/>
                    <a:pt x="73343" y="11430"/>
                  </a:cubicBezTo>
                  <a:cubicBezTo>
                    <a:pt x="67628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A95D5EF-8E76-4EA8-8236-5ED44A1164B5}"/>
                </a:ext>
              </a:extLst>
            </p:cNvPr>
            <p:cNvSpPr/>
            <p:nvPr/>
          </p:nvSpPr>
          <p:spPr>
            <a:xfrm>
              <a:off x="491721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417D918-F196-4D72-A905-38275F5859FC}"/>
                </a:ext>
              </a:extLst>
            </p:cNvPr>
            <p:cNvSpPr/>
            <p:nvPr/>
          </p:nvSpPr>
          <p:spPr>
            <a:xfrm>
              <a:off x="821614" y="1768810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6667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7628" y="5715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60B4CE2-A3C1-4F1A-95B7-DC54980EA31F}"/>
                </a:ext>
              </a:extLst>
            </p:cNvPr>
            <p:cNvSpPr/>
            <p:nvPr/>
          </p:nvSpPr>
          <p:spPr>
            <a:xfrm>
              <a:off x="161824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A154771-C65F-4258-9F61-2AE328CBB21D}"/>
                </a:ext>
              </a:extLst>
            </p:cNvPr>
            <p:cNvSpPr/>
            <p:nvPr/>
          </p:nvSpPr>
          <p:spPr>
            <a:xfrm>
              <a:off x="491721" y="2035532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2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7 w 76200"/>
                <a:gd name="connsiteY5" fmla="*/ 41910 h 76200"/>
                <a:gd name="connsiteX6" fmla="*/ 11430 w 76200"/>
                <a:gd name="connsiteY6" fmla="*/ 52388 h 76200"/>
                <a:gd name="connsiteX7" fmla="*/ 11430 w 76200"/>
                <a:gd name="connsiteY7" fmla="*/ 72390 h 76200"/>
                <a:gd name="connsiteX8" fmla="*/ 31432 w 76200"/>
                <a:gd name="connsiteY8" fmla="*/ 72390 h 76200"/>
                <a:gd name="connsiteX9" fmla="*/ 41910 w 76200"/>
                <a:gd name="connsiteY9" fmla="*/ 61913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8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2" y="11430"/>
                  </a:lnTo>
                  <a:cubicBezTo>
                    <a:pt x="25717" y="5715"/>
                    <a:pt x="16192" y="5715"/>
                    <a:pt x="11430" y="11430"/>
                  </a:cubicBezTo>
                  <a:cubicBezTo>
                    <a:pt x="5715" y="17145"/>
                    <a:pt x="5715" y="26670"/>
                    <a:pt x="11430" y="31432"/>
                  </a:cubicBezTo>
                  <a:lnTo>
                    <a:pt x="21907" y="41910"/>
                  </a:lnTo>
                  <a:lnTo>
                    <a:pt x="11430" y="52388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2" y="72390"/>
                  </a:cubicBezTo>
                  <a:lnTo>
                    <a:pt x="41910" y="61913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8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81D7A70-8BA5-4413-B7D4-DC8784A69039}"/>
                </a:ext>
              </a:extLst>
            </p:cNvPr>
            <p:cNvSpPr/>
            <p:nvPr/>
          </p:nvSpPr>
          <p:spPr>
            <a:xfrm>
              <a:off x="161824" y="2304011"/>
              <a:ext cx="140381" cy="140381"/>
            </a:xfrm>
            <a:custGeom>
              <a:avLst/>
              <a:gdLst>
                <a:gd name="connsiteX0" fmla="*/ 52388 w 76200"/>
                <a:gd name="connsiteY0" fmla="*/ 11430 h 76200"/>
                <a:gd name="connsiteX1" fmla="*/ 41910 w 76200"/>
                <a:gd name="connsiteY1" fmla="*/ 21907 h 76200"/>
                <a:gd name="connsiteX2" fmla="*/ 31433 w 76200"/>
                <a:gd name="connsiteY2" fmla="*/ 11430 h 76200"/>
                <a:gd name="connsiteX3" fmla="*/ 11430 w 76200"/>
                <a:gd name="connsiteY3" fmla="*/ 11430 h 76200"/>
                <a:gd name="connsiteX4" fmla="*/ 11430 w 76200"/>
                <a:gd name="connsiteY4" fmla="*/ 31432 h 76200"/>
                <a:gd name="connsiteX5" fmla="*/ 21908 w 76200"/>
                <a:gd name="connsiteY5" fmla="*/ 41910 h 76200"/>
                <a:gd name="connsiteX6" fmla="*/ 11430 w 76200"/>
                <a:gd name="connsiteY6" fmla="*/ 52387 h 76200"/>
                <a:gd name="connsiteX7" fmla="*/ 11430 w 76200"/>
                <a:gd name="connsiteY7" fmla="*/ 72390 h 76200"/>
                <a:gd name="connsiteX8" fmla="*/ 31433 w 76200"/>
                <a:gd name="connsiteY8" fmla="*/ 72390 h 76200"/>
                <a:gd name="connsiteX9" fmla="*/ 41910 w 76200"/>
                <a:gd name="connsiteY9" fmla="*/ 61912 h 76200"/>
                <a:gd name="connsiteX10" fmla="*/ 52388 w 76200"/>
                <a:gd name="connsiteY10" fmla="*/ 72390 h 76200"/>
                <a:gd name="connsiteX11" fmla="*/ 72390 w 76200"/>
                <a:gd name="connsiteY11" fmla="*/ 72390 h 76200"/>
                <a:gd name="connsiteX12" fmla="*/ 72390 w 76200"/>
                <a:gd name="connsiteY12" fmla="*/ 52387 h 76200"/>
                <a:gd name="connsiteX13" fmla="*/ 61913 w 76200"/>
                <a:gd name="connsiteY13" fmla="*/ 41910 h 76200"/>
                <a:gd name="connsiteX14" fmla="*/ 72390 w 76200"/>
                <a:gd name="connsiteY14" fmla="*/ 31432 h 76200"/>
                <a:gd name="connsiteX15" fmla="*/ 72390 w 76200"/>
                <a:gd name="connsiteY15" fmla="*/ 11430 h 76200"/>
                <a:gd name="connsiteX16" fmla="*/ 52388 w 76200"/>
                <a:gd name="connsiteY16" fmla="*/ 114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200" h="76200">
                  <a:moveTo>
                    <a:pt x="52388" y="11430"/>
                  </a:moveTo>
                  <a:lnTo>
                    <a:pt x="41910" y="21907"/>
                  </a:lnTo>
                  <a:lnTo>
                    <a:pt x="31433" y="11430"/>
                  </a:lnTo>
                  <a:cubicBezTo>
                    <a:pt x="25718" y="5715"/>
                    <a:pt x="16193" y="5715"/>
                    <a:pt x="11430" y="11430"/>
                  </a:cubicBezTo>
                  <a:cubicBezTo>
                    <a:pt x="6668" y="17145"/>
                    <a:pt x="5715" y="26670"/>
                    <a:pt x="11430" y="31432"/>
                  </a:cubicBezTo>
                  <a:lnTo>
                    <a:pt x="21908" y="41910"/>
                  </a:lnTo>
                  <a:lnTo>
                    <a:pt x="11430" y="52387"/>
                  </a:lnTo>
                  <a:cubicBezTo>
                    <a:pt x="5715" y="58103"/>
                    <a:pt x="5715" y="67628"/>
                    <a:pt x="11430" y="72390"/>
                  </a:cubicBezTo>
                  <a:cubicBezTo>
                    <a:pt x="17145" y="78105"/>
                    <a:pt x="26670" y="78105"/>
                    <a:pt x="31433" y="72390"/>
                  </a:cubicBezTo>
                  <a:lnTo>
                    <a:pt x="41910" y="61912"/>
                  </a:lnTo>
                  <a:lnTo>
                    <a:pt x="52388" y="72390"/>
                  </a:lnTo>
                  <a:cubicBezTo>
                    <a:pt x="58103" y="78105"/>
                    <a:pt x="67628" y="78105"/>
                    <a:pt x="72390" y="72390"/>
                  </a:cubicBezTo>
                  <a:cubicBezTo>
                    <a:pt x="78105" y="66675"/>
                    <a:pt x="78105" y="57150"/>
                    <a:pt x="72390" y="52387"/>
                  </a:cubicBezTo>
                  <a:lnTo>
                    <a:pt x="61913" y="41910"/>
                  </a:lnTo>
                  <a:lnTo>
                    <a:pt x="72390" y="31432"/>
                  </a:lnTo>
                  <a:cubicBezTo>
                    <a:pt x="78105" y="25717"/>
                    <a:pt x="78105" y="16192"/>
                    <a:pt x="72390" y="11430"/>
                  </a:cubicBezTo>
                  <a:cubicBezTo>
                    <a:pt x="66675" y="6667"/>
                    <a:pt x="58103" y="5715"/>
                    <a:pt x="52388" y="114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Cross 60">
            <a:extLst>
              <a:ext uri="{FF2B5EF4-FFF2-40B4-BE49-F238E27FC236}">
                <a16:creationId xmlns:a16="http://schemas.microsoft.com/office/drawing/2014/main" id="{3356327B-4E3D-4425-8362-67669C730965}"/>
              </a:ext>
            </a:extLst>
          </p:cNvPr>
          <p:cNvSpPr/>
          <p:nvPr userDrawn="1"/>
        </p:nvSpPr>
        <p:spPr>
          <a:xfrm rot="1642289">
            <a:off x="2560421" y="2113960"/>
            <a:ext cx="296040" cy="296040"/>
          </a:xfrm>
          <a:prstGeom prst="plus">
            <a:avLst>
              <a:gd name="adj" fmla="val 43777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2831007-0DB3-47F9-9372-F4DE5449A9AE}"/>
              </a:ext>
            </a:extLst>
          </p:cNvPr>
          <p:cNvSpPr/>
          <p:nvPr userDrawn="1"/>
        </p:nvSpPr>
        <p:spPr>
          <a:xfrm rot="12056913">
            <a:off x="7292687" y="6518109"/>
            <a:ext cx="251202" cy="216553"/>
          </a:xfrm>
          <a:prstGeom prst="triangl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aphic 185">
            <a:extLst>
              <a:ext uri="{FF2B5EF4-FFF2-40B4-BE49-F238E27FC236}">
                <a16:creationId xmlns:a16="http://schemas.microsoft.com/office/drawing/2014/main" id="{4A133698-AC3D-4BED-A5AF-FBD24FC5D1F9}"/>
              </a:ext>
            </a:extLst>
          </p:cNvPr>
          <p:cNvGrpSpPr/>
          <p:nvPr userDrawn="1"/>
        </p:nvGrpSpPr>
        <p:grpSpPr>
          <a:xfrm rot="16200000">
            <a:off x="-150583" y="3027868"/>
            <a:ext cx="1668051" cy="346608"/>
            <a:chOff x="1542378" y="3369742"/>
            <a:chExt cx="1668051" cy="346608"/>
          </a:xfrm>
          <a:solidFill>
            <a:srgbClr val="FFFFFF">
              <a:alpha val="44000"/>
            </a:srgbClr>
          </a:solidFill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244FEF8-E2A9-4CCD-BCAA-04273F12F234}"/>
                </a:ext>
              </a:extLst>
            </p:cNvPr>
            <p:cNvSpPr/>
            <p:nvPr/>
          </p:nvSpPr>
          <p:spPr>
            <a:xfrm>
              <a:off x="3003006" y="3378949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86D6B39-BA6E-4DAD-9295-957FC74C8C66}"/>
                </a:ext>
              </a:extLst>
            </p:cNvPr>
            <p:cNvSpPr/>
            <p:nvPr/>
          </p:nvSpPr>
          <p:spPr>
            <a:xfrm>
              <a:off x="2792875" y="3374616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B519F53-FA40-497E-8B96-702772E42F9B}"/>
                </a:ext>
              </a:extLst>
            </p:cNvPr>
            <p:cNvSpPr/>
            <p:nvPr/>
          </p:nvSpPr>
          <p:spPr>
            <a:xfrm>
              <a:off x="2582744" y="3370284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0093" y="328736"/>
                    <a:pt x="179261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BA0337-42CD-4570-8DBB-CB35C623A3E5}"/>
                </a:ext>
              </a:extLst>
            </p:cNvPr>
            <p:cNvSpPr/>
            <p:nvPr/>
          </p:nvSpPr>
          <p:spPr>
            <a:xfrm>
              <a:off x="2370446" y="3368117"/>
              <a:ext cx="216630" cy="346608"/>
            </a:xfrm>
            <a:custGeom>
              <a:avLst/>
              <a:gdLst>
                <a:gd name="connsiteX0" fmla="*/ 170596 w 216630"/>
                <a:gd name="connsiteY0" fmla="*/ 330902 h 346608"/>
                <a:gd name="connsiteX1" fmla="*/ 142434 w 216630"/>
                <a:gd name="connsiteY1" fmla="*/ 317905 h 346608"/>
                <a:gd name="connsiteX2" fmla="*/ 27620 w 216630"/>
                <a:gd name="connsiteY2" fmla="*/ 198758 h 346608"/>
                <a:gd name="connsiteX3" fmla="*/ 27620 w 216630"/>
                <a:gd name="connsiteY3" fmla="*/ 140268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0902"/>
                  </a:moveTo>
                  <a:cubicBezTo>
                    <a:pt x="159765" y="330902"/>
                    <a:pt x="148933" y="326570"/>
                    <a:pt x="142434" y="317905"/>
                  </a:cubicBezTo>
                  <a:lnTo>
                    <a:pt x="27620" y="198758"/>
                  </a:lnTo>
                  <a:cubicBezTo>
                    <a:pt x="12456" y="183594"/>
                    <a:pt x="12456" y="157598"/>
                    <a:pt x="27620" y="140268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6570"/>
                    <a:pt x="181428" y="330902"/>
                    <a:pt x="170596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043C0E8-D423-4BDD-9B98-7195E71A657E}"/>
                </a:ext>
              </a:extLst>
            </p:cNvPr>
            <p:cNvSpPr/>
            <p:nvPr/>
          </p:nvSpPr>
          <p:spPr>
            <a:xfrm>
              <a:off x="2158406" y="3363785"/>
              <a:ext cx="216630" cy="346608"/>
            </a:xfrm>
            <a:custGeom>
              <a:avLst/>
              <a:gdLst>
                <a:gd name="connsiteX0" fmla="*/ 172505 w 216630"/>
                <a:gd name="connsiteY0" fmla="*/ 330902 h 346608"/>
                <a:gd name="connsiteX1" fmla="*/ 144343 w 216630"/>
                <a:gd name="connsiteY1" fmla="*/ 317905 h 346608"/>
                <a:gd name="connsiteX2" fmla="*/ 27363 w 216630"/>
                <a:gd name="connsiteY2" fmla="*/ 200924 h 346608"/>
                <a:gd name="connsiteX3" fmla="*/ 29529 w 216630"/>
                <a:gd name="connsiteY3" fmla="*/ 142434 h 346608"/>
                <a:gd name="connsiteX4" fmla="*/ 148676 w 216630"/>
                <a:gd name="connsiteY4" fmla="*/ 27620 h 346608"/>
                <a:gd name="connsiteX5" fmla="*/ 207166 w 216630"/>
                <a:gd name="connsiteY5" fmla="*/ 27620 h 346608"/>
                <a:gd name="connsiteX6" fmla="*/ 207166 w 216630"/>
                <a:gd name="connsiteY6" fmla="*/ 86110 h 346608"/>
                <a:gd name="connsiteX7" fmla="*/ 118348 w 216630"/>
                <a:gd name="connsiteY7" fmla="*/ 172762 h 346608"/>
                <a:gd name="connsiteX8" fmla="*/ 205000 w 216630"/>
                <a:gd name="connsiteY8" fmla="*/ 261581 h 346608"/>
                <a:gd name="connsiteX9" fmla="*/ 205000 w 216630"/>
                <a:gd name="connsiteY9" fmla="*/ 320071 h 346608"/>
                <a:gd name="connsiteX10" fmla="*/ 172505 w 216630"/>
                <a:gd name="connsiteY10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2505" y="330902"/>
                  </a:moveTo>
                  <a:cubicBezTo>
                    <a:pt x="161674" y="330902"/>
                    <a:pt x="150842" y="326570"/>
                    <a:pt x="144343" y="317905"/>
                  </a:cubicBezTo>
                  <a:lnTo>
                    <a:pt x="27363" y="200924"/>
                  </a:lnTo>
                  <a:cubicBezTo>
                    <a:pt x="12199" y="183594"/>
                    <a:pt x="12199" y="157598"/>
                    <a:pt x="29529" y="142434"/>
                  </a:cubicBezTo>
                  <a:lnTo>
                    <a:pt x="148676" y="27620"/>
                  </a:lnTo>
                  <a:cubicBezTo>
                    <a:pt x="163840" y="12456"/>
                    <a:pt x="189836" y="12456"/>
                    <a:pt x="207166" y="27620"/>
                  </a:cubicBezTo>
                  <a:cubicBezTo>
                    <a:pt x="222330" y="42784"/>
                    <a:pt x="222330" y="68780"/>
                    <a:pt x="207166" y="86110"/>
                  </a:cubicBezTo>
                  <a:lnTo>
                    <a:pt x="118348" y="172762"/>
                  </a:lnTo>
                  <a:lnTo>
                    <a:pt x="205000" y="261581"/>
                  </a:lnTo>
                  <a:cubicBezTo>
                    <a:pt x="220164" y="276745"/>
                    <a:pt x="220164" y="302740"/>
                    <a:pt x="205000" y="320071"/>
                  </a:cubicBezTo>
                  <a:cubicBezTo>
                    <a:pt x="192002" y="328736"/>
                    <a:pt x="183337" y="330902"/>
                    <a:pt x="172505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A7669E2-7AFA-4A3B-B86E-15DCFD8F819B}"/>
                </a:ext>
              </a:extLst>
            </p:cNvPr>
            <p:cNvSpPr/>
            <p:nvPr/>
          </p:nvSpPr>
          <p:spPr>
            <a:xfrm>
              <a:off x="1948559" y="3361618"/>
              <a:ext cx="216630" cy="346608"/>
            </a:xfrm>
            <a:custGeom>
              <a:avLst/>
              <a:gdLst>
                <a:gd name="connsiteX0" fmla="*/ 172221 w 216630"/>
                <a:gd name="connsiteY0" fmla="*/ 330902 h 346608"/>
                <a:gd name="connsiteX1" fmla="*/ 144059 w 216630"/>
                <a:gd name="connsiteY1" fmla="*/ 317905 h 346608"/>
                <a:gd name="connsiteX2" fmla="*/ 27079 w 216630"/>
                <a:gd name="connsiteY2" fmla="*/ 198758 h 346608"/>
                <a:gd name="connsiteX3" fmla="*/ 16247 w 216630"/>
                <a:gd name="connsiteY3" fmla="*/ 170596 h 346608"/>
                <a:gd name="connsiteX4" fmla="*/ 29245 w 216630"/>
                <a:gd name="connsiteY4" fmla="*/ 142434 h 346608"/>
                <a:gd name="connsiteX5" fmla="*/ 148392 w 216630"/>
                <a:gd name="connsiteY5" fmla="*/ 27620 h 346608"/>
                <a:gd name="connsiteX6" fmla="*/ 206882 w 216630"/>
                <a:gd name="connsiteY6" fmla="*/ 27620 h 346608"/>
                <a:gd name="connsiteX7" fmla="*/ 206882 w 216630"/>
                <a:gd name="connsiteY7" fmla="*/ 86110 h 346608"/>
                <a:gd name="connsiteX8" fmla="*/ 118063 w 216630"/>
                <a:gd name="connsiteY8" fmla="*/ 172762 h 346608"/>
                <a:gd name="connsiteX9" fmla="*/ 204715 w 216630"/>
                <a:gd name="connsiteY9" fmla="*/ 261581 h 346608"/>
                <a:gd name="connsiteX10" fmla="*/ 204715 w 216630"/>
                <a:gd name="connsiteY10" fmla="*/ 320071 h 346608"/>
                <a:gd name="connsiteX11" fmla="*/ 172221 w 216630"/>
                <a:gd name="connsiteY11" fmla="*/ 330902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46608">
                  <a:moveTo>
                    <a:pt x="172221" y="330902"/>
                  </a:moveTo>
                  <a:cubicBezTo>
                    <a:pt x="161389" y="330902"/>
                    <a:pt x="150558" y="326570"/>
                    <a:pt x="144059" y="317905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0886" y="330902"/>
                    <a:pt x="172221" y="330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7457BF-5368-4ADC-85CC-D1CED3221FDA}"/>
                </a:ext>
              </a:extLst>
            </p:cNvPr>
            <p:cNvSpPr/>
            <p:nvPr/>
          </p:nvSpPr>
          <p:spPr>
            <a:xfrm>
              <a:off x="1737887" y="3355119"/>
              <a:ext cx="216630" cy="346608"/>
            </a:xfrm>
            <a:custGeom>
              <a:avLst/>
              <a:gdLst>
                <a:gd name="connsiteX0" fmla="*/ 170596 w 216630"/>
                <a:gd name="connsiteY0" fmla="*/ 333069 h 346608"/>
                <a:gd name="connsiteX1" fmla="*/ 142434 w 216630"/>
                <a:gd name="connsiteY1" fmla="*/ 320071 h 346608"/>
                <a:gd name="connsiteX2" fmla="*/ 27620 w 216630"/>
                <a:gd name="connsiteY2" fmla="*/ 200924 h 346608"/>
                <a:gd name="connsiteX3" fmla="*/ 27620 w 216630"/>
                <a:gd name="connsiteY3" fmla="*/ 142434 h 346608"/>
                <a:gd name="connsiteX4" fmla="*/ 146767 w 216630"/>
                <a:gd name="connsiteY4" fmla="*/ 27620 h 346608"/>
                <a:gd name="connsiteX5" fmla="*/ 205257 w 216630"/>
                <a:gd name="connsiteY5" fmla="*/ 27620 h 346608"/>
                <a:gd name="connsiteX6" fmla="*/ 205257 w 216630"/>
                <a:gd name="connsiteY6" fmla="*/ 86110 h 346608"/>
                <a:gd name="connsiteX7" fmla="*/ 116439 w 216630"/>
                <a:gd name="connsiteY7" fmla="*/ 172762 h 346608"/>
                <a:gd name="connsiteX8" fmla="*/ 203091 w 216630"/>
                <a:gd name="connsiteY8" fmla="*/ 261581 h 346608"/>
                <a:gd name="connsiteX9" fmla="*/ 203091 w 216630"/>
                <a:gd name="connsiteY9" fmla="*/ 320071 h 346608"/>
                <a:gd name="connsiteX10" fmla="*/ 170596 w 216630"/>
                <a:gd name="connsiteY10" fmla="*/ 333069 h 34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630" h="346608">
                  <a:moveTo>
                    <a:pt x="170596" y="333069"/>
                  </a:moveTo>
                  <a:cubicBezTo>
                    <a:pt x="159765" y="333069"/>
                    <a:pt x="148933" y="328736"/>
                    <a:pt x="142434" y="320071"/>
                  </a:cubicBezTo>
                  <a:lnTo>
                    <a:pt x="27620" y="200924"/>
                  </a:lnTo>
                  <a:cubicBezTo>
                    <a:pt x="12456" y="185760"/>
                    <a:pt x="12456" y="159765"/>
                    <a:pt x="27620" y="142434"/>
                  </a:cubicBezTo>
                  <a:lnTo>
                    <a:pt x="146767" y="27620"/>
                  </a:lnTo>
                  <a:cubicBezTo>
                    <a:pt x="161931" y="12456"/>
                    <a:pt x="187927" y="12456"/>
                    <a:pt x="205257" y="27620"/>
                  </a:cubicBezTo>
                  <a:cubicBezTo>
                    <a:pt x="220421" y="42784"/>
                    <a:pt x="220421" y="68780"/>
                    <a:pt x="205257" y="86110"/>
                  </a:cubicBezTo>
                  <a:lnTo>
                    <a:pt x="116439" y="172762"/>
                  </a:lnTo>
                  <a:lnTo>
                    <a:pt x="203091" y="261581"/>
                  </a:lnTo>
                  <a:cubicBezTo>
                    <a:pt x="218255" y="276745"/>
                    <a:pt x="218255" y="302740"/>
                    <a:pt x="203091" y="320071"/>
                  </a:cubicBezTo>
                  <a:cubicBezTo>
                    <a:pt x="192259" y="328736"/>
                    <a:pt x="181428" y="333069"/>
                    <a:pt x="170596" y="333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54FDA1B-3DE4-4CEA-8889-7FE9D21F242D}"/>
                </a:ext>
              </a:extLst>
            </p:cNvPr>
            <p:cNvSpPr/>
            <p:nvPr/>
          </p:nvSpPr>
          <p:spPr>
            <a:xfrm>
              <a:off x="1526131" y="3355119"/>
              <a:ext cx="216630" cy="324945"/>
            </a:xfrm>
            <a:custGeom>
              <a:avLst/>
              <a:gdLst>
                <a:gd name="connsiteX0" fmla="*/ 172221 w 216630"/>
                <a:gd name="connsiteY0" fmla="*/ 328736 h 324945"/>
                <a:gd name="connsiteX1" fmla="*/ 144059 w 216630"/>
                <a:gd name="connsiteY1" fmla="*/ 315738 h 324945"/>
                <a:gd name="connsiteX2" fmla="*/ 27079 w 216630"/>
                <a:gd name="connsiteY2" fmla="*/ 198758 h 324945"/>
                <a:gd name="connsiteX3" fmla="*/ 16247 w 216630"/>
                <a:gd name="connsiteY3" fmla="*/ 170596 h 324945"/>
                <a:gd name="connsiteX4" fmla="*/ 29245 w 216630"/>
                <a:gd name="connsiteY4" fmla="*/ 142434 h 324945"/>
                <a:gd name="connsiteX5" fmla="*/ 148392 w 216630"/>
                <a:gd name="connsiteY5" fmla="*/ 27620 h 324945"/>
                <a:gd name="connsiteX6" fmla="*/ 206882 w 216630"/>
                <a:gd name="connsiteY6" fmla="*/ 27620 h 324945"/>
                <a:gd name="connsiteX7" fmla="*/ 206882 w 216630"/>
                <a:gd name="connsiteY7" fmla="*/ 86110 h 324945"/>
                <a:gd name="connsiteX8" fmla="*/ 118063 w 216630"/>
                <a:gd name="connsiteY8" fmla="*/ 172762 h 324945"/>
                <a:gd name="connsiteX9" fmla="*/ 204715 w 216630"/>
                <a:gd name="connsiteY9" fmla="*/ 261581 h 324945"/>
                <a:gd name="connsiteX10" fmla="*/ 204715 w 216630"/>
                <a:gd name="connsiteY10" fmla="*/ 320071 h 324945"/>
                <a:gd name="connsiteX11" fmla="*/ 172221 w 216630"/>
                <a:gd name="connsiteY11" fmla="*/ 328736 h 32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630" h="324945">
                  <a:moveTo>
                    <a:pt x="172221" y="328736"/>
                  </a:moveTo>
                  <a:cubicBezTo>
                    <a:pt x="161389" y="328736"/>
                    <a:pt x="150558" y="324403"/>
                    <a:pt x="144059" y="315738"/>
                  </a:cubicBezTo>
                  <a:lnTo>
                    <a:pt x="27079" y="198758"/>
                  </a:lnTo>
                  <a:cubicBezTo>
                    <a:pt x="20580" y="190093"/>
                    <a:pt x="16247" y="181428"/>
                    <a:pt x="16247" y="170596"/>
                  </a:cubicBezTo>
                  <a:cubicBezTo>
                    <a:pt x="16247" y="159765"/>
                    <a:pt x="20580" y="148933"/>
                    <a:pt x="29245" y="142434"/>
                  </a:cubicBezTo>
                  <a:lnTo>
                    <a:pt x="148392" y="27620"/>
                  </a:lnTo>
                  <a:cubicBezTo>
                    <a:pt x="163556" y="12456"/>
                    <a:pt x="189551" y="12456"/>
                    <a:pt x="206882" y="27620"/>
                  </a:cubicBezTo>
                  <a:cubicBezTo>
                    <a:pt x="222046" y="42784"/>
                    <a:pt x="222046" y="68780"/>
                    <a:pt x="206882" y="86110"/>
                  </a:cubicBezTo>
                  <a:lnTo>
                    <a:pt x="118063" y="172762"/>
                  </a:lnTo>
                  <a:lnTo>
                    <a:pt x="204715" y="261581"/>
                  </a:lnTo>
                  <a:cubicBezTo>
                    <a:pt x="219879" y="276745"/>
                    <a:pt x="219879" y="302740"/>
                    <a:pt x="204715" y="320071"/>
                  </a:cubicBezTo>
                  <a:cubicBezTo>
                    <a:pt x="191718" y="326570"/>
                    <a:pt x="183052" y="328736"/>
                    <a:pt x="172221" y="3287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2" name="Oval 71">
            <a:extLst>
              <a:ext uri="{FF2B5EF4-FFF2-40B4-BE49-F238E27FC236}">
                <a16:creationId xmlns:a16="http://schemas.microsoft.com/office/drawing/2014/main" id="{87DF7429-ED1D-4EB3-848E-8836359F7293}"/>
              </a:ext>
            </a:extLst>
          </p:cNvPr>
          <p:cNvSpPr/>
          <p:nvPr userDrawn="1"/>
        </p:nvSpPr>
        <p:spPr>
          <a:xfrm>
            <a:off x="1987777" y="4775695"/>
            <a:ext cx="184106" cy="193919"/>
          </a:xfrm>
          <a:prstGeom prst="ellipse">
            <a:avLst/>
          </a:prstGeom>
          <a:solidFill>
            <a:schemeClr val="bg1">
              <a:alpha val="72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98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D32F2C-61AB-4F53-974F-EF55F3B927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2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37F504-2D2E-46CE-A49B-2BC7B5136AD3}"/>
              </a:ext>
            </a:extLst>
          </p:cNvPr>
          <p:cNvGrpSpPr/>
          <p:nvPr userDrawn="1"/>
        </p:nvGrpSpPr>
        <p:grpSpPr>
          <a:xfrm>
            <a:off x="228934" y="208564"/>
            <a:ext cx="739114" cy="6440872"/>
            <a:chOff x="421439" y="107680"/>
            <a:chExt cx="739114" cy="6440872"/>
          </a:xfrm>
        </p:grpSpPr>
        <p:grpSp>
          <p:nvGrpSpPr>
            <p:cNvPr id="3" name="Graphic 185">
              <a:extLst>
                <a:ext uri="{FF2B5EF4-FFF2-40B4-BE49-F238E27FC236}">
                  <a16:creationId xmlns:a16="http://schemas.microsoft.com/office/drawing/2014/main" id="{1FABB2BA-A497-49F2-95AF-BAAE2DC8E3ED}"/>
                </a:ext>
              </a:extLst>
            </p:cNvPr>
            <p:cNvGrpSpPr/>
            <p:nvPr userDrawn="1"/>
          </p:nvGrpSpPr>
          <p:grpSpPr>
            <a:xfrm rot="16200000">
              <a:off x="-806454" y="1368607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4C90A1D4-00F2-4CC5-B5CA-AE0F61E1B893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DACC894D-85E2-4828-AB79-8A1CE3FB7AD3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0849AFD7-4687-4443-8ED6-AF1EAD0D1DB6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0458CDE-2F49-4C4D-8F30-25B682BD6C2F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D70904D-1276-47FC-B0B4-D9FB455440B5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675AAC2F-F5B2-467B-8D92-F1562C6F9BA3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1BFA2C24-587B-4F9C-BCEE-D8D801C0F512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D42D3FF-42CC-43FE-B6DE-C9FFC1730DD2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aphic 185">
              <a:extLst>
                <a:ext uri="{FF2B5EF4-FFF2-40B4-BE49-F238E27FC236}">
                  <a16:creationId xmlns:a16="http://schemas.microsoft.com/office/drawing/2014/main" id="{7D1826FF-7D88-4DAC-9EBB-050FEBDFF8E6}"/>
                </a:ext>
              </a:extLst>
            </p:cNvPr>
            <p:cNvGrpSpPr/>
            <p:nvPr userDrawn="1"/>
          </p:nvGrpSpPr>
          <p:grpSpPr>
            <a:xfrm rot="16200000">
              <a:off x="-839488" y="4581545"/>
              <a:ext cx="3227934" cy="706080"/>
              <a:chOff x="1526131" y="3355119"/>
              <a:chExt cx="1693505" cy="370438"/>
            </a:xfrm>
            <a:solidFill>
              <a:srgbClr val="FFFFFF">
                <a:alpha val="14000"/>
              </a:srgbClr>
            </a:solidFill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AB8E7C8-46B1-40E3-881C-C529318E1177}"/>
                  </a:ext>
                </a:extLst>
              </p:cNvPr>
              <p:cNvSpPr/>
              <p:nvPr/>
            </p:nvSpPr>
            <p:spPr>
              <a:xfrm>
                <a:off x="3003006" y="337894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FE9E40D-B9CE-455B-B71C-1ACFD7FFDEAF}"/>
                  </a:ext>
                </a:extLst>
              </p:cNvPr>
              <p:cNvSpPr/>
              <p:nvPr/>
            </p:nvSpPr>
            <p:spPr>
              <a:xfrm>
                <a:off x="2792875" y="3374616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B2FA1E4-7DEE-4B2C-9E4E-6367BFDF050A}"/>
                  </a:ext>
                </a:extLst>
              </p:cNvPr>
              <p:cNvSpPr/>
              <p:nvPr/>
            </p:nvSpPr>
            <p:spPr>
              <a:xfrm>
                <a:off x="2582744" y="3370284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0093" y="328736"/>
                      <a:pt x="179261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193450B-9F65-4BA5-99EC-AFD98F319BEC}"/>
                  </a:ext>
                </a:extLst>
              </p:cNvPr>
              <p:cNvSpPr/>
              <p:nvPr/>
            </p:nvSpPr>
            <p:spPr>
              <a:xfrm>
                <a:off x="2370446" y="3368117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0902 h 346608"/>
                  <a:gd name="connsiteX1" fmla="*/ 142434 w 216630"/>
                  <a:gd name="connsiteY1" fmla="*/ 317905 h 346608"/>
                  <a:gd name="connsiteX2" fmla="*/ 27620 w 216630"/>
                  <a:gd name="connsiteY2" fmla="*/ 198758 h 346608"/>
                  <a:gd name="connsiteX3" fmla="*/ 27620 w 216630"/>
                  <a:gd name="connsiteY3" fmla="*/ 140268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0902"/>
                    </a:moveTo>
                    <a:cubicBezTo>
                      <a:pt x="159765" y="330902"/>
                      <a:pt x="148933" y="326570"/>
                      <a:pt x="142434" y="317905"/>
                    </a:cubicBezTo>
                    <a:lnTo>
                      <a:pt x="27620" y="198758"/>
                    </a:lnTo>
                    <a:cubicBezTo>
                      <a:pt x="12456" y="183594"/>
                      <a:pt x="12456" y="157598"/>
                      <a:pt x="27620" y="140268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6570"/>
                      <a:pt x="181428" y="330902"/>
                      <a:pt x="170596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3E3D787-18EB-4756-A0A2-CC5B5B4D3F23}"/>
                  </a:ext>
                </a:extLst>
              </p:cNvPr>
              <p:cNvSpPr/>
              <p:nvPr/>
            </p:nvSpPr>
            <p:spPr>
              <a:xfrm>
                <a:off x="2158406" y="3363785"/>
                <a:ext cx="216630" cy="346608"/>
              </a:xfrm>
              <a:custGeom>
                <a:avLst/>
                <a:gdLst>
                  <a:gd name="connsiteX0" fmla="*/ 172505 w 216630"/>
                  <a:gd name="connsiteY0" fmla="*/ 330902 h 346608"/>
                  <a:gd name="connsiteX1" fmla="*/ 144343 w 216630"/>
                  <a:gd name="connsiteY1" fmla="*/ 317905 h 346608"/>
                  <a:gd name="connsiteX2" fmla="*/ 27363 w 216630"/>
                  <a:gd name="connsiteY2" fmla="*/ 200924 h 346608"/>
                  <a:gd name="connsiteX3" fmla="*/ 29529 w 216630"/>
                  <a:gd name="connsiteY3" fmla="*/ 142434 h 346608"/>
                  <a:gd name="connsiteX4" fmla="*/ 148676 w 216630"/>
                  <a:gd name="connsiteY4" fmla="*/ 27620 h 346608"/>
                  <a:gd name="connsiteX5" fmla="*/ 207166 w 216630"/>
                  <a:gd name="connsiteY5" fmla="*/ 27620 h 346608"/>
                  <a:gd name="connsiteX6" fmla="*/ 207166 w 216630"/>
                  <a:gd name="connsiteY6" fmla="*/ 86110 h 346608"/>
                  <a:gd name="connsiteX7" fmla="*/ 118348 w 216630"/>
                  <a:gd name="connsiteY7" fmla="*/ 172762 h 346608"/>
                  <a:gd name="connsiteX8" fmla="*/ 205000 w 216630"/>
                  <a:gd name="connsiteY8" fmla="*/ 261581 h 346608"/>
                  <a:gd name="connsiteX9" fmla="*/ 205000 w 216630"/>
                  <a:gd name="connsiteY9" fmla="*/ 320071 h 346608"/>
                  <a:gd name="connsiteX10" fmla="*/ 172505 w 216630"/>
                  <a:gd name="connsiteY10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2505" y="330902"/>
                    </a:moveTo>
                    <a:cubicBezTo>
                      <a:pt x="161674" y="330902"/>
                      <a:pt x="150842" y="326570"/>
                      <a:pt x="144343" y="317905"/>
                    </a:cubicBezTo>
                    <a:lnTo>
                      <a:pt x="27363" y="200924"/>
                    </a:lnTo>
                    <a:cubicBezTo>
                      <a:pt x="12199" y="183594"/>
                      <a:pt x="12199" y="157598"/>
                      <a:pt x="29529" y="142434"/>
                    </a:cubicBezTo>
                    <a:lnTo>
                      <a:pt x="148676" y="27620"/>
                    </a:lnTo>
                    <a:cubicBezTo>
                      <a:pt x="163840" y="12456"/>
                      <a:pt x="189836" y="12456"/>
                      <a:pt x="207166" y="27620"/>
                    </a:cubicBezTo>
                    <a:cubicBezTo>
                      <a:pt x="222330" y="42784"/>
                      <a:pt x="222330" y="68780"/>
                      <a:pt x="207166" y="86110"/>
                    </a:cubicBezTo>
                    <a:lnTo>
                      <a:pt x="118348" y="172762"/>
                    </a:lnTo>
                    <a:lnTo>
                      <a:pt x="205000" y="261581"/>
                    </a:lnTo>
                    <a:cubicBezTo>
                      <a:pt x="220164" y="276745"/>
                      <a:pt x="220164" y="302740"/>
                      <a:pt x="205000" y="320071"/>
                    </a:cubicBezTo>
                    <a:cubicBezTo>
                      <a:pt x="192002" y="328736"/>
                      <a:pt x="183337" y="330902"/>
                      <a:pt x="172505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0DEBA89-C7C5-4703-AF5D-2E0F9E6C471B}"/>
                  </a:ext>
                </a:extLst>
              </p:cNvPr>
              <p:cNvSpPr/>
              <p:nvPr/>
            </p:nvSpPr>
            <p:spPr>
              <a:xfrm>
                <a:off x="1948559" y="3361618"/>
                <a:ext cx="216630" cy="346608"/>
              </a:xfrm>
              <a:custGeom>
                <a:avLst/>
                <a:gdLst>
                  <a:gd name="connsiteX0" fmla="*/ 172221 w 216630"/>
                  <a:gd name="connsiteY0" fmla="*/ 330902 h 346608"/>
                  <a:gd name="connsiteX1" fmla="*/ 144059 w 216630"/>
                  <a:gd name="connsiteY1" fmla="*/ 317905 h 346608"/>
                  <a:gd name="connsiteX2" fmla="*/ 27079 w 216630"/>
                  <a:gd name="connsiteY2" fmla="*/ 198758 h 346608"/>
                  <a:gd name="connsiteX3" fmla="*/ 16247 w 216630"/>
                  <a:gd name="connsiteY3" fmla="*/ 170596 h 346608"/>
                  <a:gd name="connsiteX4" fmla="*/ 29245 w 216630"/>
                  <a:gd name="connsiteY4" fmla="*/ 142434 h 346608"/>
                  <a:gd name="connsiteX5" fmla="*/ 148392 w 216630"/>
                  <a:gd name="connsiteY5" fmla="*/ 27620 h 346608"/>
                  <a:gd name="connsiteX6" fmla="*/ 206882 w 216630"/>
                  <a:gd name="connsiteY6" fmla="*/ 27620 h 346608"/>
                  <a:gd name="connsiteX7" fmla="*/ 206882 w 216630"/>
                  <a:gd name="connsiteY7" fmla="*/ 86110 h 346608"/>
                  <a:gd name="connsiteX8" fmla="*/ 118063 w 216630"/>
                  <a:gd name="connsiteY8" fmla="*/ 172762 h 346608"/>
                  <a:gd name="connsiteX9" fmla="*/ 204715 w 216630"/>
                  <a:gd name="connsiteY9" fmla="*/ 261581 h 346608"/>
                  <a:gd name="connsiteX10" fmla="*/ 204715 w 216630"/>
                  <a:gd name="connsiteY10" fmla="*/ 320071 h 346608"/>
                  <a:gd name="connsiteX11" fmla="*/ 172221 w 216630"/>
                  <a:gd name="connsiteY11" fmla="*/ 330902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46608">
                    <a:moveTo>
                      <a:pt x="172221" y="330902"/>
                    </a:moveTo>
                    <a:cubicBezTo>
                      <a:pt x="161389" y="330902"/>
                      <a:pt x="150558" y="326570"/>
                      <a:pt x="144059" y="317905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0886" y="330902"/>
                      <a:pt x="172221" y="3309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551AD23-CDFC-45EA-B2B4-6028084B2575}"/>
                  </a:ext>
                </a:extLst>
              </p:cNvPr>
              <p:cNvSpPr/>
              <p:nvPr/>
            </p:nvSpPr>
            <p:spPr>
              <a:xfrm>
                <a:off x="1737887" y="3355119"/>
                <a:ext cx="216630" cy="346608"/>
              </a:xfrm>
              <a:custGeom>
                <a:avLst/>
                <a:gdLst>
                  <a:gd name="connsiteX0" fmla="*/ 170596 w 216630"/>
                  <a:gd name="connsiteY0" fmla="*/ 333069 h 346608"/>
                  <a:gd name="connsiteX1" fmla="*/ 142434 w 216630"/>
                  <a:gd name="connsiteY1" fmla="*/ 320071 h 346608"/>
                  <a:gd name="connsiteX2" fmla="*/ 27620 w 216630"/>
                  <a:gd name="connsiteY2" fmla="*/ 200924 h 346608"/>
                  <a:gd name="connsiteX3" fmla="*/ 27620 w 216630"/>
                  <a:gd name="connsiteY3" fmla="*/ 142434 h 346608"/>
                  <a:gd name="connsiteX4" fmla="*/ 146767 w 216630"/>
                  <a:gd name="connsiteY4" fmla="*/ 27620 h 346608"/>
                  <a:gd name="connsiteX5" fmla="*/ 205257 w 216630"/>
                  <a:gd name="connsiteY5" fmla="*/ 27620 h 346608"/>
                  <a:gd name="connsiteX6" fmla="*/ 205257 w 216630"/>
                  <a:gd name="connsiteY6" fmla="*/ 86110 h 346608"/>
                  <a:gd name="connsiteX7" fmla="*/ 116439 w 216630"/>
                  <a:gd name="connsiteY7" fmla="*/ 172762 h 346608"/>
                  <a:gd name="connsiteX8" fmla="*/ 203091 w 216630"/>
                  <a:gd name="connsiteY8" fmla="*/ 261581 h 346608"/>
                  <a:gd name="connsiteX9" fmla="*/ 203091 w 216630"/>
                  <a:gd name="connsiteY9" fmla="*/ 320071 h 346608"/>
                  <a:gd name="connsiteX10" fmla="*/ 170596 w 216630"/>
                  <a:gd name="connsiteY10" fmla="*/ 333069 h 34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30" h="346608">
                    <a:moveTo>
                      <a:pt x="170596" y="333069"/>
                    </a:moveTo>
                    <a:cubicBezTo>
                      <a:pt x="159765" y="333069"/>
                      <a:pt x="148933" y="328736"/>
                      <a:pt x="142434" y="320071"/>
                    </a:cubicBezTo>
                    <a:lnTo>
                      <a:pt x="27620" y="200924"/>
                    </a:lnTo>
                    <a:cubicBezTo>
                      <a:pt x="12456" y="185760"/>
                      <a:pt x="12456" y="159765"/>
                      <a:pt x="27620" y="142434"/>
                    </a:cubicBezTo>
                    <a:lnTo>
                      <a:pt x="146767" y="27620"/>
                    </a:lnTo>
                    <a:cubicBezTo>
                      <a:pt x="161931" y="12456"/>
                      <a:pt x="187927" y="12456"/>
                      <a:pt x="205257" y="27620"/>
                    </a:cubicBezTo>
                    <a:cubicBezTo>
                      <a:pt x="220421" y="42784"/>
                      <a:pt x="220421" y="68780"/>
                      <a:pt x="205257" y="86110"/>
                    </a:cubicBezTo>
                    <a:lnTo>
                      <a:pt x="116439" y="172762"/>
                    </a:lnTo>
                    <a:lnTo>
                      <a:pt x="203091" y="261581"/>
                    </a:lnTo>
                    <a:cubicBezTo>
                      <a:pt x="218255" y="276745"/>
                      <a:pt x="218255" y="302740"/>
                      <a:pt x="203091" y="320071"/>
                    </a:cubicBezTo>
                    <a:cubicBezTo>
                      <a:pt x="192259" y="328736"/>
                      <a:pt x="181428" y="333069"/>
                      <a:pt x="170596" y="3330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C2A356-DE41-4F44-9E81-CBF9D5BAAD1B}"/>
                  </a:ext>
                </a:extLst>
              </p:cNvPr>
              <p:cNvSpPr/>
              <p:nvPr/>
            </p:nvSpPr>
            <p:spPr>
              <a:xfrm>
                <a:off x="1526131" y="3355119"/>
                <a:ext cx="216630" cy="324945"/>
              </a:xfrm>
              <a:custGeom>
                <a:avLst/>
                <a:gdLst>
                  <a:gd name="connsiteX0" fmla="*/ 172221 w 216630"/>
                  <a:gd name="connsiteY0" fmla="*/ 328736 h 324945"/>
                  <a:gd name="connsiteX1" fmla="*/ 144059 w 216630"/>
                  <a:gd name="connsiteY1" fmla="*/ 315738 h 324945"/>
                  <a:gd name="connsiteX2" fmla="*/ 27079 w 216630"/>
                  <a:gd name="connsiteY2" fmla="*/ 198758 h 324945"/>
                  <a:gd name="connsiteX3" fmla="*/ 16247 w 216630"/>
                  <a:gd name="connsiteY3" fmla="*/ 170596 h 324945"/>
                  <a:gd name="connsiteX4" fmla="*/ 29245 w 216630"/>
                  <a:gd name="connsiteY4" fmla="*/ 142434 h 324945"/>
                  <a:gd name="connsiteX5" fmla="*/ 148392 w 216630"/>
                  <a:gd name="connsiteY5" fmla="*/ 27620 h 324945"/>
                  <a:gd name="connsiteX6" fmla="*/ 206882 w 216630"/>
                  <a:gd name="connsiteY6" fmla="*/ 27620 h 324945"/>
                  <a:gd name="connsiteX7" fmla="*/ 206882 w 216630"/>
                  <a:gd name="connsiteY7" fmla="*/ 86110 h 324945"/>
                  <a:gd name="connsiteX8" fmla="*/ 118063 w 216630"/>
                  <a:gd name="connsiteY8" fmla="*/ 172762 h 324945"/>
                  <a:gd name="connsiteX9" fmla="*/ 204715 w 216630"/>
                  <a:gd name="connsiteY9" fmla="*/ 261581 h 324945"/>
                  <a:gd name="connsiteX10" fmla="*/ 204715 w 216630"/>
                  <a:gd name="connsiteY10" fmla="*/ 320071 h 324945"/>
                  <a:gd name="connsiteX11" fmla="*/ 172221 w 216630"/>
                  <a:gd name="connsiteY11" fmla="*/ 328736 h 324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6630" h="324945">
                    <a:moveTo>
                      <a:pt x="172221" y="328736"/>
                    </a:moveTo>
                    <a:cubicBezTo>
                      <a:pt x="161389" y="328736"/>
                      <a:pt x="150558" y="324403"/>
                      <a:pt x="144059" y="315738"/>
                    </a:cubicBezTo>
                    <a:lnTo>
                      <a:pt x="27079" y="198758"/>
                    </a:lnTo>
                    <a:cubicBezTo>
                      <a:pt x="20580" y="190093"/>
                      <a:pt x="16247" y="181428"/>
                      <a:pt x="16247" y="170596"/>
                    </a:cubicBezTo>
                    <a:cubicBezTo>
                      <a:pt x="16247" y="159765"/>
                      <a:pt x="20580" y="148933"/>
                      <a:pt x="29245" y="142434"/>
                    </a:cubicBezTo>
                    <a:lnTo>
                      <a:pt x="148392" y="27620"/>
                    </a:lnTo>
                    <a:cubicBezTo>
                      <a:pt x="163556" y="12456"/>
                      <a:pt x="189551" y="12456"/>
                      <a:pt x="206882" y="27620"/>
                    </a:cubicBezTo>
                    <a:cubicBezTo>
                      <a:pt x="222046" y="42784"/>
                      <a:pt x="222046" y="68780"/>
                      <a:pt x="206882" y="86110"/>
                    </a:cubicBezTo>
                    <a:lnTo>
                      <a:pt x="118063" y="172762"/>
                    </a:lnTo>
                    <a:lnTo>
                      <a:pt x="204715" y="261581"/>
                    </a:lnTo>
                    <a:cubicBezTo>
                      <a:pt x="219879" y="276745"/>
                      <a:pt x="219879" y="302740"/>
                      <a:pt x="204715" y="320071"/>
                    </a:cubicBezTo>
                    <a:cubicBezTo>
                      <a:pt x="191718" y="326570"/>
                      <a:pt x="183052" y="328736"/>
                      <a:pt x="172221" y="32873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6795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273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52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6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0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343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5" r:id="rId2"/>
    <p:sldLayoutId id="2147483761" r:id="rId3"/>
    <p:sldLayoutId id="2147483762" r:id="rId4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36" r:id="rId10"/>
    <p:sldLayoutId id="2147483748" r:id="rId11"/>
    <p:sldLayoutId id="2147483750" r:id="rId12"/>
    <p:sldLayoutId id="2147483753" r:id="rId13"/>
    <p:sldLayoutId id="2147483751" r:id="rId14"/>
    <p:sldLayoutId id="2147483752" r:id="rId15"/>
    <p:sldLayoutId id="2147483749" r:id="rId16"/>
    <p:sldLayoutId id="2147483732" r:id="rId17"/>
    <p:sldLayoutId id="2147483758" r:id="rId18"/>
    <p:sldLayoutId id="2147483763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foluence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trepreneur.com/article/24994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: Shape 182">
            <a:extLst>
              <a:ext uri="{FF2B5EF4-FFF2-40B4-BE49-F238E27FC236}">
                <a16:creationId xmlns:a16="http://schemas.microsoft.com/office/drawing/2014/main" id="{AF6D91B1-21CC-4C1D-93AD-573FDBDB78B2}"/>
              </a:ext>
            </a:extLst>
          </p:cNvPr>
          <p:cNvSpPr/>
          <p:nvPr/>
        </p:nvSpPr>
        <p:spPr>
          <a:xfrm rot="8155742">
            <a:off x="-282191" y="5739752"/>
            <a:ext cx="1910559" cy="983402"/>
          </a:xfrm>
          <a:custGeom>
            <a:avLst/>
            <a:gdLst>
              <a:gd name="connsiteX0" fmla="*/ 283190 w 1910559"/>
              <a:gd name="connsiteY0" fmla="*/ 920633 h 983402"/>
              <a:gd name="connsiteX1" fmla="*/ 257358 w 1910559"/>
              <a:gd name="connsiteY1" fmla="*/ 878055 h 983402"/>
              <a:gd name="connsiteX2" fmla="*/ 243803 w 1910559"/>
              <a:gd name="connsiteY2" fmla="*/ 810919 h 983402"/>
              <a:gd name="connsiteX3" fmla="*/ 257358 w 1910559"/>
              <a:gd name="connsiteY3" fmla="*/ 743781 h 983402"/>
              <a:gd name="connsiteX4" fmla="*/ 416286 w 1910559"/>
              <a:gd name="connsiteY4" fmla="*/ 638435 h 983402"/>
              <a:gd name="connsiteX5" fmla="*/ 539674 w 1910559"/>
              <a:gd name="connsiteY5" fmla="*/ 638435 h 983402"/>
              <a:gd name="connsiteX6" fmla="*/ 551566 w 1910559"/>
              <a:gd name="connsiteY6" fmla="*/ 636034 h 983402"/>
              <a:gd name="connsiteX7" fmla="*/ 651172 w 1910559"/>
              <a:gd name="connsiteY7" fmla="*/ 485765 h 983402"/>
              <a:gd name="connsiteX8" fmla="*/ 651173 w 1910559"/>
              <a:gd name="connsiteY8" fmla="*/ 485764 h 983402"/>
              <a:gd name="connsiteX9" fmla="*/ 591825 w 1910559"/>
              <a:gd name="connsiteY9" fmla="*/ 359920 h 983402"/>
              <a:gd name="connsiteX10" fmla="*/ 567177 w 1910559"/>
              <a:gd name="connsiteY10" fmla="*/ 344965 h 983402"/>
              <a:gd name="connsiteX11" fmla="*/ 172483 w 1910559"/>
              <a:gd name="connsiteY11" fmla="*/ 344965 h 983402"/>
              <a:gd name="connsiteX12" fmla="*/ 13555 w 1910559"/>
              <a:gd name="connsiteY12" fmla="*/ 239620 h 983402"/>
              <a:gd name="connsiteX13" fmla="*/ 0 w 1910559"/>
              <a:gd name="connsiteY13" fmla="*/ 172482 h 983402"/>
              <a:gd name="connsiteX14" fmla="*/ 13555 w 1910559"/>
              <a:gd name="connsiteY14" fmla="*/ 105345 h 983402"/>
              <a:gd name="connsiteX15" fmla="*/ 172483 w 1910559"/>
              <a:gd name="connsiteY15" fmla="*/ 0 h 983402"/>
              <a:gd name="connsiteX16" fmla="*/ 1398516 w 1910559"/>
              <a:gd name="connsiteY16" fmla="*/ 0 h 983402"/>
              <a:gd name="connsiteX17" fmla="*/ 1910559 w 1910559"/>
              <a:gd name="connsiteY17" fmla="*/ 495702 h 983402"/>
              <a:gd name="connsiteX18" fmla="*/ 1438424 w 1910559"/>
              <a:gd name="connsiteY18" fmla="*/ 983402 h 983402"/>
              <a:gd name="connsiteX19" fmla="*/ 416286 w 1910559"/>
              <a:gd name="connsiteY19" fmla="*/ 983401 h 983402"/>
              <a:gd name="connsiteX20" fmla="*/ 283190 w 1910559"/>
              <a:gd name="connsiteY20" fmla="*/ 920633 h 98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10559" h="983402">
                <a:moveTo>
                  <a:pt x="283190" y="920633"/>
                </a:moveTo>
                <a:cubicBezTo>
                  <a:pt x="272645" y="907855"/>
                  <a:pt x="263904" y="893532"/>
                  <a:pt x="257358" y="878055"/>
                </a:cubicBezTo>
                <a:lnTo>
                  <a:pt x="243803" y="810919"/>
                </a:lnTo>
                <a:lnTo>
                  <a:pt x="257358" y="743781"/>
                </a:lnTo>
                <a:cubicBezTo>
                  <a:pt x="283542" y="681873"/>
                  <a:pt x="344841" y="638435"/>
                  <a:pt x="416286" y="638435"/>
                </a:cubicBezTo>
                <a:lnTo>
                  <a:pt x="539674" y="638435"/>
                </a:lnTo>
                <a:lnTo>
                  <a:pt x="551566" y="636034"/>
                </a:lnTo>
                <a:cubicBezTo>
                  <a:pt x="610101" y="611276"/>
                  <a:pt x="651172" y="553317"/>
                  <a:pt x="651172" y="485765"/>
                </a:cubicBezTo>
                <a:lnTo>
                  <a:pt x="651173" y="485764"/>
                </a:lnTo>
                <a:cubicBezTo>
                  <a:pt x="651173" y="435101"/>
                  <a:pt x="628070" y="389833"/>
                  <a:pt x="591825" y="359920"/>
                </a:cubicBezTo>
                <a:lnTo>
                  <a:pt x="567177" y="344965"/>
                </a:lnTo>
                <a:lnTo>
                  <a:pt x="172483" y="344965"/>
                </a:lnTo>
                <a:cubicBezTo>
                  <a:pt x="101038" y="344966"/>
                  <a:pt x="39739" y="301527"/>
                  <a:pt x="13555" y="239620"/>
                </a:cubicBezTo>
                <a:lnTo>
                  <a:pt x="0" y="172482"/>
                </a:lnTo>
                <a:lnTo>
                  <a:pt x="13555" y="105345"/>
                </a:lnTo>
                <a:cubicBezTo>
                  <a:pt x="39739" y="43438"/>
                  <a:pt x="101038" y="0"/>
                  <a:pt x="172483" y="0"/>
                </a:cubicBezTo>
                <a:lnTo>
                  <a:pt x="1398516" y="0"/>
                </a:lnTo>
                <a:lnTo>
                  <a:pt x="1910559" y="495702"/>
                </a:lnTo>
                <a:lnTo>
                  <a:pt x="1438424" y="983402"/>
                </a:lnTo>
                <a:lnTo>
                  <a:pt x="416286" y="983401"/>
                </a:lnTo>
                <a:cubicBezTo>
                  <a:pt x="362703" y="983401"/>
                  <a:pt x="314826" y="958967"/>
                  <a:pt x="283190" y="920633"/>
                </a:cubicBezTo>
                <a:close/>
              </a:path>
            </a:pathLst>
          </a:custGeom>
          <a:solidFill>
            <a:schemeClr val="bg1"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6BACDB52-A5CF-4510-A790-147DD85D8232}"/>
              </a:ext>
            </a:extLst>
          </p:cNvPr>
          <p:cNvGrpSpPr/>
          <p:nvPr/>
        </p:nvGrpSpPr>
        <p:grpSpPr>
          <a:xfrm>
            <a:off x="2421898" y="1127983"/>
            <a:ext cx="7392316" cy="4599048"/>
            <a:chOff x="3118501" y="1545325"/>
            <a:chExt cx="5999109" cy="373228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AD0B21-4DD9-4E41-B227-CA2D945F6E08}"/>
                </a:ext>
              </a:extLst>
            </p:cNvPr>
            <p:cNvSpPr/>
            <p:nvPr/>
          </p:nvSpPr>
          <p:spPr>
            <a:xfrm>
              <a:off x="3542415" y="1551947"/>
              <a:ext cx="5339566" cy="3725658"/>
            </a:xfrm>
            <a:custGeom>
              <a:avLst/>
              <a:gdLst>
                <a:gd name="connsiteX0" fmla="*/ 850167 w 4765500"/>
                <a:gd name="connsiteY0" fmla="*/ 49140 h 3325105"/>
                <a:gd name="connsiteX1" fmla="*/ 436572 w 4765500"/>
                <a:gd name="connsiteY1" fmla="*/ 141140 h 3325105"/>
                <a:gd name="connsiteX2" fmla="*/ 78569 w 4765500"/>
                <a:gd name="connsiteY2" fmla="*/ 1345556 h 3325105"/>
                <a:gd name="connsiteX3" fmla="*/ 459947 w 4765500"/>
                <a:gd name="connsiteY3" fmla="*/ 2781258 h 3325105"/>
                <a:gd name="connsiteX4" fmla="*/ 2010061 w 4765500"/>
                <a:gd name="connsiteY4" fmla="*/ 3240142 h 3325105"/>
                <a:gd name="connsiteX5" fmla="*/ 3855437 w 4765500"/>
                <a:gd name="connsiteY5" fmla="*/ 3174939 h 3325105"/>
                <a:gd name="connsiteX6" fmla="*/ 4538225 w 4765500"/>
                <a:gd name="connsiteY6" fmla="*/ 1744157 h 3325105"/>
                <a:gd name="connsiteX7" fmla="*/ 2337308 w 4765500"/>
                <a:gd name="connsiteY7" fmla="*/ 365046 h 3325105"/>
                <a:gd name="connsiteX8" fmla="*/ 850167 w 4765500"/>
                <a:gd name="connsiteY8" fmla="*/ 49140 h 3325105"/>
                <a:gd name="connsiteX9" fmla="*/ 803964 w 4765500"/>
                <a:gd name="connsiteY9" fmla="*/ 567 h 3325105"/>
                <a:gd name="connsiteX10" fmla="*/ 2335941 w 4765500"/>
                <a:gd name="connsiteY10" fmla="*/ 325997 h 3325105"/>
                <a:gd name="connsiteX11" fmla="*/ 4603214 w 4765500"/>
                <a:gd name="connsiteY11" fmla="*/ 1746687 h 3325105"/>
                <a:gd name="connsiteX12" fmla="*/ 3899840 w 4765500"/>
                <a:gd name="connsiteY12" fmla="*/ 3220605 h 3325105"/>
                <a:gd name="connsiteX13" fmla="*/ 1998828 w 4765500"/>
                <a:gd name="connsiteY13" fmla="*/ 3287774 h 3325105"/>
                <a:gd name="connsiteX14" fmla="*/ 401979 w 4765500"/>
                <a:gd name="connsiteY14" fmla="*/ 2815055 h 3325105"/>
                <a:gd name="connsiteX15" fmla="*/ 9103 w 4765500"/>
                <a:gd name="connsiteY15" fmla="*/ 1336068 h 3325105"/>
                <a:gd name="connsiteX16" fmla="*/ 377899 w 4765500"/>
                <a:gd name="connsiteY16" fmla="*/ 95341 h 3325105"/>
                <a:gd name="connsiteX17" fmla="*/ 803964 w 4765500"/>
                <a:gd name="connsiteY17" fmla="*/ 567 h 332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65500" h="3325105">
                  <a:moveTo>
                    <a:pt x="850167" y="49140"/>
                  </a:moveTo>
                  <a:cubicBezTo>
                    <a:pt x="690003" y="44488"/>
                    <a:pt x="546987" y="68863"/>
                    <a:pt x="436572" y="141140"/>
                  </a:cubicBezTo>
                  <a:cubicBezTo>
                    <a:pt x="131470" y="341670"/>
                    <a:pt x="106865" y="1026920"/>
                    <a:pt x="78569" y="1345556"/>
                  </a:cubicBezTo>
                  <a:cubicBezTo>
                    <a:pt x="39201" y="1771222"/>
                    <a:pt x="125319" y="2489688"/>
                    <a:pt x="459947" y="2781258"/>
                  </a:cubicBezTo>
                  <a:cubicBezTo>
                    <a:pt x="841324" y="3112195"/>
                    <a:pt x="1247307" y="3322568"/>
                    <a:pt x="2010061" y="3240142"/>
                  </a:cubicBezTo>
                  <a:cubicBezTo>
                    <a:pt x="2926597" y="3140491"/>
                    <a:pt x="3455605" y="3414837"/>
                    <a:pt x="3855437" y="3174939"/>
                  </a:cubicBezTo>
                  <a:cubicBezTo>
                    <a:pt x="4261419" y="2931349"/>
                    <a:pt x="4346306" y="2168593"/>
                    <a:pt x="4538225" y="1744157"/>
                  </a:cubicBezTo>
                  <a:cubicBezTo>
                    <a:pt x="5255460" y="162054"/>
                    <a:pt x="3348573" y="436400"/>
                    <a:pt x="2337308" y="365046"/>
                  </a:cubicBezTo>
                  <a:cubicBezTo>
                    <a:pt x="1965465" y="338288"/>
                    <a:pt x="1330656" y="63096"/>
                    <a:pt x="850167" y="49140"/>
                  </a:cubicBezTo>
                  <a:close/>
                  <a:moveTo>
                    <a:pt x="803964" y="567"/>
                  </a:moveTo>
                  <a:cubicBezTo>
                    <a:pt x="1298940" y="14944"/>
                    <a:pt x="1952888" y="298432"/>
                    <a:pt x="2335941" y="325997"/>
                  </a:cubicBezTo>
                  <a:cubicBezTo>
                    <a:pt x="3377695" y="399503"/>
                    <a:pt x="5342073" y="116885"/>
                    <a:pt x="4603214" y="1746687"/>
                  </a:cubicBezTo>
                  <a:cubicBezTo>
                    <a:pt x="4405509" y="2183919"/>
                    <a:pt x="4318062" y="2969671"/>
                    <a:pt x="3899840" y="3220605"/>
                  </a:cubicBezTo>
                  <a:cubicBezTo>
                    <a:pt x="3487954" y="3467736"/>
                    <a:pt x="2942997" y="3185119"/>
                    <a:pt x="1998828" y="3287774"/>
                  </a:cubicBezTo>
                  <a:cubicBezTo>
                    <a:pt x="1213077" y="3372685"/>
                    <a:pt x="794854" y="3155970"/>
                    <a:pt x="401979" y="2815055"/>
                  </a:cubicBezTo>
                  <a:cubicBezTo>
                    <a:pt x="57262" y="2514695"/>
                    <a:pt x="-31452" y="1774568"/>
                    <a:pt x="9103" y="1336068"/>
                  </a:cubicBezTo>
                  <a:cubicBezTo>
                    <a:pt x="38252" y="1007826"/>
                    <a:pt x="63599" y="301917"/>
                    <a:pt x="377899" y="95341"/>
                  </a:cubicBezTo>
                  <a:cubicBezTo>
                    <a:pt x="491643" y="20885"/>
                    <a:pt x="638972" y="-4225"/>
                    <a:pt x="803964" y="567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3F9E06A-98A3-4834-BD7C-A019F316BFDD}"/>
                </a:ext>
              </a:extLst>
            </p:cNvPr>
            <p:cNvSpPr/>
            <p:nvPr/>
          </p:nvSpPr>
          <p:spPr>
            <a:xfrm>
              <a:off x="3407876" y="1545325"/>
              <a:ext cx="5250513" cy="3613258"/>
            </a:xfrm>
            <a:custGeom>
              <a:avLst/>
              <a:gdLst>
                <a:gd name="connsiteX0" fmla="*/ 2609967 w 4714507"/>
                <a:gd name="connsiteY0" fmla="*/ 3201250 h 3244394"/>
                <a:gd name="connsiteX1" fmla="*/ 4026854 w 4714507"/>
                <a:gd name="connsiteY1" fmla="*/ 3094793 h 3244394"/>
                <a:gd name="connsiteX2" fmla="*/ 4502107 w 4714507"/>
                <a:gd name="connsiteY2" fmla="*/ 2689244 h 3244394"/>
                <a:gd name="connsiteX3" fmla="*/ 4632643 w 4714507"/>
                <a:gd name="connsiteY3" fmla="*/ 2164565 h 3244394"/>
                <a:gd name="connsiteX4" fmla="*/ 4706149 w 4714507"/>
                <a:gd name="connsiteY4" fmla="*/ 1646222 h 3244394"/>
                <a:gd name="connsiteX5" fmla="*/ 4678267 w 4714507"/>
                <a:gd name="connsiteY5" fmla="*/ 819916 h 3244394"/>
                <a:gd name="connsiteX6" fmla="*/ 4310739 w 4714507"/>
                <a:gd name="connsiteY6" fmla="*/ 21490 h 3244394"/>
                <a:gd name="connsiteX7" fmla="*/ 3142250 w 4714507"/>
                <a:gd name="connsiteY7" fmla="*/ 231869 h 3244394"/>
                <a:gd name="connsiteX8" fmla="*/ 1607501 w 4714507"/>
                <a:gd name="connsiteY8" fmla="*/ 220463 h 3244394"/>
                <a:gd name="connsiteX9" fmla="*/ 342694 w 4714507"/>
                <a:gd name="connsiteY9" fmla="*/ 334524 h 3244394"/>
                <a:gd name="connsiteX10" fmla="*/ 212158 w 4714507"/>
                <a:gd name="connsiteY10" fmla="*/ 1572716 h 3244394"/>
                <a:gd name="connsiteX11" fmla="*/ 436478 w 4714507"/>
                <a:gd name="connsiteY11" fmla="*/ 2397756 h 3244394"/>
                <a:gd name="connsiteX12" fmla="*/ 778660 w 4714507"/>
                <a:gd name="connsiteY12" fmla="*/ 3145487 h 3244394"/>
                <a:gd name="connsiteX13" fmla="*/ 1563144 w 4714507"/>
                <a:gd name="connsiteY13" fmla="*/ 3170834 h 3244394"/>
                <a:gd name="connsiteX14" fmla="*/ 2609967 w 4714507"/>
                <a:gd name="connsiteY14" fmla="*/ 3201250 h 324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14507" h="3244394">
                  <a:moveTo>
                    <a:pt x="2609967" y="3201250"/>
                  </a:moveTo>
                  <a:cubicBezTo>
                    <a:pt x="3177736" y="3272221"/>
                    <a:pt x="3595958" y="3234201"/>
                    <a:pt x="4026854" y="3094793"/>
                  </a:cubicBezTo>
                  <a:cubicBezTo>
                    <a:pt x="4215688" y="3033961"/>
                    <a:pt x="4388046" y="2866672"/>
                    <a:pt x="4502107" y="2689244"/>
                  </a:cubicBezTo>
                  <a:cubicBezTo>
                    <a:pt x="4583217" y="2563777"/>
                    <a:pt x="4604762" y="2314111"/>
                    <a:pt x="4632643" y="2164565"/>
                  </a:cubicBezTo>
                  <a:cubicBezTo>
                    <a:pt x="4663060" y="2001078"/>
                    <a:pt x="4689673" y="1812244"/>
                    <a:pt x="4706149" y="1646222"/>
                  </a:cubicBezTo>
                  <a:cubicBezTo>
                    <a:pt x="4734030" y="1367407"/>
                    <a:pt x="4644049" y="1098731"/>
                    <a:pt x="4678267" y="819916"/>
                  </a:cubicBezTo>
                  <a:cubicBezTo>
                    <a:pt x="4722624" y="453654"/>
                    <a:pt x="4797397" y="86125"/>
                    <a:pt x="4310739" y="21490"/>
                  </a:cubicBezTo>
                  <a:cubicBezTo>
                    <a:pt x="3914061" y="-31738"/>
                    <a:pt x="3526255" y="169769"/>
                    <a:pt x="3142250" y="231869"/>
                  </a:cubicBezTo>
                  <a:cubicBezTo>
                    <a:pt x="2639116" y="314246"/>
                    <a:pt x="2111902" y="255949"/>
                    <a:pt x="1607501" y="220463"/>
                  </a:cubicBezTo>
                  <a:cubicBezTo>
                    <a:pt x="1205753" y="192582"/>
                    <a:pt x="708956" y="124145"/>
                    <a:pt x="342694" y="334524"/>
                  </a:cubicBezTo>
                  <a:cubicBezTo>
                    <a:pt x="-152836" y="619676"/>
                    <a:pt x="1780" y="1158296"/>
                    <a:pt x="212158" y="1572716"/>
                  </a:cubicBezTo>
                  <a:cubicBezTo>
                    <a:pt x="355368" y="1855334"/>
                    <a:pt x="355368" y="2102465"/>
                    <a:pt x="436478" y="2397756"/>
                  </a:cubicBezTo>
                  <a:cubicBezTo>
                    <a:pt x="494775" y="2611936"/>
                    <a:pt x="593628" y="3018753"/>
                    <a:pt x="778660" y="3145487"/>
                  </a:cubicBezTo>
                  <a:cubicBezTo>
                    <a:pt x="995375" y="3295034"/>
                    <a:pt x="1319814" y="3196181"/>
                    <a:pt x="1563144" y="3170834"/>
                  </a:cubicBezTo>
                  <a:cubicBezTo>
                    <a:pt x="1912930" y="3135348"/>
                    <a:pt x="2257646" y="3156893"/>
                    <a:pt x="2609967" y="3201250"/>
                  </a:cubicBezTo>
                  <a:close/>
                </a:path>
              </a:pathLst>
            </a:custGeom>
            <a:solidFill>
              <a:schemeClr val="bg1"/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594132F-6935-4724-A1BA-D610C2D5C3A8}"/>
                </a:ext>
              </a:extLst>
            </p:cNvPr>
            <p:cNvSpPr/>
            <p:nvPr/>
          </p:nvSpPr>
          <p:spPr>
            <a:xfrm rot="21006484">
              <a:off x="3118501" y="1964872"/>
              <a:ext cx="330198" cy="385231"/>
            </a:xfrm>
            <a:custGeom>
              <a:avLst/>
              <a:gdLst>
                <a:gd name="connsiteX0" fmla="*/ 149012 w 380202"/>
                <a:gd name="connsiteY0" fmla="*/ 378104 h 443569"/>
                <a:gd name="connsiteX1" fmla="*/ 325172 w 380202"/>
                <a:gd name="connsiteY1" fmla="*/ 151250 h 443569"/>
                <a:gd name="connsiteX2" fmla="*/ 369529 w 380202"/>
                <a:gd name="connsiteY2" fmla="*/ 72675 h 443569"/>
                <a:gd name="connsiteX3" fmla="*/ 369529 w 380202"/>
                <a:gd name="connsiteY3" fmla="*/ 72675 h 443569"/>
                <a:gd name="connsiteX4" fmla="*/ 271944 w 380202"/>
                <a:gd name="connsiteY4" fmla="*/ 18179 h 443569"/>
                <a:gd name="connsiteX5" fmla="*/ 112259 w 380202"/>
                <a:gd name="connsiteY5" fmla="*/ 138577 h 443569"/>
                <a:gd name="connsiteX6" fmla="*/ 13406 w 380202"/>
                <a:gd name="connsiteY6" fmla="*/ 361629 h 443569"/>
                <a:gd name="connsiteX7" fmla="*/ 127467 w 380202"/>
                <a:gd name="connsiteY7" fmla="*/ 408520 h 443569"/>
                <a:gd name="connsiteX8" fmla="*/ 149012 w 380202"/>
                <a:gd name="connsiteY8" fmla="*/ 378104 h 4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0202" h="443569">
                  <a:moveTo>
                    <a:pt x="149012" y="378104"/>
                  </a:moveTo>
                  <a:cubicBezTo>
                    <a:pt x="189566" y="251370"/>
                    <a:pt x="235191" y="188003"/>
                    <a:pt x="325172" y="151250"/>
                  </a:cubicBezTo>
                  <a:cubicBezTo>
                    <a:pt x="355588" y="138577"/>
                    <a:pt x="374598" y="105626"/>
                    <a:pt x="369529" y="72675"/>
                  </a:cubicBezTo>
                  <a:lnTo>
                    <a:pt x="369529" y="72675"/>
                  </a:lnTo>
                  <a:cubicBezTo>
                    <a:pt x="361925" y="27050"/>
                    <a:pt x="313766" y="436"/>
                    <a:pt x="271944" y="18179"/>
                  </a:cubicBezTo>
                  <a:cubicBezTo>
                    <a:pt x="219983" y="40991"/>
                    <a:pt x="170556" y="76477"/>
                    <a:pt x="112259" y="138577"/>
                  </a:cubicBezTo>
                  <a:cubicBezTo>
                    <a:pt x="74238" y="177864"/>
                    <a:pt x="4535" y="314737"/>
                    <a:pt x="13406" y="361629"/>
                  </a:cubicBezTo>
                  <a:cubicBezTo>
                    <a:pt x="23545" y="416124"/>
                    <a:pt x="69169" y="459214"/>
                    <a:pt x="127467" y="408520"/>
                  </a:cubicBezTo>
                  <a:cubicBezTo>
                    <a:pt x="137606" y="402184"/>
                    <a:pt x="145210" y="390777"/>
                    <a:pt x="149012" y="378104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4416D4F1-AD71-4911-9F44-B32DCCB19438}"/>
                </a:ext>
              </a:extLst>
            </p:cNvPr>
            <p:cNvGrpSpPr/>
            <p:nvPr/>
          </p:nvGrpSpPr>
          <p:grpSpPr>
            <a:xfrm rot="392710">
              <a:off x="3915580" y="4531671"/>
              <a:ext cx="694528" cy="546061"/>
              <a:chOff x="3139062" y="4798549"/>
              <a:chExt cx="686534" cy="53977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61FBC2-558D-4BB6-BE79-473BBC7E9D82}"/>
                  </a:ext>
                </a:extLst>
              </p:cNvPr>
              <p:cNvSpPr/>
              <p:nvPr/>
            </p:nvSpPr>
            <p:spPr>
              <a:xfrm>
                <a:off x="3139062" y="4831387"/>
                <a:ext cx="329509" cy="506937"/>
              </a:xfrm>
              <a:custGeom>
                <a:avLst/>
                <a:gdLst>
                  <a:gd name="connsiteX0" fmla="*/ 194497 w 329508"/>
                  <a:gd name="connsiteY0" fmla="*/ 500115 h 506936"/>
                  <a:gd name="connsiteX1" fmla="*/ 217309 w 329508"/>
                  <a:gd name="connsiteY1" fmla="*/ 9654 h 506936"/>
                  <a:gd name="connsiteX2" fmla="*/ 241388 w 329508"/>
                  <a:gd name="connsiteY2" fmla="*/ 57813 h 506936"/>
                  <a:gd name="connsiteX3" fmla="*/ 188160 w 329508"/>
                  <a:gd name="connsiteY3" fmla="*/ 170606 h 506936"/>
                  <a:gd name="connsiteX4" fmla="*/ 213507 w 329508"/>
                  <a:gd name="connsiteY4" fmla="*/ 207359 h 506936"/>
                  <a:gd name="connsiteX5" fmla="*/ 194497 w 329508"/>
                  <a:gd name="connsiteY5" fmla="*/ 50011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9508" h="506936">
                    <a:moveTo>
                      <a:pt x="194497" y="500115"/>
                    </a:moveTo>
                    <a:cubicBezTo>
                      <a:pt x="-81784" y="527996"/>
                      <a:pt x="-27288" y="37536"/>
                      <a:pt x="217309" y="9654"/>
                    </a:cubicBezTo>
                    <a:cubicBezTo>
                      <a:pt x="241388" y="7119"/>
                      <a:pt x="255329" y="37536"/>
                      <a:pt x="241388" y="57813"/>
                    </a:cubicBezTo>
                    <a:cubicBezTo>
                      <a:pt x="216041" y="92031"/>
                      <a:pt x="199566" y="130051"/>
                      <a:pt x="188160" y="170606"/>
                    </a:cubicBezTo>
                    <a:cubicBezTo>
                      <a:pt x="184358" y="188349"/>
                      <a:pt x="195764" y="204824"/>
                      <a:pt x="213507" y="207359"/>
                    </a:cubicBezTo>
                    <a:cubicBezTo>
                      <a:pt x="360518" y="226369"/>
                      <a:pt x="365588" y="483639"/>
                      <a:pt x="194497" y="50011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6CF9F06-E939-4FFD-A847-D80F682D8F66}"/>
                  </a:ext>
                </a:extLst>
              </p:cNvPr>
              <p:cNvSpPr/>
              <p:nvPr/>
            </p:nvSpPr>
            <p:spPr>
              <a:xfrm>
                <a:off x="3508761" y="4798549"/>
                <a:ext cx="316835" cy="506937"/>
              </a:xfrm>
              <a:custGeom>
                <a:avLst/>
                <a:gdLst>
                  <a:gd name="connsiteX0" fmla="*/ 184722 w 316835"/>
                  <a:gd name="connsiteY0" fmla="*/ 500002 h 506936"/>
                  <a:gd name="connsiteX1" fmla="*/ 194861 w 316835"/>
                  <a:gd name="connsiteY1" fmla="*/ 9541 h 506936"/>
                  <a:gd name="connsiteX2" fmla="*/ 225277 w 316835"/>
                  <a:gd name="connsiteY2" fmla="*/ 65303 h 506936"/>
                  <a:gd name="connsiteX3" fmla="*/ 179653 w 316835"/>
                  <a:gd name="connsiteY3" fmla="*/ 162889 h 506936"/>
                  <a:gd name="connsiteX4" fmla="*/ 208802 w 316835"/>
                  <a:gd name="connsiteY4" fmla="*/ 208513 h 506936"/>
                  <a:gd name="connsiteX5" fmla="*/ 184722 w 316835"/>
                  <a:gd name="connsiteY5" fmla="*/ 500002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84722" y="500002"/>
                    </a:moveTo>
                    <a:cubicBezTo>
                      <a:pt x="-59875" y="522814"/>
                      <a:pt x="-40864" y="20947"/>
                      <a:pt x="194861" y="9541"/>
                    </a:cubicBezTo>
                    <a:cubicBezTo>
                      <a:pt x="224010" y="8273"/>
                      <a:pt x="241753" y="41224"/>
                      <a:pt x="225277" y="65303"/>
                    </a:cubicBezTo>
                    <a:cubicBezTo>
                      <a:pt x="205000" y="95720"/>
                      <a:pt x="189792" y="127404"/>
                      <a:pt x="179653" y="162889"/>
                    </a:cubicBezTo>
                    <a:cubicBezTo>
                      <a:pt x="173316" y="183166"/>
                      <a:pt x="187257" y="204711"/>
                      <a:pt x="208802" y="208513"/>
                    </a:cubicBezTo>
                    <a:cubicBezTo>
                      <a:pt x="350744" y="232593"/>
                      <a:pt x="353279" y="484794"/>
                      <a:pt x="184722" y="50000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E92F6B-618D-4EE1-B44C-FDAD2FCBFA02}"/>
                </a:ext>
              </a:extLst>
            </p:cNvPr>
            <p:cNvGrpSpPr/>
            <p:nvPr/>
          </p:nvGrpSpPr>
          <p:grpSpPr>
            <a:xfrm rot="21213783">
              <a:off x="8546146" y="4615828"/>
              <a:ext cx="571464" cy="552798"/>
              <a:chOff x="8046445" y="4592230"/>
              <a:chExt cx="513125" cy="496365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2CDE3DE-C68A-41FF-94A7-58FB114CEE95}"/>
                  </a:ext>
                </a:extLst>
              </p:cNvPr>
              <p:cNvSpPr/>
              <p:nvPr/>
            </p:nvSpPr>
            <p:spPr>
              <a:xfrm>
                <a:off x="8046445" y="4592230"/>
                <a:ext cx="296397" cy="2963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BCDE01E-5E0A-40AE-B489-F694E255D106}"/>
                  </a:ext>
                </a:extLst>
              </p:cNvPr>
              <p:cNvSpPr/>
              <p:nvPr/>
            </p:nvSpPr>
            <p:spPr>
              <a:xfrm>
                <a:off x="8110773" y="4639798"/>
                <a:ext cx="448797" cy="448797"/>
              </a:xfrm>
              <a:custGeom>
                <a:avLst/>
                <a:gdLst>
                  <a:gd name="connsiteX0" fmla="*/ 265027 w 405549"/>
                  <a:gd name="connsiteY0" fmla="*/ 58605 h 405549"/>
                  <a:gd name="connsiteX1" fmla="*/ 64787 w 405549"/>
                  <a:gd name="connsiteY1" fmla="*/ 265181 h 405549"/>
                  <a:gd name="connsiteX2" fmla="*/ 12826 w 405549"/>
                  <a:gd name="connsiteY2" fmla="*/ 337420 h 405549"/>
                  <a:gd name="connsiteX3" fmla="*/ 12826 w 405549"/>
                  <a:gd name="connsiteY3" fmla="*/ 337420 h 405549"/>
                  <a:gd name="connsiteX4" fmla="*/ 104074 w 405549"/>
                  <a:gd name="connsiteY4" fmla="*/ 402054 h 405549"/>
                  <a:gd name="connsiteX5" fmla="*/ 275165 w 405549"/>
                  <a:gd name="connsiteY5" fmla="*/ 300667 h 405549"/>
                  <a:gd name="connsiteX6" fmla="*/ 398098 w 405549"/>
                  <a:gd name="connsiteY6" fmla="*/ 89021 h 405549"/>
                  <a:gd name="connsiteX7" fmla="*/ 289106 w 405549"/>
                  <a:gd name="connsiteY7" fmla="*/ 29456 h 405549"/>
                  <a:gd name="connsiteX8" fmla="*/ 265027 w 405549"/>
                  <a:gd name="connsiteY8" fmla="*/ 58605 h 40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5549" h="405549">
                    <a:moveTo>
                      <a:pt x="265027" y="58605"/>
                    </a:moveTo>
                    <a:cubicBezTo>
                      <a:pt x="210531" y="180270"/>
                      <a:pt x="158570" y="237300"/>
                      <a:pt x="64787" y="265181"/>
                    </a:cubicBezTo>
                    <a:cubicBezTo>
                      <a:pt x="33103" y="274053"/>
                      <a:pt x="10291" y="304469"/>
                      <a:pt x="12826" y="337420"/>
                    </a:cubicBezTo>
                    <a:lnTo>
                      <a:pt x="12826" y="337420"/>
                    </a:lnTo>
                    <a:cubicBezTo>
                      <a:pt x="15360" y="383044"/>
                      <a:pt x="59717" y="415995"/>
                      <a:pt x="104074" y="402054"/>
                    </a:cubicBezTo>
                    <a:cubicBezTo>
                      <a:pt x="157303" y="385579"/>
                      <a:pt x="210531" y="355163"/>
                      <a:pt x="275165" y="300667"/>
                    </a:cubicBezTo>
                    <a:cubicBezTo>
                      <a:pt x="316988" y="265181"/>
                      <a:pt x="401899" y="137180"/>
                      <a:pt x="398098" y="89021"/>
                    </a:cubicBezTo>
                    <a:cubicBezTo>
                      <a:pt x="394295" y="33258"/>
                      <a:pt x="353741" y="-13634"/>
                      <a:pt x="289106" y="29456"/>
                    </a:cubicBezTo>
                    <a:cubicBezTo>
                      <a:pt x="277700" y="35792"/>
                      <a:pt x="270096" y="45931"/>
                      <a:pt x="265027" y="58605"/>
                    </a:cubicBezTo>
                    <a:close/>
                  </a:path>
                </a:pathLst>
              </a:custGeom>
              <a:grpFill/>
              <a:ln w="126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BC84498-9856-4DCF-A1D0-8699247E209E}"/>
                </a:ext>
              </a:extLst>
            </p:cNvPr>
            <p:cNvGrpSpPr/>
            <p:nvPr/>
          </p:nvGrpSpPr>
          <p:grpSpPr>
            <a:xfrm>
              <a:off x="8061301" y="1605942"/>
              <a:ext cx="707681" cy="529352"/>
              <a:chOff x="8363922" y="1420976"/>
              <a:chExt cx="677719" cy="50694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B26BD46-AEC3-4816-B6BA-8CC701F07862}"/>
                  </a:ext>
                </a:extLst>
              </p:cNvPr>
              <p:cNvSpPr/>
              <p:nvPr/>
            </p:nvSpPr>
            <p:spPr>
              <a:xfrm>
                <a:off x="8724806" y="1420976"/>
                <a:ext cx="316835" cy="494263"/>
              </a:xfrm>
              <a:custGeom>
                <a:avLst/>
                <a:gdLst>
                  <a:gd name="connsiteX0" fmla="*/ 152317 w 316835"/>
                  <a:gd name="connsiteY0" fmla="*/ 9508 h 494263"/>
                  <a:gd name="connsiteX1" fmla="*/ 83881 w 316835"/>
                  <a:gd name="connsiteY1" fmla="*/ 496167 h 494263"/>
                  <a:gd name="connsiteX2" fmla="*/ 64871 w 316835"/>
                  <a:gd name="connsiteY2" fmla="*/ 445473 h 494263"/>
                  <a:gd name="connsiteX3" fmla="*/ 128238 w 316835"/>
                  <a:gd name="connsiteY3" fmla="*/ 339016 h 494263"/>
                  <a:gd name="connsiteX4" fmla="*/ 106693 w 316835"/>
                  <a:gd name="connsiteY4" fmla="*/ 299729 h 494263"/>
                  <a:gd name="connsiteX5" fmla="*/ 152317 w 316835"/>
                  <a:gd name="connsiteY5" fmla="*/ 9508 h 494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494263">
                    <a:moveTo>
                      <a:pt x="152317" y="9508"/>
                    </a:moveTo>
                    <a:cubicBezTo>
                      <a:pt x="429865" y="8240"/>
                      <a:pt x="329745" y="491097"/>
                      <a:pt x="83881" y="496167"/>
                    </a:cubicBezTo>
                    <a:cubicBezTo>
                      <a:pt x="59802" y="496167"/>
                      <a:pt x="48396" y="464483"/>
                      <a:pt x="64871" y="445473"/>
                    </a:cubicBezTo>
                    <a:cubicBezTo>
                      <a:pt x="92753" y="413789"/>
                      <a:pt x="114297" y="378304"/>
                      <a:pt x="128238" y="339016"/>
                    </a:cubicBezTo>
                    <a:cubicBezTo>
                      <a:pt x="134575" y="322541"/>
                      <a:pt x="124436" y="303531"/>
                      <a:pt x="106693" y="299729"/>
                    </a:cubicBezTo>
                    <a:cubicBezTo>
                      <a:pt x="-37784" y="266778"/>
                      <a:pt x="-20041" y="10775"/>
                      <a:pt x="152317" y="950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D289B88-71C1-442F-B38D-FD922BACD1C1}"/>
                  </a:ext>
                </a:extLst>
              </p:cNvPr>
              <p:cNvSpPr/>
              <p:nvPr/>
            </p:nvSpPr>
            <p:spPr>
              <a:xfrm>
                <a:off x="8363922" y="1420979"/>
                <a:ext cx="316835" cy="506937"/>
              </a:xfrm>
              <a:custGeom>
                <a:avLst/>
                <a:gdLst>
                  <a:gd name="connsiteX0" fmla="*/ 153277 w 316835"/>
                  <a:gd name="connsiteY0" fmla="*/ 9505 h 506936"/>
                  <a:gd name="connsiteX1" fmla="*/ 97514 w 316835"/>
                  <a:gd name="connsiteY1" fmla="*/ 497431 h 506936"/>
                  <a:gd name="connsiteX2" fmla="*/ 72167 w 316835"/>
                  <a:gd name="connsiteY2" fmla="*/ 439134 h 506936"/>
                  <a:gd name="connsiteX3" fmla="*/ 126663 w 316835"/>
                  <a:gd name="connsiteY3" fmla="*/ 346618 h 506936"/>
                  <a:gd name="connsiteX4" fmla="*/ 102583 w 316835"/>
                  <a:gd name="connsiteY4" fmla="*/ 298459 h 506936"/>
                  <a:gd name="connsiteX5" fmla="*/ 153277 w 316835"/>
                  <a:gd name="connsiteY5" fmla="*/ 9505 h 5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835" h="506936">
                    <a:moveTo>
                      <a:pt x="153277" y="9505"/>
                    </a:moveTo>
                    <a:cubicBezTo>
                      <a:pt x="399141" y="9505"/>
                      <a:pt x="333239" y="507570"/>
                      <a:pt x="97514" y="497431"/>
                    </a:cubicBezTo>
                    <a:cubicBezTo>
                      <a:pt x="68365" y="496164"/>
                      <a:pt x="53157" y="461946"/>
                      <a:pt x="72167" y="439134"/>
                    </a:cubicBezTo>
                    <a:cubicBezTo>
                      <a:pt x="94979" y="411252"/>
                      <a:pt x="113989" y="379569"/>
                      <a:pt x="126663" y="346618"/>
                    </a:cubicBezTo>
                    <a:cubicBezTo>
                      <a:pt x="134267" y="326340"/>
                      <a:pt x="122861" y="304796"/>
                      <a:pt x="102583" y="298459"/>
                    </a:cubicBezTo>
                    <a:cubicBezTo>
                      <a:pt x="-38092" y="260439"/>
                      <a:pt x="-17814" y="9505"/>
                      <a:pt x="153277" y="95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221F751-3C5B-4561-AD14-8637C5B66736}"/>
              </a:ext>
            </a:extLst>
          </p:cNvPr>
          <p:cNvSpPr txBox="1"/>
          <p:nvPr/>
        </p:nvSpPr>
        <p:spPr>
          <a:xfrm>
            <a:off x="2943655" y="2195373"/>
            <a:ext cx="6304085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rPr>
              <a:t>Influencer</a:t>
            </a:r>
          </a:p>
          <a:p>
            <a:pPr algn="ctr"/>
            <a:r>
              <a:rPr lang="en-US" altLang="ko-KR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SemiBold" panose="020B0502040204020203" pitchFamily="34" charset="0"/>
                <a:cs typeface="Arial" pitchFamily="34" charset="0"/>
              </a:rPr>
              <a:t>Marketing</a:t>
            </a:r>
            <a:endParaRPr lang="ko-KR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7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9939C-2768-42E8-B551-BAE18122D470}"/>
              </a:ext>
            </a:extLst>
          </p:cNvPr>
          <p:cNvSpPr txBox="1"/>
          <p:nvPr/>
        </p:nvSpPr>
        <p:spPr>
          <a:xfrm>
            <a:off x="263618" y="300095"/>
            <a:ext cx="7886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Macro- </a:t>
            </a:r>
            <a:r>
              <a:rPr lang="en-US" altLang="ko-KR" sz="36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oder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altLang="ko-KR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Micro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-Influencer?</a:t>
            </a:r>
            <a:endParaRPr lang="ko-KR" altLang="en-US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73CC7FE-3E84-42C7-A661-EDB8A9798FF4}"/>
              </a:ext>
            </a:extLst>
          </p:cNvPr>
          <p:cNvCxnSpPr>
            <a:cxnSpLocks/>
          </p:cNvCxnSpPr>
          <p:nvPr/>
        </p:nvCxnSpPr>
        <p:spPr>
          <a:xfrm>
            <a:off x="1253682" y="1030401"/>
            <a:ext cx="64566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D2ECCAA-3A1D-433E-B5D2-47A927A01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33713"/>
              </p:ext>
            </p:extLst>
          </p:nvPr>
        </p:nvGraphicFramePr>
        <p:xfrm>
          <a:off x="2032000" y="1377696"/>
          <a:ext cx="8128000" cy="37541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740451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8105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Follower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5.000-50.000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6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Motivation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Aufmerksamkeit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6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Reichweite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2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Honorar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Kostenlose Produkte, Einladungen zu Events, monetäres Honorar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0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Kontakt per Mail direkt mit dem Influencer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0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Vorteil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Vergleichsweise günstig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7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Nachteil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Hoher Aufwand in Auswahl und Ansprache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2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Bietet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+mj-lt"/>
                        </a:rPr>
                        <a:t>i.d.R</a:t>
                      </a:r>
                      <a:r>
                        <a:rPr lang="de-DE" sz="1600" dirty="0">
                          <a:latin typeface="+mj-lt"/>
                        </a:rPr>
                        <a:t> sehr hohe Engagement-Raten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4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Besonderheiten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j-lt"/>
                        </a:rPr>
                        <a:t>Selbsterklärende, eindeutige Guidelines</a:t>
                      </a:r>
                    </a:p>
                    <a:p>
                      <a:r>
                        <a:rPr lang="de-DE" sz="1600" dirty="0">
                          <a:latin typeface="+mj-lt"/>
                        </a:rPr>
                        <a:t>Vorsicht vor Fake-Influencern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5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58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9939C-2768-42E8-B551-BAE18122D470}"/>
              </a:ext>
            </a:extLst>
          </p:cNvPr>
          <p:cNvSpPr txBox="1"/>
          <p:nvPr/>
        </p:nvSpPr>
        <p:spPr>
          <a:xfrm>
            <a:off x="263618" y="300095"/>
            <a:ext cx="7886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Macro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- </a:t>
            </a:r>
            <a:r>
              <a:rPr lang="en-US" altLang="ko-KR" sz="36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oder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Micro-Influencer?</a:t>
            </a:r>
            <a:endParaRPr lang="ko-KR" altLang="en-US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A73CC7FE-3E84-42C7-A661-EDB8A9798FF4}"/>
              </a:ext>
            </a:extLst>
          </p:cNvPr>
          <p:cNvCxnSpPr>
            <a:cxnSpLocks/>
          </p:cNvCxnSpPr>
          <p:nvPr/>
        </p:nvCxnSpPr>
        <p:spPr>
          <a:xfrm>
            <a:off x="1253682" y="1030401"/>
            <a:ext cx="64566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D2ECCAA-3A1D-433E-B5D2-47A927A01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26780"/>
              </p:ext>
            </p:extLst>
          </p:nvPr>
        </p:nvGraphicFramePr>
        <p:xfrm>
          <a:off x="2032000" y="1375835"/>
          <a:ext cx="8128000" cy="441452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7404517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08105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Follower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50.000-1.000.000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068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Motivation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>
                          <a:latin typeface="+mn-lt"/>
                        </a:rPr>
                        <a:t>Expertenstatu</a:t>
                      </a:r>
                      <a:r>
                        <a:rPr lang="de-DE" sz="1600" dirty="0">
                          <a:latin typeface="+mn-lt"/>
                        </a:rPr>
                        <a:t>, Alleinstellung, Monetarisierung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86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Ziel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Langfristige Etablierung in einer Themennische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429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Honorar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Exklusive VIP-Events, monetäres Honorar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70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Organisation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Selten Eigenengagement, eher Künstlermanagement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4009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Vorteil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Große Reichweite in einer Themennische, Engagement Rates, professionelles Auftreten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770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Nachteil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Eher teuer, Gefahr der Verwässerung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12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Bietet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Spitze Zielgruppe, geringe Streuverluste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4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Besonderheiten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>
                          <a:latin typeface="+mn-lt"/>
                        </a:rPr>
                        <a:t>Genaue und persönliche Ansprache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85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71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9570CC-20BD-48BB-A773-6FB3DE630AFF}"/>
              </a:ext>
            </a:extLst>
          </p:cNvPr>
          <p:cNvSpPr txBox="1"/>
          <p:nvPr/>
        </p:nvSpPr>
        <p:spPr>
          <a:xfrm>
            <a:off x="263618" y="300095"/>
            <a:ext cx="788613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Macro- </a:t>
            </a:r>
            <a:r>
              <a:rPr lang="en-US" altLang="ko-KR" sz="36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oder</a:t>
            </a:r>
            <a:r>
              <a:rPr lang="en-US" altLang="ko-KR" sz="36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Micro-Influencer?</a:t>
            </a:r>
            <a:endParaRPr lang="ko-KR" altLang="en-US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03453-DDEA-4807-9434-14073E5C90CB}"/>
              </a:ext>
            </a:extLst>
          </p:cNvPr>
          <p:cNvSpPr txBox="1"/>
          <p:nvPr/>
        </p:nvSpPr>
        <p:spPr>
          <a:xfrm>
            <a:off x="617584" y="1327895"/>
            <a:ext cx="27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Macro-Influencer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A50B5BF-F959-44E9-9554-1168AA2BAE45}"/>
              </a:ext>
            </a:extLst>
          </p:cNvPr>
          <p:cNvGrpSpPr/>
          <p:nvPr/>
        </p:nvGrpSpPr>
        <p:grpSpPr>
          <a:xfrm>
            <a:off x="743298" y="5681831"/>
            <a:ext cx="4043549" cy="728318"/>
            <a:chOff x="467544" y="5498541"/>
            <a:chExt cx="2795302" cy="728318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68866F1-691C-4A9A-BF95-9A55605C7E28}"/>
                </a:ext>
              </a:extLst>
            </p:cNvPr>
            <p:cNvSpPr txBox="1"/>
            <p:nvPr/>
          </p:nvSpPr>
          <p:spPr>
            <a:xfrm>
              <a:off x="467544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Contra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01BB215-4032-4BAB-82EE-5C810EA8CA61}"/>
                </a:ext>
              </a:extLst>
            </p:cNvPr>
            <p:cNvSpPr txBox="1"/>
            <p:nvPr/>
          </p:nvSpPr>
          <p:spPr>
            <a:xfrm>
              <a:off x="467544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Teuer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Beliebigkeit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der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Markenkooperationen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5" name="Freeform 32">
            <a:extLst>
              <a:ext uri="{FF2B5EF4-FFF2-40B4-BE49-F238E27FC236}">
                <a16:creationId xmlns:a16="http://schemas.microsoft.com/office/drawing/2014/main" id="{3369BF69-2BCF-4707-A67F-50D83F1FE7BB}"/>
              </a:ext>
            </a:extLst>
          </p:cNvPr>
          <p:cNvSpPr/>
          <p:nvPr/>
        </p:nvSpPr>
        <p:spPr>
          <a:xfrm>
            <a:off x="4814154" y="4585125"/>
            <a:ext cx="260767" cy="1270863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6" name="Freeform 99">
            <a:extLst>
              <a:ext uri="{FF2B5EF4-FFF2-40B4-BE49-F238E27FC236}">
                <a16:creationId xmlns:a16="http://schemas.microsoft.com/office/drawing/2014/main" id="{14D97103-57EF-4C08-87F2-55586E1C6591}"/>
              </a:ext>
            </a:extLst>
          </p:cNvPr>
          <p:cNvSpPr/>
          <p:nvPr/>
        </p:nvSpPr>
        <p:spPr>
          <a:xfrm flipH="1">
            <a:off x="7014588" y="4585127"/>
            <a:ext cx="264639" cy="1270861"/>
          </a:xfrm>
          <a:custGeom>
            <a:avLst/>
            <a:gdLst>
              <a:gd name="connsiteX0" fmla="*/ 0 w 220980"/>
              <a:gd name="connsiteY0" fmla="*/ 0 h 807720"/>
              <a:gd name="connsiteX1" fmla="*/ 220980 w 220980"/>
              <a:gd name="connsiteY1" fmla="*/ 0 h 807720"/>
              <a:gd name="connsiteX2" fmla="*/ 220980 w 220980"/>
              <a:gd name="connsiteY2" fmla="*/ 807720 h 807720"/>
              <a:gd name="connsiteX3" fmla="*/ 7620 w 220980"/>
              <a:gd name="connsiteY3" fmla="*/ 807720 h 80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" h="807720">
                <a:moveTo>
                  <a:pt x="0" y="0"/>
                </a:moveTo>
                <a:lnTo>
                  <a:pt x="220980" y="0"/>
                </a:lnTo>
                <a:lnTo>
                  <a:pt x="220980" y="807720"/>
                </a:lnTo>
                <a:lnTo>
                  <a:pt x="7620" y="80772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7" name="Freeform 33">
            <a:extLst>
              <a:ext uri="{FF2B5EF4-FFF2-40B4-BE49-F238E27FC236}">
                <a16:creationId xmlns:a16="http://schemas.microsoft.com/office/drawing/2014/main" id="{C71E3A3F-701F-4D35-9F29-92E4E63F7978}"/>
              </a:ext>
            </a:extLst>
          </p:cNvPr>
          <p:cNvSpPr/>
          <p:nvPr/>
        </p:nvSpPr>
        <p:spPr>
          <a:xfrm>
            <a:off x="4251960" y="2206812"/>
            <a:ext cx="925448" cy="1187367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8" name="Freeform 100">
            <a:extLst>
              <a:ext uri="{FF2B5EF4-FFF2-40B4-BE49-F238E27FC236}">
                <a16:creationId xmlns:a16="http://schemas.microsoft.com/office/drawing/2014/main" id="{B6BE6479-9DD7-4AF3-B28E-04277EA9F62C}"/>
              </a:ext>
            </a:extLst>
          </p:cNvPr>
          <p:cNvSpPr/>
          <p:nvPr/>
        </p:nvSpPr>
        <p:spPr>
          <a:xfrm flipH="1">
            <a:off x="6953698" y="2203397"/>
            <a:ext cx="1015666" cy="1190781"/>
          </a:xfrm>
          <a:custGeom>
            <a:avLst/>
            <a:gdLst>
              <a:gd name="connsiteX0" fmla="*/ 0 w 807720"/>
              <a:gd name="connsiteY0" fmla="*/ 777240 h 777240"/>
              <a:gd name="connsiteX1" fmla="*/ 807720 w 807720"/>
              <a:gd name="connsiteY1" fmla="*/ 777240 h 777240"/>
              <a:gd name="connsiteX2" fmla="*/ 807720 w 807720"/>
              <a:gd name="connsiteY2" fmla="*/ 0 h 777240"/>
              <a:gd name="connsiteX3" fmla="*/ 556260 w 807720"/>
              <a:gd name="connsiteY3" fmla="*/ 0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7720" h="777240">
                <a:moveTo>
                  <a:pt x="0" y="777240"/>
                </a:moveTo>
                <a:lnTo>
                  <a:pt x="807720" y="777240"/>
                </a:lnTo>
                <a:lnTo>
                  <a:pt x="807720" y="0"/>
                </a:lnTo>
                <a:lnTo>
                  <a:pt x="556260" y="0"/>
                </a:lnTo>
              </a:path>
            </a:pathLst>
          </a:cu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A220921-7B4D-4902-90D5-155E47B80A7B}"/>
              </a:ext>
            </a:extLst>
          </p:cNvPr>
          <p:cNvGrpSpPr/>
          <p:nvPr/>
        </p:nvGrpSpPr>
        <p:grpSpPr>
          <a:xfrm>
            <a:off x="7365856" y="2034513"/>
            <a:ext cx="4043549" cy="1097650"/>
            <a:chOff x="5841856" y="1628800"/>
            <a:chExt cx="2795302" cy="1097650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C575F53B-B99B-4B0C-9E4A-36A0E5381DC9}"/>
                </a:ext>
              </a:extLst>
            </p:cNvPr>
            <p:cNvSpPr txBox="1"/>
            <p:nvPr/>
          </p:nvSpPr>
          <p:spPr>
            <a:xfrm>
              <a:off x="5841856" y="1628800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Pro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87D2B56-610A-4FAF-A578-833D26DB0FBF}"/>
                </a:ext>
              </a:extLst>
            </p:cNvPr>
            <p:cNvSpPr txBox="1"/>
            <p:nvPr/>
          </p:nvSpPr>
          <p:spPr>
            <a:xfrm>
              <a:off x="5841856" y="1895453"/>
              <a:ext cx="27953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Authentisch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Mehr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Engagement</a:t>
              </a:r>
            </a:p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Günstig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de-DE" altLang="ko-KR" sz="1200" dirty="0">
                  <a:solidFill>
                    <a:schemeClr val="bg1"/>
                  </a:solidFill>
                  <a:cs typeface="Arial" pitchFamily="34" charset="0"/>
                </a:rPr>
                <a:t>Motivation, größer zu werden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DD6040-9847-4610-A2DC-9721C30FFF27}"/>
              </a:ext>
            </a:extLst>
          </p:cNvPr>
          <p:cNvGrpSpPr/>
          <p:nvPr/>
        </p:nvGrpSpPr>
        <p:grpSpPr>
          <a:xfrm>
            <a:off x="7365856" y="5681831"/>
            <a:ext cx="4043549" cy="728318"/>
            <a:chOff x="5841856" y="5498541"/>
            <a:chExt cx="2795302" cy="728318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E7716D0-D423-40D1-B146-C2E16E85436F}"/>
                </a:ext>
              </a:extLst>
            </p:cNvPr>
            <p:cNvSpPr txBox="1"/>
            <p:nvPr/>
          </p:nvSpPr>
          <p:spPr>
            <a:xfrm>
              <a:off x="5841856" y="5498541"/>
              <a:ext cx="27953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Contra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50C9A557-2328-4D0B-B3D0-1A23D9CC44A5}"/>
                </a:ext>
              </a:extLst>
            </p:cNvPr>
            <p:cNvSpPr txBox="1"/>
            <p:nvPr/>
          </p:nvSpPr>
          <p:spPr>
            <a:xfrm>
              <a:off x="5841856" y="5765194"/>
              <a:ext cx="2795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Geringe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Reichweite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Gefahr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von Fake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Influencern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241DE52-1607-4999-86E9-FB663B662F64}"/>
              </a:ext>
            </a:extLst>
          </p:cNvPr>
          <p:cNvGrpSpPr/>
          <p:nvPr/>
        </p:nvGrpSpPr>
        <p:grpSpPr>
          <a:xfrm>
            <a:off x="2793159" y="3512778"/>
            <a:ext cx="6603881" cy="1310591"/>
            <a:chOff x="1746957" y="2369020"/>
            <a:chExt cx="5644433" cy="1120181"/>
          </a:xfrm>
        </p:grpSpPr>
        <p:sp>
          <p:nvSpPr>
            <p:cNvPr id="158" name="Rounded Rectangle 37">
              <a:extLst>
                <a:ext uri="{FF2B5EF4-FFF2-40B4-BE49-F238E27FC236}">
                  <a16:creationId xmlns:a16="http://schemas.microsoft.com/office/drawing/2014/main" id="{5940EA0D-025E-4F08-BD99-1DB375F8C04B}"/>
                </a:ext>
              </a:extLst>
            </p:cNvPr>
            <p:cNvSpPr/>
            <p:nvPr/>
          </p:nvSpPr>
          <p:spPr>
            <a:xfrm rot="18900000">
              <a:off x="1746957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9" name="Rounded Rectangle 39">
              <a:extLst>
                <a:ext uri="{FF2B5EF4-FFF2-40B4-BE49-F238E27FC236}">
                  <a16:creationId xmlns:a16="http://schemas.microsoft.com/office/drawing/2014/main" id="{EE96B729-1968-4351-B405-D7FF2F122A0A}"/>
                </a:ext>
              </a:extLst>
            </p:cNvPr>
            <p:cNvSpPr/>
            <p:nvPr/>
          </p:nvSpPr>
          <p:spPr>
            <a:xfrm rot="18900000">
              <a:off x="6271209" y="2369020"/>
              <a:ext cx="1120181" cy="1120181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295BE53-5FB4-4EDF-90D3-A1D1F4AD212F}"/>
                </a:ext>
              </a:extLst>
            </p:cNvPr>
            <p:cNvGrpSpPr/>
            <p:nvPr/>
          </p:nvGrpSpPr>
          <p:grpSpPr>
            <a:xfrm>
              <a:off x="4182377" y="2551068"/>
              <a:ext cx="756084" cy="756084"/>
              <a:chOff x="4182377" y="2551068"/>
              <a:chExt cx="756084" cy="756084"/>
            </a:xfrm>
          </p:grpSpPr>
          <p:sp>
            <p:nvSpPr>
              <p:cNvPr id="165" name="Rounded Rectangle 43">
                <a:extLst>
                  <a:ext uri="{FF2B5EF4-FFF2-40B4-BE49-F238E27FC236}">
                    <a16:creationId xmlns:a16="http://schemas.microsoft.com/office/drawing/2014/main" id="{04141C5A-F7FF-4EE9-AA40-F55E6E93A28C}"/>
                  </a:ext>
                </a:extLst>
              </p:cNvPr>
              <p:cNvSpPr/>
              <p:nvPr/>
            </p:nvSpPr>
            <p:spPr>
              <a:xfrm rot="18900000">
                <a:off x="4182377" y="2551068"/>
                <a:ext cx="756084" cy="756084"/>
              </a:xfrm>
              <a:prstGeom prst="roundRect">
                <a:avLst/>
              </a:prstGeom>
              <a:solidFill>
                <a:schemeClr val="bg1">
                  <a:alpha val="4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66" name="Rounded Rectangle 44">
                <a:extLst>
                  <a:ext uri="{FF2B5EF4-FFF2-40B4-BE49-F238E27FC236}">
                    <a16:creationId xmlns:a16="http://schemas.microsoft.com/office/drawing/2014/main" id="{EA9AF3B9-B436-4BDF-8537-83A2CF1F2E9F}"/>
                  </a:ext>
                </a:extLst>
              </p:cNvPr>
              <p:cNvSpPr/>
              <p:nvPr/>
            </p:nvSpPr>
            <p:spPr>
              <a:xfrm rot="18900000">
                <a:off x="4261107" y="2629798"/>
                <a:ext cx="598625" cy="598625"/>
              </a:xfrm>
              <a:prstGeom prst="roundRect">
                <a:avLst/>
              </a:prstGeom>
              <a:solidFill>
                <a:schemeClr val="bg1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161" name="Rounded Rectangle 47">
              <a:extLst>
                <a:ext uri="{FF2B5EF4-FFF2-40B4-BE49-F238E27FC236}">
                  <a16:creationId xmlns:a16="http://schemas.microsoft.com/office/drawing/2014/main" id="{943F8ACF-6BB7-4356-9B97-FD77EDF2108D}"/>
                </a:ext>
              </a:extLst>
            </p:cNvPr>
            <p:cNvSpPr/>
            <p:nvPr/>
          </p:nvSpPr>
          <p:spPr>
            <a:xfrm rot="8100000">
              <a:off x="5746976" y="2499103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2" name="Chevron 40">
              <a:extLst>
                <a:ext uri="{FF2B5EF4-FFF2-40B4-BE49-F238E27FC236}">
                  <a16:creationId xmlns:a16="http://schemas.microsoft.com/office/drawing/2014/main" id="{94EF30A9-40F7-49BF-AD2A-F8481A878B01}"/>
                </a:ext>
              </a:extLst>
            </p:cNvPr>
            <p:cNvSpPr/>
            <p:nvPr/>
          </p:nvSpPr>
          <p:spPr>
            <a:xfrm>
              <a:off x="5148064" y="267423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3" name="Chevron 41">
              <a:extLst>
                <a:ext uri="{FF2B5EF4-FFF2-40B4-BE49-F238E27FC236}">
                  <a16:creationId xmlns:a16="http://schemas.microsoft.com/office/drawing/2014/main" id="{5642C778-0197-4296-B47A-D4EFE7886AB3}"/>
                </a:ext>
              </a:extLst>
            </p:cNvPr>
            <p:cNvSpPr/>
            <p:nvPr/>
          </p:nvSpPr>
          <p:spPr>
            <a:xfrm rot="10800000">
              <a:off x="3563889" y="2681848"/>
              <a:ext cx="365467" cy="50405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4" name="Rounded Rectangle 47">
              <a:extLst>
                <a:ext uri="{FF2B5EF4-FFF2-40B4-BE49-F238E27FC236}">
                  <a16:creationId xmlns:a16="http://schemas.microsoft.com/office/drawing/2014/main" id="{6E745435-37D8-4DAC-9FBF-4F15EFDD3610}"/>
                </a:ext>
              </a:extLst>
            </p:cNvPr>
            <p:cNvSpPr/>
            <p:nvPr/>
          </p:nvSpPr>
          <p:spPr>
            <a:xfrm rot="18900000">
              <a:off x="2524657" y="2500121"/>
              <a:ext cx="860927" cy="860927"/>
            </a:xfrm>
            <a:custGeom>
              <a:avLst/>
              <a:gdLst/>
              <a:ahLst/>
              <a:cxnLst/>
              <a:rect l="l" t="t" r="r" b="b"/>
              <a:pathLst>
                <a:path w="860927" h="860927">
                  <a:moveTo>
                    <a:pt x="818900" y="42027"/>
                  </a:moveTo>
                  <a:cubicBezTo>
                    <a:pt x="844866" y="67994"/>
                    <a:pt x="860927" y="103867"/>
                    <a:pt x="860927" y="143491"/>
                  </a:cubicBezTo>
                  <a:lnTo>
                    <a:pt x="860927" y="488376"/>
                  </a:lnTo>
                  <a:lnTo>
                    <a:pt x="642643" y="488376"/>
                  </a:lnTo>
                  <a:cubicBezTo>
                    <a:pt x="563396" y="488376"/>
                    <a:pt x="499152" y="552619"/>
                    <a:pt x="499152" y="631867"/>
                  </a:cubicBezTo>
                  <a:lnTo>
                    <a:pt x="499152" y="860927"/>
                  </a:lnTo>
                  <a:lnTo>
                    <a:pt x="143491" y="860927"/>
                  </a:lnTo>
                  <a:cubicBezTo>
                    <a:pt x="64243" y="860927"/>
                    <a:pt x="0" y="796684"/>
                    <a:pt x="0" y="717436"/>
                  </a:cubicBezTo>
                  <a:lnTo>
                    <a:pt x="0" y="143491"/>
                  </a:lnTo>
                  <a:cubicBezTo>
                    <a:pt x="0" y="64243"/>
                    <a:pt x="64243" y="0"/>
                    <a:pt x="143491" y="0"/>
                  </a:cubicBezTo>
                  <a:lnTo>
                    <a:pt x="717436" y="0"/>
                  </a:lnTo>
                  <a:cubicBezTo>
                    <a:pt x="757060" y="0"/>
                    <a:pt x="792933" y="16061"/>
                    <a:pt x="818900" y="420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F9E7B8C4-D966-48BB-8A73-6BAE840A52FB}"/>
              </a:ext>
            </a:extLst>
          </p:cNvPr>
          <p:cNvCxnSpPr>
            <a:cxnSpLocks/>
          </p:cNvCxnSpPr>
          <p:nvPr/>
        </p:nvCxnSpPr>
        <p:spPr>
          <a:xfrm>
            <a:off x="1253682" y="1030401"/>
            <a:ext cx="645668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42">
            <a:extLst>
              <a:ext uri="{FF2B5EF4-FFF2-40B4-BE49-F238E27FC236}">
                <a16:creationId xmlns:a16="http://schemas.microsoft.com/office/drawing/2014/main" id="{30803947-6AE1-4D42-96A8-2CD6663C7752}"/>
              </a:ext>
            </a:extLst>
          </p:cNvPr>
          <p:cNvSpPr txBox="1"/>
          <p:nvPr/>
        </p:nvSpPr>
        <p:spPr>
          <a:xfrm>
            <a:off x="682296" y="2038034"/>
            <a:ext cx="4043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Pro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143">
            <a:extLst>
              <a:ext uri="{FF2B5EF4-FFF2-40B4-BE49-F238E27FC236}">
                <a16:creationId xmlns:a16="http://schemas.microsoft.com/office/drawing/2014/main" id="{37D98F81-4CFA-4D6F-9EC8-C325FA47DC7B}"/>
              </a:ext>
            </a:extLst>
          </p:cNvPr>
          <p:cNvSpPr txBox="1"/>
          <p:nvPr/>
        </p:nvSpPr>
        <p:spPr>
          <a:xfrm>
            <a:off x="682296" y="2304687"/>
            <a:ext cx="404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Große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 err="1">
                <a:solidFill>
                  <a:schemeClr val="bg1"/>
                </a:solidFill>
                <a:cs typeface="Arial" pitchFamily="34" charset="0"/>
              </a:rPr>
              <a:t>Reichweite</a:t>
            </a:r>
            <a:endParaRPr lang="de-DE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de-DE" altLang="ko-KR" sz="1200" dirty="0">
                <a:solidFill>
                  <a:schemeClr val="bg1"/>
                </a:solidFill>
                <a:cs typeface="Arial" pitchFamily="34" charset="0"/>
              </a:rPr>
              <a:t>Generieren Aufmerksamkeit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E7297B94-58EA-4293-81EB-0AADC193D840}"/>
              </a:ext>
            </a:extLst>
          </p:cNvPr>
          <p:cNvSpPr txBox="1"/>
          <p:nvPr/>
        </p:nvSpPr>
        <p:spPr>
          <a:xfrm>
            <a:off x="8688987" y="1327895"/>
            <a:ext cx="2788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Micro-Influencer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F5B5018-4ABC-4FA1-8727-519EAEAACAB3}"/>
              </a:ext>
            </a:extLst>
          </p:cNvPr>
          <p:cNvSpPr txBox="1"/>
          <p:nvPr/>
        </p:nvSpPr>
        <p:spPr>
          <a:xfrm>
            <a:off x="8688987" y="1706174"/>
            <a:ext cx="1935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>
                    <a:lumMod val="95000"/>
                  </a:schemeClr>
                </a:solidFill>
                <a:latin typeface="Bahnschrift Light Condensed" panose="020B0502040204020203" pitchFamily="34" charset="0"/>
              </a:rPr>
              <a:t>Unter 10.000 Follower </a:t>
            </a:r>
          </a:p>
        </p:txBody>
      </p:sp>
    </p:spTree>
    <p:extLst>
      <p:ext uri="{BB962C8B-B14F-4D97-AF65-F5344CB8AC3E}">
        <p14:creationId xmlns:p14="http://schemas.microsoft.com/office/powerpoint/2010/main" val="266542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931176"/>
            <a:ext cx="67150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Kooperationen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6669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 119">
            <a:extLst>
              <a:ext uri="{FF2B5EF4-FFF2-40B4-BE49-F238E27FC236}">
                <a16:creationId xmlns:a16="http://schemas.microsoft.com/office/drawing/2014/main" id="{1622B695-F36A-4DB8-8CB8-A0A2BF76E203}"/>
              </a:ext>
            </a:extLst>
          </p:cNvPr>
          <p:cNvSpPr>
            <a:spLocks noChangeAspect="1"/>
          </p:cNvSpPr>
          <p:nvPr/>
        </p:nvSpPr>
        <p:spPr>
          <a:xfrm rot="16080000">
            <a:off x="2540665" y="2212359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Freeform 119">
            <a:extLst>
              <a:ext uri="{FF2B5EF4-FFF2-40B4-BE49-F238E27FC236}">
                <a16:creationId xmlns:a16="http://schemas.microsoft.com/office/drawing/2014/main" id="{8DC77244-6FE8-4175-A430-3EF63E209BE7}"/>
              </a:ext>
            </a:extLst>
          </p:cNvPr>
          <p:cNvSpPr>
            <a:spLocks noChangeAspect="1"/>
          </p:cNvSpPr>
          <p:nvPr/>
        </p:nvSpPr>
        <p:spPr>
          <a:xfrm rot="16080000">
            <a:off x="4571351" y="2216923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Freeform 122">
            <a:extLst>
              <a:ext uri="{FF2B5EF4-FFF2-40B4-BE49-F238E27FC236}">
                <a16:creationId xmlns:a16="http://schemas.microsoft.com/office/drawing/2014/main" id="{C86BCF8C-BE16-48BD-A9E8-B60306510DC6}"/>
              </a:ext>
            </a:extLst>
          </p:cNvPr>
          <p:cNvSpPr>
            <a:spLocks noChangeAspect="1"/>
          </p:cNvSpPr>
          <p:nvPr/>
        </p:nvSpPr>
        <p:spPr>
          <a:xfrm rot="16080000">
            <a:off x="6602037" y="2216923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Freeform 125">
            <a:extLst>
              <a:ext uri="{FF2B5EF4-FFF2-40B4-BE49-F238E27FC236}">
                <a16:creationId xmlns:a16="http://schemas.microsoft.com/office/drawing/2014/main" id="{3BE96DBD-D249-4501-ABDA-C62D33E8846B}"/>
              </a:ext>
            </a:extLst>
          </p:cNvPr>
          <p:cNvSpPr>
            <a:spLocks noChangeAspect="1"/>
          </p:cNvSpPr>
          <p:nvPr/>
        </p:nvSpPr>
        <p:spPr>
          <a:xfrm rot="16080000">
            <a:off x="8632723" y="2216923"/>
            <a:ext cx="914400" cy="863244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398CC-13AD-4ED4-8256-7AF641897F67}"/>
              </a:ext>
            </a:extLst>
          </p:cNvPr>
          <p:cNvSpPr txBox="1"/>
          <p:nvPr/>
        </p:nvSpPr>
        <p:spPr>
          <a:xfrm>
            <a:off x="623380" y="586350"/>
            <a:ext cx="61916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Kooperationen</a:t>
            </a:r>
            <a:endParaRPr lang="ko-KR" altLang="en-US" sz="36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Freeform 119">
            <a:extLst>
              <a:ext uri="{FF2B5EF4-FFF2-40B4-BE49-F238E27FC236}">
                <a16:creationId xmlns:a16="http://schemas.microsoft.com/office/drawing/2014/main" id="{242A5333-3047-4472-A690-89588CD2F841}"/>
              </a:ext>
            </a:extLst>
          </p:cNvPr>
          <p:cNvSpPr/>
          <p:nvPr userDrawn="1"/>
        </p:nvSpPr>
        <p:spPr>
          <a:xfrm rot="15392080">
            <a:off x="2524743" y="2234399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02BBE4E-BF75-4E77-A514-BE526700C857}"/>
              </a:ext>
            </a:extLst>
          </p:cNvPr>
          <p:cNvSpPr/>
          <p:nvPr/>
        </p:nvSpPr>
        <p:spPr>
          <a:xfrm>
            <a:off x="1985622" y="3788211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0820BC4-FF09-49BA-9C5E-3DF76870A30C}"/>
              </a:ext>
            </a:extLst>
          </p:cNvPr>
          <p:cNvSpPr/>
          <p:nvPr/>
        </p:nvSpPr>
        <p:spPr>
          <a:xfrm rot="10800000">
            <a:off x="4040811" y="3788210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B2693C2-4CDE-42F7-9ED9-1CF655DB9204}"/>
              </a:ext>
            </a:extLst>
          </p:cNvPr>
          <p:cNvSpPr/>
          <p:nvPr/>
        </p:nvSpPr>
        <p:spPr>
          <a:xfrm>
            <a:off x="6096000" y="3788211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84D37590-63F8-45AA-B4F6-F44454C61C97}"/>
              </a:ext>
            </a:extLst>
          </p:cNvPr>
          <p:cNvSpPr/>
          <p:nvPr/>
        </p:nvSpPr>
        <p:spPr>
          <a:xfrm rot="10800000">
            <a:off x="8151189" y="3788211"/>
            <a:ext cx="2059676" cy="360000"/>
          </a:xfrm>
          <a:custGeom>
            <a:avLst/>
            <a:gdLst/>
            <a:ahLst/>
            <a:cxnLst/>
            <a:rect l="l" t="t" r="r" b="b"/>
            <a:pathLst>
              <a:path w="1548000" h="936032">
                <a:moveTo>
                  <a:pt x="0" y="0"/>
                </a:moveTo>
                <a:lnTo>
                  <a:pt x="606942" y="0"/>
                </a:lnTo>
                <a:lnTo>
                  <a:pt x="774000" y="288032"/>
                </a:lnTo>
                <a:lnTo>
                  <a:pt x="941059" y="0"/>
                </a:lnTo>
                <a:lnTo>
                  <a:pt x="1548000" y="0"/>
                </a:lnTo>
                <a:lnTo>
                  <a:pt x="1548000" y="648000"/>
                </a:lnTo>
                <a:lnTo>
                  <a:pt x="941059" y="648000"/>
                </a:lnTo>
                <a:lnTo>
                  <a:pt x="774000" y="936032"/>
                </a:lnTo>
                <a:lnTo>
                  <a:pt x="606942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</a:t>
            </a:r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838AA3-6D1B-4F5B-93E6-9FB4E2910477}"/>
              </a:ext>
            </a:extLst>
          </p:cNvPr>
          <p:cNvGrpSpPr/>
          <p:nvPr/>
        </p:nvGrpSpPr>
        <p:grpSpPr>
          <a:xfrm>
            <a:off x="2224072" y="4445944"/>
            <a:ext cx="1585840" cy="1084161"/>
            <a:chOff x="1985515" y="4307149"/>
            <a:chExt cx="2471032" cy="10841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46BD6D-D73C-4DF2-8529-28DA96A36787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Produkte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zur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Verfügung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stellen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(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kein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Geld), die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vorgestellt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werden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103E0C-1E93-4B71-90E4-745F068CD321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Produkt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11571A-AD1A-4F52-8FD5-8C6EEE20B8E0}"/>
              </a:ext>
            </a:extLst>
          </p:cNvPr>
          <p:cNvGrpSpPr/>
          <p:nvPr/>
        </p:nvGrpSpPr>
        <p:grpSpPr>
          <a:xfrm>
            <a:off x="4278648" y="4445944"/>
            <a:ext cx="1585840" cy="899495"/>
            <a:chOff x="1985515" y="4307149"/>
            <a:chExt cx="2471032" cy="8994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6310FCA-FEDE-4AA3-A56E-E6FACC5457F4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Produktbericht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o.a.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gegen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monetäre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Entlohnung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020CB0-BA8B-4FEC-8ED3-6C50D254A08F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err="1">
                  <a:solidFill>
                    <a:schemeClr val="bg1"/>
                  </a:solidFill>
                  <a:cs typeface="Arial" pitchFamily="34" charset="0"/>
                </a:rPr>
                <a:t>Kooperation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7E7EFA-9E98-46E6-B8B9-BB33BF10B7E6}"/>
              </a:ext>
            </a:extLst>
          </p:cNvPr>
          <p:cNvGrpSpPr/>
          <p:nvPr/>
        </p:nvGrpSpPr>
        <p:grpSpPr>
          <a:xfrm>
            <a:off x="6333224" y="4445944"/>
            <a:ext cx="1585840" cy="530163"/>
            <a:chOff x="1985515" y="4307149"/>
            <a:chExt cx="2471032" cy="5301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FA5CAD4-522F-40CE-81A1-7CCD2478AABF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E703F93-02A1-4B66-A1BA-CD9212EB8348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Testimonial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CD30092-E0F1-49A8-92ED-86F962060849}"/>
              </a:ext>
            </a:extLst>
          </p:cNvPr>
          <p:cNvGrpSpPr/>
          <p:nvPr/>
        </p:nvGrpSpPr>
        <p:grpSpPr>
          <a:xfrm>
            <a:off x="8387800" y="4445944"/>
            <a:ext cx="1585840" cy="1084161"/>
            <a:chOff x="1985515" y="4307149"/>
            <a:chExt cx="2471032" cy="10841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BAF1B34-CEC7-4D68-B6FE-A50F6BCBFC8E}"/>
                </a:ext>
              </a:extLst>
            </p:cNvPr>
            <p:cNvSpPr txBox="1"/>
            <p:nvPr/>
          </p:nvSpPr>
          <p:spPr>
            <a:xfrm>
              <a:off x="2004350" y="4560313"/>
              <a:ext cx="24355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Kanal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-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oder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Story-Take-Over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über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einen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bestimmten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 err="1">
                  <a:solidFill>
                    <a:schemeClr val="bg1"/>
                  </a:solidFill>
                  <a:cs typeface="Arial" pitchFamily="34" charset="0"/>
                </a:rPr>
                <a:t>Zeitraum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40E6C-B28E-496C-9747-DC5F4D9F77B2}"/>
                </a:ext>
              </a:extLst>
            </p:cNvPr>
            <p:cNvSpPr txBox="1"/>
            <p:nvPr/>
          </p:nvSpPr>
          <p:spPr>
            <a:xfrm>
              <a:off x="1985515" y="4307149"/>
              <a:ext cx="24710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Take-Over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 119">
            <a:extLst>
              <a:ext uri="{FF2B5EF4-FFF2-40B4-BE49-F238E27FC236}">
                <a16:creationId xmlns:a16="http://schemas.microsoft.com/office/drawing/2014/main" id="{B40270A4-C3D9-4595-A521-00E2EE83BDE1}"/>
              </a:ext>
            </a:extLst>
          </p:cNvPr>
          <p:cNvSpPr/>
          <p:nvPr userDrawn="1"/>
        </p:nvSpPr>
        <p:spPr>
          <a:xfrm rot="15392080">
            <a:off x="4555429" y="2238963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Freeform 122">
            <a:extLst>
              <a:ext uri="{FF2B5EF4-FFF2-40B4-BE49-F238E27FC236}">
                <a16:creationId xmlns:a16="http://schemas.microsoft.com/office/drawing/2014/main" id="{1B51783F-F09C-4C29-95EB-4A61DCA258BB}"/>
              </a:ext>
            </a:extLst>
          </p:cNvPr>
          <p:cNvSpPr/>
          <p:nvPr userDrawn="1"/>
        </p:nvSpPr>
        <p:spPr>
          <a:xfrm rot="15392080">
            <a:off x="6586115" y="2238963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Freeform 125">
            <a:extLst>
              <a:ext uri="{FF2B5EF4-FFF2-40B4-BE49-F238E27FC236}">
                <a16:creationId xmlns:a16="http://schemas.microsoft.com/office/drawing/2014/main" id="{02712E4A-AF4E-44E5-8263-C50C2B0DFBFC}"/>
              </a:ext>
            </a:extLst>
          </p:cNvPr>
          <p:cNvSpPr/>
          <p:nvPr userDrawn="1"/>
        </p:nvSpPr>
        <p:spPr>
          <a:xfrm rot="15392080">
            <a:off x="8616801" y="2238963"/>
            <a:ext cx="911075" cy="860105"/>
          </a:xfrm>
          <a:custGeom>
            <a:avLst/>
            <a:gdLst>
              <a:gd name="connsiteX0" fmla="*/ 1884852 w 3784599"/>
              <a:gd name="connsiteY0" fmla="*/ 1 h 3572874"/>
              <a:gd name="connsiteX1" fmla="*/ 40812 w 3784599"/>
              <a:gd name="connsiteY1" fmla="*/ 3169921 h 3572874"/>
              <a:gd name="connsiteX2" fmla="*/ 3744132 w 3784599"/>
              <a:gd name="connsiteY2" fmla="*/ 3185161 h 3572874"/>
              <a:gd name="connsiteX3" fmla="*/ 1884852 w 3784599"/>
              <a:gd name="connsiteY3" fmla="*/ 1 h 357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4599" h="3572874">
                <a:moveTo>
                  <a:pt x="1884852" y="1"/>
                </a:moveTo>
                <a:cubicBezTo>
                  <a:pt x="1267632" y="-2539"/>
                  <a:pt x="-269068" y="2639061"/>
                  <a:pt x="40812" y="3169921"/>
                </a:cubicBezTo>
                <a:cubicBezTo>
                  <a:pt x="350692" y="3700781"/>
                  <a:pt x="3434252" y="3708401"/>
                  <a:pt x="3744132" y="3185161"/>
                </a:cubicBezTo>
                <a:cubicBezTo>
                  <a:pt x="4054012" y="2661921"/>
                  <a:pt x="2502072" y="2541"/>
                  <a:pt x="1884852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B6681DA8-7C41-499A-8D08-31FD67B813D3}"/>
              </a:ext>
            </a:extLst>
          </p:cNvPr>
          <p:cNvSpPr/>
          <p:nvPr/>
        </p:nvSpPr>
        <p:spPr>
          <a:xfrm rot="9900000">
            <a:off x="2900143" y="2509492"/>
            <a:ext cx="364907" cy="30991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21">
            <a:extLst>
              <a:ext uri="{FF2B5EF4-FFF2-40B4-BE49-F238E27FC236}">
                <a16:creationId xmlns:a16="http://schemas.microsoft.com/office/drawing/2014/main" id="{0EDE9666-09AF-4718-9F01-FF288876DB42}"/>
              </a:ext>
            </a:extLst>
          </p:cNvPr>
          <p:cNvSpPr/>
          <p:nvPr/>
        </p:nvSpPr>
        <p:spPr>
          <a:xfrm>
            <a:off x="4842899" y="250840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Rounded Rectangle 7">
            <a:extLst>
              <a:ext uri="{FF2B5EF4-FFF2-40B4-BE49-F238E27FC236}">
                <a16:creationId xmlns:a16="http://schemas.microsoft.com/office/drawing/2014/main" id="{0FA010B3-E5E7-4767-A1EB-CAD2A6B7C8CD}"/>
              </a:ext>
            </a:extLst>
          </p:cNvPr>
          <p:cNvSpPr/>
          <p:nvPr/>
        </p:nvSpPr>
        <p:spPr>
          <a:xfrm>
            <a:off x="8984980" y="2435132"/>
            <a:ext cx="443783" cy="38298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32">
            <a:extLst>
              <a:ext uri="{FF2B5EF4-FFF2-40B4-BE49-F238E27FC236}">
                <a16:creationId xmlns:a16="http://schemas.microsoft.com/office/drawing/2014/main" id="{9F6919FC-1D4B-4D23-BAE3-5BAAC2BB7DB3}"/>
              </a:ext>
            </a:extLst>
          </p:cNvPr>
          <p:cNvSpPr/>
          <p:nvPr/>
        </p:nvSpPr>
        <p:spPr>
          <a:xfrm>
            <a:off x="6910492" y="2435132"/>
            <a:ext cx="416393" cy="381402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80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CC6EBD0-DF5B-4EE2-A230-D05A6519618A}"/>
              </a:ext>
            </a:extLst>
          </p:cNvPr>
          <p:cNvSpPr txBox="1"/>
          <p:nvPr/>
        </p:nvSpPr>
        <p:spPr>
          <a:xfrm>
            <a:off x="811173" y="782180"/>
            <a:ext cx="3046452" cy="507831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27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Kooperationen</a:t>
            </a:r>
            <a:endParaRPr lang="ko-KR" altLang="en-US" sz="27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6460CB-E570-43FD-893F-C1FD2E7830B3}"/>
              </a:ext>
            </a:extLst>
          </p:cNvPr>
          <p:cNvSpPr txBox="1"/>
          <p:nvPr/>
        </p:nvSpPr>
        <p:spPr>
          <a:xfrm>
            <a:off x="811173" y="2201386"/>
            <a:ext cx="304645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Zielgruppe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des Influencers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sollte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zur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eigenen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passen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7DD274-6419-4E37-BFF2-9D9446896092}"/>
              </a:ext>
            </a:extLst>
          </p:cNvPr>
          <p:cNvSpPr txBox="1"/>
          <p:nvPr/>
        </p:nvSpPr>
        <p:spPr>
          <a:xfrm>
            <a:off x="811173" y="1616611"/>
            <a:ext cx="3046452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Influencer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sollte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zur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Marke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passen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1CE8CB-F23D-49AE-931B-E064ED37F5E9}"/>
              </a:ext>
            </a:extLst>
          </p:cNvPr>
          <p:cNvSpPr txBox="1"/>
          <p:nvPr/>
        </p:nvSpPr>
        <p:spPr>
          <a:xfrm>
            <a:off x="811173" y="2926952"/>
            <a:ext cx="3046452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Große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Schnittmenge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zwischen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Marke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und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Themen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 des 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Influecers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FZShuTi" pitchFamily="2" charset="-122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02D300-D7EA-4F7D-B7AA-40CD1851A935}"/>
              </a:ext>
            </a:extLst>
          </p:cNvPr>
          <p:cNvSpPr txBox="1"/>
          <p:nvPr/>
        </p:nvSpPr>
        <p:spPr>
          <a:xfrm>
            <a:off x="811173" y="3930580"/>
            <a:ext cx="3046452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Online-</a:t>
            </a:r>
            <a:r>
              <a:rPr lang="en-US" altLang="ko-K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Recht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FZShuTi" pitchFamily="2" charset="-122"/>
                <a:cs typeface="Arial" pitchFamily="34" charset="0"/>
              </a:rPr>
              <a:t>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689030-7A30-454E-88BE-A0D6E5C12432}"/>
              </a:ext>
            </a:extLst>
          </p:cNvPr>
          <p:cNvSpPr txBox="1">
            <a:spLocks/>
          </p:cNvSpPr>
          <p:nvPr/>
        </p:nvSpPr>
        <p:spPr>
          <a:xfrm>
            <a:off x="4302277" y="453834"/>
            <a:ext cx="3907480" cy="192246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Wichtig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zu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altLang="ko-KR" b="1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beachten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!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7AA44995-FEB9-4FAF-BAFD-26D432BABF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r="112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81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214604" y="427312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Influencer finden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373225" y="1486183"/>
            <a:ext cx="415958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Tools nutzen wie Takumi.com oder Influencerdb.net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Agenturen wie Pulse Advertising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Immer die relevanten KPIs wie Reichweite, Interaktion, aber auch View-Through-Rate der Stories und die Absprungrate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Aktuelle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Insights</a:t>
            </a: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 schicken lassen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14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216A71-4B0B-4065-9FBF-47FC369403BF}"/>
              </a:ext>
            </a:extLst>
          </p:cNvPr>
          <p:cNvSpPr txBox="1"/>
          <p:nvPr/>
        </p:nvSpPr>
        <p:spPr>
          <a:xfrm>
            <a:off x="936833" y="1271342"/>
            <a:ext cx="5477069" cy="5586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Markenfit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Würde der Influencer die Marke auch ohne Bezahlung nutzen?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Passt die Marke zum Influencer?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Historie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Ist der Feed frei von Konkurrenzprodukten?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Wie wurden die bisherigen Kooperationen gekennzeichnet?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Skandale?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Kampagnenrelevanz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Passt der Influencer thematisch zur Kampagne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Entspricht die Zielgruppe des Influencer der anvisierten?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1600" b="1" dirty="0">
                <a:solidFill>
                  <a:schemeClr val="bg1"/>
                </a:solidFill>
                <a:latin typeface="+mj-lt"/>
              </a:rPr>
              <a:t>KPIs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Sind die Kennzahlen des Influencers Konstant?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7AA060-9F50-4BFB-8F71-3AC91EFDA9C4}"/>
              </a:ext>
            </a:extLst>
          </p:cNvPr>
          <p:cNvSpPr txBox="1"/>
          <p:nvPr/>
        </p:nvSpPr>
        <p:spPr>
          <a:xfrm>
            <a:off x="214604" y="427312"/>
            <a:ext cx="1104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Checkliste für Influencer-Überprüfung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D5FDB97-19AC-4375-A4D7-1BEED2A1B3A1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08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FF216A71-4B0B-4065-9FBF-47FC369403BF}"/>
              </a:ext>
            </a:extLst>
          </p:cNvPr>
          <p:cNvSpPr txBox="1"/>
          <p:nvPr/>
        </p:nvSpPr>
        <p:spPr>
          <a:xfrm>
            <a:off x="936833" y="1719975"/>
            <a:ext cx="5477069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Rahmenbedingungen mit dem Influencer festlegen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Keine inhaltlichen Vorgaben machen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Vertraue dem Influencer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Nur Influencer aussuchen, die langfristig zur Marke passen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Multitasking der Influencer nutzen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Influencer exklusiv behandeln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Nicht nur Reichweite, sondern auch Relevanz checken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de-DE" dirty="0">
                <a:solidFill>
                  <a:schemeClr val="bg1"/>
                </a:solidFill>
                <a:latin typeface="+mj-lt"/>
              </a:rPr>
              <a:t>Rechtliche Rahmenbedingungen schaffen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47AA060-9F50-4BFB-8F71-3AC91EFDA9C4}"/>
              </a:ext>
            </a:extLst>
          </p:cNvPr>
          <p:cNvSpPr txBox="1"/>
          <p:nvPr/>
        </p:nvSpPr>
        <p:spPr>
          <a:xfrm>
            <a:off x="214604" y="427312"/>
            <a:ext cx="8294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Acht Tipps für die Zusammenarbeit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DD5FDB97-19AC-4375-A4D7-1BEED2A1B3A1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3C8B7CC-460B-4E3A-BD8F-4F081447970B}"/>
              </a:ext>
            </a:extLst>
          </p:cNvPr>
          <p:cNvSpPr txBox="1"/>
          <p:nvPr/>
        </p:nvSpPr>
        <p:spPr>
          <a:xfrm>
            <a:off x="6762455" y="4792949"/>
            <a:ext cx="4021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Zu 6.:</a:t>
            </a:r>
          </a:p>
          <a:p>
            <a:r>
              <a:rPr lang="de-DE" sz="1400" dirty="0" err="1">
                <a:solidFill>
                  <a:schemeClr val="bg1"/>
                </a:solidFill>
                <a:latin typeface="+mj-lt"/>
              </a:rPr>
              <a:t>Pre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-Events</a:t>
            </a:r>
          </a:p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Exklusive Fotos</a:t>
            </a:r>
          </a:p>
          <a:p>
            <a:r>
              <a:rPr lang="de-DE" sz="1400" dirty="0">
                <a:solidFill>
                  <a:schemeClr val="bg1"/>
                </a:solidFill>
                <a:latin typeface="+mj-lt"/>
              </a:rPr>
              <a:t>Aktionen wie #</a:t>
            </a:r>
            <a:r>
              <a:rPr lang="de-DE" sz="1400" dirty="0" err="1">
                <a:solidFill>
                  <a:schemeClr val="bg1"/>
                </a:solidFill>
                <a:latin typeface="+mj-lt"/>
              </a:rPr>
              <a:t>instameet</a:t>
            </a:r>
            <a:r>
              <a:rPr lang="de-DE" sz="1400" dirty="0">
                <a:solidFill>
                  <a:schemeClr val="bg1"/>
                </a:solidFill>
                <a:latin typeface="+mj-lt"/>
              </a:rPr>
              <a:t> veranstalten</a:t>
            </a:r>
          </a:p>
        </p:txBody>
      </p:sp>
    </p:spTree>
    <p:extLst>
      <p:ext uri="{BB962C8B-B14F-4D97-AF65-F5344CB8AC3E}">
        <p14:creationId xmlns:p14="http://schemas.microsoft.com/office/powerpoint/2010/main" val="295322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931176"/>
            <a:ext cx="67150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Rechtliches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5023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646FD463-0E12-4DED-BE0E-A4CE44E4CAAB}"/>
              </a:ext>
            </a:extLst>
          </p:cNvPr>
          <p:cNvGrpSpPr/>
          <p:nvPr/>
        </p:nvGrpSpPr>
        <p:grpSpPr>
          <a:xfrm>
            <a:off x="3692430" y="353972"/>
            <a:ext cx="7642824" cy="6158071"/>
            <a:chOff x="3466274" y="341940"/>
            <a:chExt cx="7760691" cy="6158071"/>
          </a:xfrm>
        </p:grpSpPr>
        <p:sp>
          <p:nvSpPr>
            <p:cNvPr id="30" name="Graphic 27">
              <a:extLst>
                <a:ext uri="{FF2B5EF4-FFF2-40B4-BE49-F238E27FC236}">
                  <a16:creationId xmlns:a16="http://schemas.microsoft.com/office/drawing/2014/main" id="{96980BE3-5465-4CF7-8B6A-5C0B09A13B3B}"/>
                </a:ext>
              </a:extLst>
            </p:cNvPr>
            <p:cNvSpPr/>
            <p:nvPr/>
          </p:nvSpPr>
          <p:spPr>
            <a:xfrm rot="318870">
              <a:off x="3466274" y="341940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noFill/>
            <a:ln w="60325" cap="flat">
              <a:solidFill>
                <a:schemeClr val="tx1">
                  <a:lumMod val="85000"/>
                  <a:lumOff val="1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7">
              <a:extLst>
                <a:ext uri="{FF2B5EF4-FFF2-40B4-BE49-F238E27FC236}">
                  <a16:creationId xmlns:a16="http://schemas.microsoft.com/office/drawing/2014/main" id="{E9120168-26FE-473D-9234-D8F450AEF3CD}"/>
                </a:ext>
              </a:extLst>
            </p:cNvPr>
            <p:cNvSpPr/>
            <p:nvPr/>
          </p:nvSpPr>
          <p:spPr>
            <a:xfrm>
              <a:off x="3470286" y="357988"/>
              <a:ext cx="7756679" cy="6142023"/>
            </a:xfrm>
            <a:custGeom>
              <a:avLst/>
              <a:gdLst>
                <a:gd name="connsiteX0" fmla="*/ 2745517 w 4667250"/>
                <a:gd name="connsiteY0" fmla="*/ 3618341 h 3695700"/>
                <a:gd name="connsiteX1" fmla="*/ 4021867 w 4667250"/>
                <a:gd name="connsiteY1" fmla="*/ 3675491 h 3695700"/>
                <a:gd name="connsiteX2" fmla="*/ 4602892 w 4667250"/>
                <a:gd name="connsiteY2" fmla="*/ 3304016 h 3695700"/>
                <a:gd name="connsiteX3" fmla="*/ 4626704 w 4667250"/>
                <a:gd name="connsiteY3" fmla="*/ 2635360 h 3695700"/>
                <a:gd name="connsiteX4" fmla="*/ 4580985 w 4667250"/>
                <a:gd name="connsiteY4" fmla="*/ 1609518 h 3695700"/>
                <a:gd name="connsiteX5" fmla="*/ 4288567 w 4667250"/>
                <a:gd name="connsiteY5" fmla="*/ 101710 h 3695700"/>
                <a:gd name="connsiteX6" fmla="*/ 2859817 w 4667250"/>
                <a:gd name="connsiteY6" fmla="*/ 115998 h 3695700"/>
                <a:gd name="connsiteX7" fmla="*/ 1664429 w 4667250"/>
                <a:gd name="connsiteY7" fmla="*/ 48370 h 3695700"/>
                <a:gd name="connsiteX8" fmla="*/ 97567 w 4667250"/>
                <a:gd name="connsiteY8" fmla="*/ 548433 h 3695700"/>
                <a:gd name="connsiteX9" fmla="*/ 97567 w 4667250"/>
                <a:gd name="connsiteY9" fmla="*/ 1379965 h 3695700"/>
                <a:gd name="connsiteX10" fmla="*/ 95662 w 4667250"/>
                <a:gd name="connsiteY10" fmla="*/ 2250551 h 3695700"/>
                <a:gd name="connsiteX11" fmla="*/ 539527 w 4667250"/>
                <a:gd name="connsiteY11" fmla="*/ 3576431 h 3695700"/>
                <a:gd name="connsiteX12" fmla="*/ 1431067 w 4667250"/>
                <a:gd name="connsiteY12" fmla="*/ 3685016 h 3695700"/>
                <a:gd name="connsiteX13" fmla="*/ 2745517 w 4667250"/>
                <a:gd name="connsiteY13" fmla="*/ 3618341 h 369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67250" h="3695700">
                  <a:moveTo>
                    <a:pt x="2745517" y="3618341"/>
                  </a:moveTo>
                  <a:cubicBezTo>
                    <a:pt x="3250342" y="3704066"/>
                    <a:pt x="3746594" y="3705018"/>
                    <a:pt x="4021867" y="3675491"/>
                  </a:cubicBezTo>
                  <a:cubicBezTo>
                    <a:pt x="4288567" y="3646916"/>
                    <a:pt x="4450492" y="3570716"/>
                    <a:pt x="4602892" y="3304016"/>
                  </a:cubicBezTo>
                  <a:cubicBezTo>
                    <a:pt x="4707667" y="3121135"/>
                    <a:pt x="4653374" y="2839195"/>
                    <a:pt x="4626704" y="2635360"/>
                  </a:cubicBezTo>
                  <a:cubicBezTo>
                    <a:pt x="4577174" y="2266743"/>
                    <a:pt x="4542885" y="1976230"/>
                    <a:pt x="4580985" y="1609518"/>
                  </a:cubicBezTo>
                  <a:cubicBezTo>
                    <a:pt x="4628610" y="1142793"/>
                    <a:pt x="4827682" y="377935"/>
                    <a:pt x="4288567" y="101710"/>
                  </a:cubicBezTo>
                  <a:cubicBezTo>
                    <a:pt x="3990434" y="-51642"/>
                    <a:pt x="3164617" y="67420"/>
                    <a:pt x="2859817" y="115998"/>
                  </a:cubicBezTo>
                  <a:cubicBezTo>
                    <a:pt x="2448337" y="180768"/>
                    <a:pt x="2062574" y="108378"/>
                    <a:pt x="1664429" y="48370"/>
                  </a:cubicBezTo>
                  <a:cubicBezTo>
                    <a:pt x="954817" y="-58310"/>
                    <a:pt x="346169" y="19795"/>
                    <a:pt x="97567" y="548433"/>
                  </a:cubicBezTo>
                  <a:cubicBezTo>
                    <a:pt x="-38641" y="838945"/>
                    <a:pt x="51847" y="1075165"/>
                    <a:pt x="97567" y="1379965"/>
                  </a:cubicBezTo>
                  <a:cubicBezTo>
                    <a:pt x="145192" y="1694290"/>
                    <a:pt x="145192" y="1989565"/>
                    <a:pt x="95662" y="2250551"/>
                  </a:cubicBezTo>
                  <a:cubicBezTo>
                    <a:pt x="-11018" y="2811573"/>
                    <a:pt x="-150083" y="3418316"/>
                    <a:pt x="539527" y="3576431"/>
                  </a:cubicBezTo>
                  <a:cubicBezTo>
                    <a:pt x="822419" y="3641201"/>
                    <a:pt x="1141507" y="3683110"/>
                    <a:pt x="1431067" y="3685016"/>
                  </a:cubicBezTo>
                  <a:cubicBezTo>
                    <a:pt x="1746344" y="3686920"/>
                    <a:pt x="2193067" y="3524995"/>
                    <a:pt x="2745517" y="3618341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068DFA-BF26-4E8D-9A91-5EB5416AABA0}"/>
              </a:ext>
            </a:extLst>
          </p:cNvPr>
          <p:cNvGrpSpPr/>
          <p:nvPr/>
        </p:nvGrpSpPr>
        <p:grpSpPr>
          <a:xfrm rot="10800000">
            <a:off x="3613787" y="5997193"/>
            <a:ext cx="599324" cy="448300"/>
            <a:chOff x="8512592" y="1202677"/>
            <a:chExt cx="872030" cy="65228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62C7ABB-9B97-4CFD-B1DC-97069247E86C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8FAD682-79A9-4DD8-A098-D11A63AC7C18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2B7F9A-9293-4F1C-A092-167CFD226023}"/>
              </a:ext>
            </a:extLst>
          </p:cNvPr>
          <p:cNvGrpSpPr/>
          <p:nvPr/>
        </p:nvGrpSpPr>
        <p:grpSpPr>
          <a:xfrm>
            <a:off x="10675336" y="341373"/>
            <a:ext cx="599324" cy="448300"/>
            <a:chOff x="8512592" y="1202677"/>
            <a:chExt cx="872030" cy="652286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2852459-ABC2-4CA2-9D59-A2AA832200DD}"/>
                </a:ext>
              </a:extLst>
            </p:cNvPr>
            <p:cNvSpPr/>
            <p:nvPr/>
          </p:nvSpPr>
          <p:spPr>
            <a:xfrm>
              <a:off x="8976946" y="1202677"/>
              <a:ext cx="407676" cy="635974"/>
            </a:xfrm>
            <a:custGeom>
              <a:avLst/>
              <a:gdLst>
                <a:gd name="connsiteX0" fmla="*/ 152317 w 316835"/>
                <a:gd name="connsiteY0" fmla="*/ 9508 h 494263"/>
                <a:gd name="connsiteX1" fmla="*/ 83881 w 316835"/>
                <a:gd name="connsiteY1" fmla="*/ 496167 h 494263"/>
                <a:gd name="connsiteX2" fmla="*/ 64871 w 316835"/>
                <a:gd name="connsiteY2" fmla="*/ 445473 h 494263"/>
                <a:gd name="connsiteX3" fmla="*/ 128238 w 316835"/>
                <a:gd name="connsiteY3" fmla="*/ 339016 h 494263"/>
                <a:gd name="connsiteX4" fmla="*/ 106693 w 316835"/>
                <a:gd name="connsiteY4" fmla="*/ 299729 h 494263"/>
                <a:gd name="connsiteX5" fmla="*/ 152317 w 316835"/>
                <a:gd name="connsiteY5" fmla="*/ 9508 h 49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494263">
                  <a:moveTo>
                    <a:pt x="152317" y="9508"/>
                  </a:moveTo>
                  <a:cubicBezTo>
                    <a:pt x="429865" y="8240"/>
                    <a:pt x="329745" y="491097"/>
                    <a:pt x="83881" y="496167"/>
                  </a:cubicBezTo>
                  <a:cubicBezTo>
                    <a:pt x="59802" y="496167"/>
                    <a:pt x="48396" y="464483"/>
                    <a:pt x="64871" y="445473"/>
                  </a:cubicBezTo>
                  <a:cubicBezTo>
                    <a:pt x="92753" y="413789"/>
                    <a:pt x="114297" y="378304"/>
                    <a:pt x="128238" y="339016"/>
                  </a:cubicBezTo>
                  <a:cubicBezTo>
                    <a:pt x="134575" y="322541"/>
                    <a:pt x="124436" y="303531"/>
                    <a:pt x="106693" y="299729"/>
                  </a:cubicBezTo>
                  <a:cubicBezTo>
                    <a:pt x="-37784" y="266778"/>
                    <a:pt x="-20041" y="10775"/>
                    <a:pt x="152317" y="9508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4F99940-5E76-4BC2-98B4-2BEBB677F0CF}"/>
                </a:ext>
              </a:extLst>
            </p:cNvPr>
            <p:cNvSpPr/>
            <p:nvPr/>
          </p:nvSpPr>
          <p:spPr>
            <a:xfrm>
              <a:off x="8512592" y="1202681"/>
              <a:ext cx="407676" cy="652282"/>
            </a:xfrm>
            <a:custGeom>
              <a:avLst/>
              <a:gdLst>
                <a:gd name="connsiteX0" fmla="*/ 153277 w 316835"/>
                <a:gd name="connsiteY0" fmla="*/ 9505 h 506936"/>
                <a:gd name="connsiteX1" fmla="*/ 97514 w 316835"/>
                <a:gd name="connsiteY1" fmla="*/ 497431 h 506936"/>
                <a:gd name="connsiteX2" fmla="*/ 72167 w 316835"/>
                <a:gd name="connsiteY2" fmla="*/ 439134 h 506936"/>
                <a:gd name="connsiteX3" fmla="*/ 126663 w 316835"/>
                <a:gd name="connsiteY3" fmla="*/ 346618 h 506936"/>
                <a:gd name="connsiteX4" fmla="*/ 102583 w 316835"/>
                <a:gd name="connsiteY4" fmla="*/ 298459 h 506936"/>
                <a:gd name="connsiteX5" fmla="*/ 153277 w 316835"/>
                <a:gd name="connsiteY5" fmla="*/ 9505 h 5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835" h="506936">
                  <a:moveTo>
                    <a:pt x="153277" y="9505"/>
                  </a:moveTo>
                  <a:cubicBezTo>
                    <a:pt x="399141" y="9505"/>
                    <a:pt x="333239" y="507570"/>
                    <a:pt x="97514" y="497431"/>
                  </a:cubicBezTo>
                  <a:cubicBezTo>
                    <a:pt x="68365" y="496164"/>
                    <a:pt x="53157" y="461946"/>
                    <a:pt x="72167" y="439134"/>
                  </a:cubicBezTo>
                  <a:cubicBezTo>
                    <a:pt x="94979" y="411252"/>
                    <a:pt x="113989" y="379569"/>
                    <a:pt x="126663" y="346618"/>
                  </a:cubicBezTo>
                  <a:cubicBezTo>
                    <a:pt x="134267" y="326340"/>
                    <a:pt x="122861" y="304796"/>
                    <a:pt x="102583" y="298459"/>
                  </a:cubicBezTo>
                  <a:cubicBezTo>
                    <a:pt x="-38092" y="260439"/>
                    <a:pt x="-17814" y="9505"/>
                    <a:pt x="153277" y="95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0AAA164-8D70-4ABA-9D97-5162FC5CEF25}"/>
              </a:ext>
            </a:extLst>
          </p:cNvPr>
          <p:cNvGrpSpPr/>
          <p:nvPr/>
        </p:nvGrpSpPr>
        <p:grpSpPr>
          <a:xfrm>
            <a:off x="4493262" y="1184830"/>
            <a:ext cx="5770410" cy="777510"/>
            <a:chOff x="6102442" y="1483456"/>
            <a:chExt cx="5770410" cy="777510"/>
          </a:xfrm>
        </p:grpSpPr>
        <p:sp>
          <p:nvSpPr>
            <p:cNvPr id="9" name="TextBox 8"/>
            <p:cNvSpPr txBox="1"/>
            <p:nvPr/>
          </p:nvSpPr>
          <p:spPr>
            <a:xfrm>
              <a:off x="6860265" y="1678152"/>
              <a:ext cx="5012587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Warum</a:t>
              </a:r>
              <a:r>
                <a:rPr lang="en-US" altLang="ko-KR" sz="2700" b="1" dirty="0">
                  <a:cs typeface="Arial" pitchFamily="34" charset="0"/>
                </a:rPr>
                <a:t> Influencer Marketing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01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00682AE-A4A0-4270-AE66-087117F5C51C}"/>
              </a:ext>
            </a:extLst>
          </p:cNvPr>
          <p:cNvSpPr/>
          <p:nvPr/>
        </p:nvSpPr>
        <p:spPr>
          <a:xfrm>
            <a:off x="3365857" y="412507"/>
            <a:ext cx="550184" cy="641880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7F5EB-1126-4512-8F28-20F7D0E8B564}"/>
              </a:ext>
            </a:extLst>
          </p:cNvPr>
          <p:cNvGrpSpPr/>
          <p:nvPr/>
        </p:nvGrpSpPr>
        <p:grpSpPr>
          <a:xfrm>
            <a:off x="11166551" y="5847926"/>
            <a:ext cx="864928" cy="788837"/>
            <a:chOff x="10305635" y="3839796"/>
            <a:chExt cx="722004" cy="658486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0DFC98-67A0-4ED4-BB35-D0D1C11F2703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0A72930-D526-469C-B996-287B01BA6249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9F4142-822B-4F68-AC6F-F414E3F7CA2D}"/>
              </a:ext>
            </a:extLst>
          </p:cNvPr>
          <p:cNvGrpSpPr/>
          <p:nvPr/>
        </p:nvGrpSpPr>
        <p:grpSpPr>
          <a:xfrm>
            <a:off x="4501278" y="2323822"/>
            <a:ext cx="5419664" cy="777510"/>
            <a:chOff x="6102442" y="1483456"/>
            <a:chExt cx="5419664" cy="777510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C6D881C-70FF-4C4E-AC6D-D4A317B9340A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cs typeface="Arial" pitchFamily="34" charset="0"/>
                </a:rPr>
                <a:t>Influencer-</a:t>
              </a:r>
              <a:r>
                <a:rPr lang="en-US" altLang="ko-KR" sz="2700" b="1" dirty="0" err="1">
                  <a:cs typeface="Arial" pitchFamily="34" charset="0"/>
                </a:rPr>
                <a:t>Typen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DA3248B-3D1A-495D-A0B2-BE6CABC427F6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02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06B573-7716-476E-B7AF-933419F6A02F}"/>
              </a:ext>
            </a:extLst>
          </p:cNvPr>
          <p:cNvGrpSpPr/>
          <p:nvPr/>
        </p:nvGrpSpPr>
        <p:grpSpPr>
          <a:xfrm>
            <a:off x="4509294" y="3462814"/>
            <a:ext cx="5419664" cy="777510"/>
            <a:chOff x="6102442" y="1483456"/>
            <a:chExt cx="5419664" cy="777510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14FC0E2-E0E8-4BF3-AA3E-45AFCDA307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Kooperation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C2CC240-6D38-49B7-ABC4-A0E26ECD626C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03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581ED4A-C1EB-42CF-A63C-2F045BC790DF}"/>
              </a:ext>
            </a:extLst>
          </p:cNvPr>
          <p:cNvGrpSpPr/>
          <p:nvPr/>
        </p:nvGrpSpPr>
        <p:grpSpPr>
          <a:xfrm>
            <a:off x="4517310" y="4601806"/>
            <a:ext cx="5419664" cy="777510"/>
            <a:chOff x="6102442" y="1483456"/>
            <a:chExt cx="5419664" cy="777510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13288A8-7817-4E67-8712-9F374423631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 err="1">
                  <a:cs typeface="Arial" pitchFamily="34" charset="0"/>
                </a:rPr>
                <a:t>Rechtliches</a:t>
              </a:r>
              <a:r>
                <a:rPr lang="en-US" altLang="ko-KR" sz="2700" b="1" dirty="0">
                  <a:cs typeface="Arial" pitchFamily="34" charset="0"/>
                </a:rPr>
                <a:t> </a:t>
              </a:r>
              <a:endParaRPr lang="ko-KR" altLang="en-US" sz="2700" b="1" dirty="0"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5BCCD7B-5F90-4312-8AFE-DD8687B0D5AD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04</a:t>
              </a:r>
              <a:endParaRPr lang="ko-KR" altLang="en-US" sz="44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38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214604" y="427312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Kennzeichnungspflicht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214604" y="1486183"/>
            <a:ext cx="4159588" cy="3365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Werbung muss deutlich gekennzeichnet sein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Auch wenn kein Geld geflossen ist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Hashtags am Ende des Posts reichen nicht aus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#ad reicht nicht aus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#Werbung oder #Anzeige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„Bezahlte Partnerschaft mit…“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>
            <a:extLst>
              <a:ext uri="{FF2B5EF4-FFF2-40B4-BE49-F238E27FC236}">
                <a16:creationId xmlns:a16="http://schemas.microsoft.com/office/drawing/2014/main" id="{7FD0D0B9-5843-4DC4-AFB7-D5E30463F4C5}"/>
              </a:ext>
            </a:extLst>
          </p:cNvPr>
          <p:cNvSpPr/>
          <p:nvPr/>
        </p:nvSpPr>
        <p:spPr>
          <a:xfrm>
            <a:off x="5378649" y="2289031"/>
            <a:ext cx="6096000" cy="923330"/>
          </a:xfrm>
          <a:prstGeom prst="rect">
            <a:avLst/>
          </a:prstGeom>
          <a:noFill/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»Werbung muss als solche leicht erkennbar und vom übrigen Inhalt der Angebote angemessen durch optische und akustische Mittel oder räumlich abgesetzt sein.«</a:t>
            </a:r>
          </a:p>
        </p:txBody>
      </p:sp>
    </p:spTree>
    <p:extLst>
      <p:ext uri="{BB962C8B-B14F-4D97-AF65-F5344CB8AC3E}">
        <p14:creationId xmlns:p14="http://schemas.microsoft.com/office/powerpoint/2010/main" val="12242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214604" y="427312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Heikle Sache…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214604" y="1486183"/>
            <a:ext cx="41595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Es gibt unterschiedliche Rechtsprechungen</a:t>
            </a:r>
          </a:p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Landgericht Berlin (Fall Vreni Frost): </a:t>
            </a:r>
            <a:br>
              <a:rPr lang="de-DE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Eine geschäftsmäßige Handlung liegt schon ab einer Reichweite von 50.000 Followern vor. Die Follower könnten nicht unterscheiden, was mit Gegenleistung gezeigt wird und was nicht</a:t>
            </a:r>
          </a:p>
          <a:p>
            <a:endParaRPr lang="de-DE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de-DE" b="1" dirty="0">
                <a:solidFill>
                  <a:schemeClr val="bg1">
                    <a:lumMod val="95000"/>
                  </a:schemeClr>
                </a:solidFill>
              </a:rPr>
              <a:t>Landgericht München I (Fall Kathy Hummels):</a:t>
            </a:r>
            <a:br>
              <a:rPr lang="de-DE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Wenn keine Gegenleistung vorliegt, handelt es sich nicht um Werbung und muss nicht gekennzeichnet werden.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936833" y="1073643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D9BBEECD-F562-4378-9E16-1431EB4781F0}"/>
              </a:ext>
            </a:extLst>
          </p:cNvPr>
          <p:cNvSpPr txBox="1"/>
          <p:nvPr/>
        </p:nvSpPr>
        <p:spPr>
          <a:xfrm>
            <a:off x="6730482" y="1486183"/>
            <a:ext cx="4159588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Je höher der Wert des Produktes oder Dienstleistung, desto eher kann von Werbung ausgegangen werden.</a:t>
            </a:r>
          </a:p>
        </p:txBody>
      </p:sp>
    </p:spTree>
    <p:extLst>
      <p:ext uri="{BB962C8B-B14F-4D97-AF65-F5344CB8AC3E}">
        <p14:creationId xmlns:p14="http://schemas.microsoft.com/office/powerpoint/2010/main" val="40549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623400"/>
            <a:ext cx="67150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Noch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was </a:t>
            </a:r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zum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Lachen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…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137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337E15D-FF1B-4EAA-B9B5-9B06B1F6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737" y="1123950"/>
            <a:ext cx="5724525" cy="46101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C3069FC-028B-4B47-BC8C-069800248792}"/>
              </a:ext>
            </a:extLst>
          </p:cNvPr>
          <p:cNvSpPr/>
          <p:nvPr/>
        </p:nvSpPr>
        <p:spPr>
          <a:xfrm>
            <a:off x="4795002" y="5838244"/>
            <a:ext cx="2601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https://twitter.com/infoluencer</a:t>
            </a:r>
            <a:r>
              <a:rPr lang="de-DE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262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623400"/>
            <a:ext cx="671502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Warum</a:t>
            </a:r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 Influencer Marketing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3359020" y="472610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>
                <a:solidFill>
                  <a:schemeClr val="bg1">
                    <a:lumMod val="95000"/>
                  </a:schemeClr>
                </a:solidFill>
              </a:rPr>
              <a:t>Warum Influencer Marketing?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7320130" y="1674674"/>
            <a:ext cx="418302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Glaubwürdigkeit der Influencer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Einfluss auf Kaufentscheidungen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Erreichbarkeit einer Zielgruppe mit geringem TV-Konsum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</a:rPr>
              <a:t>Wissen, wie man Storys erzählt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de-DE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4165225" y="1118941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0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3359020" y="472610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>
                <a:solidFill>
                  <a:schemeClr val="bg1">
                    <a:lumMod val="95000"/>
                  </a:schemeClr>
                </a:solidFill>
              </a:rPr>
              <a:t>Warum Influencer Marketing?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4165225" y="1118941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53DD58F-500D-074C-9183-7116790C4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63" y="1118941"/>
            <a:ext cx="11114073" cy="565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3359020" y="472610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Warum Influencer Marketing?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7320130" y="1674674"/>
            <a:ext cx="3510846" cy="294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Umgehen von </a:t>
            </a:r>
            <a:r>
              <a:rPr lang="de-DE" dirty="0" err="1">
                <a:solidFill>
                  <a:schemeClr val="bg1">
                    <a:lumMod val="95000"/>
                  </a:schemeClr>
                </a:solidFill>
                <a:latin typeface="+mj-lt"/>
              </a:rPr>
              <a:t>AdBlockern</a:t>
            </a:r>
            <a:endParaRPr lang="de-DE" dirty="0">
              <a:solidFill>
                <a:schemeClr val="bg1">
                  <a:lumMod val="95000"/>
                </a:schemeClr>
              </a:solidFill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Erhöht das Suchmaschinen-Ranking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Neues Lifestyle-Produkt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Allg. Produkteinführung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Image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Brand Awareness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4165225" y="1118941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7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5316717" y="2931176"/>
            <a:ext cx="67150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Influencer-</a:t>
            </a:r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Typen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2712DC-81A8-4652-9155-DE4373E2537F}"/>
              </a:ext>
            </a:extLst>
          </p:cNvPr>
          <p:cNvGrpSpPr/>
          <p:nvPr/>
        </p:nvGrpSpPr>
        <p:grpSpPr>
          <a:xfrm>
            <a:off x="2687100" y="2479156"/>
            <a:ext cx="1803158" cy="1899687"/>
            <a:chOff x="2723195" y="2479155"/>
            <a:chExt cx="1803158" cy="1899687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5806FC4-4069-4307-8345-A7F2B0CF25A3}"/>
                </a:ext>
              </a:extLst>
            </p:cNvPr>
            <p:cNvSpPr/>
            <p:nvPr/>
          </p:nvSpPr>
          <p:spPr>
            <a:xfrm>
              <a:off x="2723195" y="2521519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5ED13C-1C22-41FC-B6AB-58C62C988CD7}"/>
                </a:ext>
              </a:extLst>
            </p:cNvPr>
            <p:cNvSpPr/>
            <p:nvPr/>
          </p:nvSpPr>
          <p:spPr>
            <a:xfrm rot="18149754">
              <a:off x="2676936" y="2538727"/>
              <a:ext cx="1899687" cy="1780543"/>
            </a:xfrm>
            <a:custGeom>
              <a:avLst/>
              <a:gdLst>
                <a:gd name="connsiteX0" fmla="*/ 166912 w 6470369"/>
                <a:gd name="connsiteY0" fmla="*/ 60281 h 3649722"/>
                <a:gd name="connsiteX1" fmla="*/ 3331217 w 6470369"/>
                <a:gd name="connsiteY1" fmla="*/ 409197 h 3649722"/>
                <a:gd name="connsiteX2" fmla="*/ 6266922 w 6470369"/>
                <a:gd name="connsiteY2" fmla="*/ 96376 h 3649722"/>
                <a:gd name="connsiteX3" fmla="*/ 6074417 w 6470369"/>
                <a:gd name="connsiteY3" fmla="*/ 1985334 h 3649722"/>
                <a:gd name="connsiteX4" fmla="*/ 6303017 w 6470369"/>
                <a:gd name="connsiteY4" fmla="*/ 3561471 h 3649722"/>
                <a:gd name="connsiteX5" fmla="*/ 3198870 w 6470369"/>
                <a:gd name="connsiteY5" fmla="*/ 3380997 h 3649722"/>
                <a:gd name="connsiteX6" fmla="*/ 142849 w 6470369"/>
                <a:gd name="connsiteY6" fmla="*/ 3573502 h 3649722"/>
                <a:gd name="connsiteX7" fmla="*/ 467701 w 6470369"/>
                <a:gd name="connsiteY7" fmla="*/ 1889081 h 3649722"/>
                <a:gd name="connsiteX8" fmla="*/ 166912 w 6470369"/>
                <a:gd name="connsiteY8" fmla="*/ 60281 h 3649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0369" h="3649722">
                  <a:moveTo>
                    <a:pt x="166912" y="60281"/>
                  </a:moveTo>
                  <a:cubicBezTo>
                    <a:pt x="644165" y="-186366"/>
                    <a:pt x="2314549" y="403181"/>
                    <a:pt x="3331217" y="409197"/>
                  </a:cubicBezTo>
                  <a:cubicBezTo>
                    <a:pt x="4347885" y="415213"/>
                    <a:pt x="5809722" y="-166314"/>
                    <a:pt x="6266922" y="96376"/>
                  </a:cubicBezTo>
                  <a:cubicBezTo>
                    <a:pt x="6724122" y="359066"/>
                    <a:pt x="6068401" y="1407818"/>
                    <a:pt x="6074417" y="1985334"/>
                  </a:cubicBezTo>
                  <a:cubicBezTo>
                    <a:pt x="6080433" y="2562850"/>
                    <a:pt x="6782275" y="3328861"/>
                    <a:pt x="6303017" y="3561471"/>
                  </a:cubicBezTo>
                  <a:cubicBezTo>
                    <a:pt x="5823759" y="3794082"/>
                    <a:pt x="4225565" y="3378992"/>
                    <a:pt x="3198870" y="3380997"/>
                  </a:cubicBezTo>
                  <a:cubicBezTo>
                    <a:pt x="2172175" y="3383002"/>
                    <a:pt x="598044" y="3822155"/>
                    <a:pt x="142849" y="3573502"/>
                  </a:cubicBezTo>
                  <a:cubicBezTo>
                    <a:pt x="-312346" y="3324849"/>
                    <a:pt x="465696" y="2470607"/>
                    <a:pt x="467701" y="1889081"/>
                  </a:cubicBezTo>
                  <a:cubicBezTo>
                    <a:pt x="469706" y="1307555"/>
                    <a:pt x="-310341" y="306928"/>
                    <a:pt x="166912" y="602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1483A0-D299-457A-9766-73F0F75DD001}"/>
                </a:ext>
              </a:extLst>
            </p:cNvPr>
            <p:cNvSpPr/>
            <p:nvPr/>
          </p:nvSpPr>
          <p:spPr>
            <a:xfrm rot="20942360">
              <a:off x="2727207" y="2525531"/>
              <a:ext cx="1799146" cy="1806936"/>
            </a:xfrm>
            <a:custGeom>
              <a:avLst/>
              <a:gdLst>
                <a:gd name="connsiteX0" fmla="*/ 22263 w 1799146"/>
                <a:gd name="connsiteY0" fmla="*/ 69045 h 1806936"/>
                <a:gd name="connsiteX1" fmla="*/ 756190 w 1799146"/>
                <a:gd name="connsiteY1" fmla="*/ 141235 h 1806936"/>
                <a:gd name="connsiteX2" fmla="*/ 1682621 w 1799146"/>
                <a:gd name="connsiteY2" fmla="*/ 44982 h 1806936"/>
                <a:gd name="connsiteX3" fmla="*/ 1658558 w 1799146"/>
                <a:gd name="connsiteY3" fmla="*/ 983445 h 1806936"/>
                <a:gd name="connsiteX4" fmla="*/ 1754811 w 1799146"/>
                <a:gd name="connsiteY4" fmla="*/ 1753466 h 1806936"/>
                <a:gd name="connsiteX5" fmla="*/ 840411 w 1799146"/>
                <a:gd name="connsiteY5" fmla="*/ 1681277 h 1806936"/>
                <a:gd name="connsiteX6" fmla="*/ 46326 w 1799146"/>
                <a:gd name="connsiteY6" fmla="*/ 1765498 h 1806936"/>
                <a:gd name="connsiteX7" fmla="*/ 178674 w 1799146"/>
                <a:gd name="connsiteY7" fmla="*/ 911256 h 1806936"/>
                <a:gd name="connsiteX8" fmla="*/ 22263 w 1799146"/>
                <a:gd name="connsiteY8" fmla="*/ 69045 h 180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9146" h="1806936">
                  <a:moveTo>
                    <a:pt x="22263" y="69045"/>
                  </a:moveTo>
                  <a:cubicBezTo>
                    <a:pt x="118516" y="-59292"/>
                    <a:pt x="479464" y="145246"/>
                    <a:pt x="756190" y="141235"/>
                  </a:cubicBezTo>
                  <a:cubicBezTo>
                    <a:pt x="1032916" y="137225"/>
                    <a:pt x="1532226" y="-95386"/>
                    <a:pt x="1682621" y="44982"/>
                  </a:cubicBezTo>
                  <a:cubicBezTo>
                    <a:pt x="1833016" y="185350"/>
                    <a:pt x="1646526" y="698698"/>
                    <a:pt x="1658558" y="983445"/>
                  </a:cubicBezTo>
                  <a:cubicBezTo>
                    <a:pt x="1670590" y="1268192"/>
                    <a:pt x="1891169" y="1637161"/>
                    <a:pt x="1754811" y="1753466"/>
                  </a:cubicBezTo>
                  <a:cubicBezTo>
                    <a:pt x="1618453" y="1869771"/>
                    <a:pt x="1125158" y="1679272"/>
                    <a:pt x="840411" y="1681277"/>
                  </a:cubicBezTo>
                  <a:cubicBezTo>
                    <a:pt x="555664" y="1683282"/>
                    <a:pt x="156615" y="1893835"/>
                    <a:pt x="46326" y="1765498"/>
                  </a:cubicBezTo>
                  <a:cubicBezTo>
                    <a:pt x="-63963" y="1637161"/>
                    <a:pt x="184690" y="1191993"/>
                    <a:pt x="178674" y="911256"/>
                  </a:cubicBezTo>
                  <a:cubicBezTo>
                    <a:pt x="172658" y="630519"/>
                    <a:pt x="-73990" y="197382"/>
                    <a:pt x="22263" y="690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8">
            <a:extLst>
              <a:ext uri="{FF2B5EF4-FFF2-40B4-BE49-F238E27FC236}">
                <a16:creationId xmlns:a16="http://schemas.microsoft.com/office/drawing/2014/main" id="{F9320FD2-1512-4490-AD7E-E375F05AEF9C}"/>
              </a:ext>
            </a:extLst>
          </p:cNvPr>
          <p:cNvSpPr/>
          <p:nvPr/>
        </p:nvSpPr>
        <p:spPr>
          <a:xfrm>
            <a:off x="3240018" y="3055004"/>
            <a:ext cx="730405" cy="67608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92A2B8-436C-40FC-A25C-9CBA19DE83F0}"/>
              </a:ext>
            </a:extLst>
          </p:cNvPr>
          <p:cNvSpPr/>
          <p:nvPr/>
        </p:nvSpPr>
        <p:spPr>
          <a:xfrm>
            <a:off x="2191854" y="2370972"/>
            <a:ext cx="279711" cy="326329"/>
          </a:xfrm>
          <a:custGeom>
            <a:avLst/>
            <a:gdLst>
              <a:gd name="connsiteX0" fmla="*/ 149012 w 380202"/>
              <a:gd name="connsiteY0" fmla="*/ 378104 h 443569"/>
              <a:gd name="connsiteX1" fmla="*/ 325172 w 380202"/>
              <a:gd name="connsiteY1" fmla="*/ 151250 h 443569"/>
              <a:gd name="connsiteX2" fmla="*/ 369529 w 380202"/>
              <a:gd name="connsiteY2" fmla="*/ 72675 h 443569"/>
              <a:gd name="connsiteX3" fmla="*/ 369529 w 380202"/>
              <a:gd name="connsiteY3" fmla="*/ 72675 h 443569"/>
              <a:gd name="connsiteX4" fmla="*/ 271944 w 380202"/>
              <a:gd name="connsiteY4" fmla="*/ 18179 h 443569"/>
              <a:gd name="connsiteX5" fmla="*/ 112259 w 380202"/>
              <a:gd name="connsiteY5" fmla="*/ 138577 h 443569"/>
              <a:gd name="connsiteX6" fmla="*/ 13406 w 380202"/>
              <a:gd name="connsiteY6" fmla="*/ 361629 h 443569"/>
              <a:gd name="connsiteX7" fmla="*/ 127467 w 380202"/>
              <a:gd name="connsiteY7" fmla="*/ 408520 h 443569"/>
              <a:gd name="connsiteX8" fmla="*/ 149012 w 380202"/>
              <a:gd name="connsiteY8" fmla="*/ 378104 h 443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202" h="443569">
                <a:moveTo>
                  <a:pt x="149012" y="378104"/>
                </a:moveTo>
                <a:cubicBezTo>
                  <a:pt x="189566" y="251370"/>
                  <a:pt x="235191" y="188003"/>
                  <a:pt x="325172" y="151250"/>
                </a:cubicBezTo>
                <a:cubicBezTo>
                  <a:pt x="355588" y="138577"/>
                  <a:pt x="374598" y="105626"/>
                  <a:pt x="369529" y="72675"/>
                </a:cubicBezTo>
                <a:lnTo>
                  <a:pt x="369529" y="72675"/>
                </a:lnTo>
                <a:cubicBezTo>
                  <a:pt x="361925" y="27050"/>
                  <a:pt x="313766" y="436"/>
                  <a:pt x="271944" y="18179"/>
                </a:cubicBezTo>
                <a:cubicBezTo>
                  <a:pt x="219983" y="40991"/>
                  <a:pt x="170556" y="76477"/>
                  <a:pt x="112259" y="138577"/>
                </a:cubicBezTo>
                <a:cubicBezTo>
                  <a:pt x="74238" y="177864"/>
                  <a:pt x="4535" y="314737"/>
                  <a:pt x="13406" y="361629"/>
                </a:cubicBezTo>
                <a:cubicBezTo>
                  <a:pt x="23545" y="416124"/>
                  <a:pt x="69169" y="459214"/>
                  <a:pt x="127467" y="408520"/>
                </a:cubicBezTo>
                <a:cubicBezTo>
                  <a:pt x="137606" y="402184"/>
                  <a:pt x="145210" y="390777"/>
                  <a:pt x="149012" y="378104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1266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56646A-32EF-491D-8216-16BE38467E8E}"/>
              </a:ext>
            </a:extLst>
          </p:cNvPr>
          <p:cNvGrpSpPr/>
          <p:nvPr/>
        </p:nvGrpSpPr>
        <p:grpSpPr>
          <a:xfrm>
            <a:off x="4741624" y="4127935"/>
            <a:ext cx="439725" cy="401041"/>
            <a:chOff x="10305635" y="3839796"/>
            <a:chExt cx="722004" cy="65848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DB358-A507-4252-A73D-F3D6E000458B}"/>
                </a:ext>
              </a:extLst>
            </p:cNvPr>
            <p:cNvSpPr/>
            <p:nvPr/>
          </p:nvSpPr>
          <p:spPr>
            <a:xfrm rot="21213783">
              <a:off x="10305635" y="3839796"/>
              <a:ext cx="406755" cy="406755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917EE2F-D5BC-415B-ABEF-0338BE7F003A}"/>
                </a:ext>
              </a:extLst>
            </p:cNvPr>
            <p:cNvSpPr/>
            <p:nvPr/>
          </p:nvSpPr>
          <p:spPr>
            <a:xfrm rot="21213783">
              <a:off x="10411740" y="3882384"/>
              <a:ext cx="615899" cy="615898"/>
            </a:xfrm>
            <a:custGeom>
              <a:avLst/>
              <a:gdLst>
                <a:gd name="connsiteX0" fmla="*/ 265027 w 405549"/>
                <a:gd name="connsiteY0" fmla="*/ 58605 h 405549"/>
                <a:gd name="connsiteX1" fmla="*/ 64787 w 405549"/>
                <a:gd name="connsiteY1" fmla="*/ 265181 h 405549"/>
                <a:gd name="connsiteX2" fmla="*/ 12826 w 405549"/>
                <a:gd name="connsiteY2" fmla="*/ 337420 h 405549"/>
                <a:gd name="connsiteX3" fmla="*/ 12826 w 405549"/>
                <a:gd name="connsiteY3" fmla="*/ 337420 h 405549"/>
                <a:gd name="connsiteX4" fmla="*/ 104074 w 405549"/>
                <a:gd name="connsiteY4" fmla="*/ 402054 h 405549"/>
                <a:gd name="connsiteX5" fmla="*/ 275165 w 405549"/>
                <a:gd name="connsiteY5" fmla="*/ 300667 h 405549"/>
                <a:gd name="connsiteX6" fmla="*/ 398098 w 405549"/>
                <a:gd name="connsiteY6" fmla="*/ 89021 h 405549"/>
                <a:gd name="connsiteX7" fmla="*/ 289106 w 405549"/>
                <a:gd name="connsiteY7" fmla="*/ 29456 h 405549"/>
                <a:gd name="connsiteX8" fmla="*/ 265027 w 405549"/>
                <a:gd name="connsiteY8" fmla="*/ 58605 h 40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5549" h="405549">
                  <a:moveTo>
                    <a:pt x="265027" y="58605"/>
                  </a:moveTo>
                  <a:cubicBezTo>
                    <a:pt x="210531" y="180270"/>
                    <a:pt x="158570" y="237300"/>
                    <a:pt x="64787" y="265181"/>
                  </a:cubicBezTo>
                  <a:cubicBezTo>
                    <a:pt x="33103" y="274053"/>
                    <a:pt x="10291" y="304469"/>
                    <a:pt x="12826" y="337420"/>
                  </a:cubicBezTo>
                  <a:lnTo>
                    <a:pt x="12826" y="337420"/>
                  </a:lnTo>
                  <a:cubicBezTo>
                    <a:pt x="15360" y="383044"/>
                    <a:pt x="59717" y="415995"/>
                    <a:pt x="104074" y="402054"/>
                  </a:cubicBezTo>
                  <a:cubicBezTo>
                    <a:pt x="157303" y="385579"/>
                    <a:pt x="210531" y="355163"/>
                    <a:pt x="275165" y="300667"/>
                  </a:cubicBezTo>
                  <a:cubicBezTo>
                    <a:pt x="316988" y="265181"/>
                    <a:pt x="401899" y="137180"/>
                    <a:pt x="398098" y="89021"/>
                  </a:cubicBezTo>
                  <a:cubicBezTo>
                    <a:pt x="394295" y="33258"/>
                    <a:pt x="353741" y="-13634"/>
                    <a:pt x="289106" y="29456"/>
                  </a:cubicBezTo>
                  <a:cubicBezTo>
                    <a:pt x="277700" y="35792"/>
                    <a:pt x="270096" y="45931"/>
                    <a:pt x="265027" y="58605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6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07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3457892" y="270029"/>
            <a:ext cx="671502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Influencer-</a:t>
            </a:r>
            <a:r>
              <a:rPr lang="en-US" altLang="ko-KR" sz="4000" dirty="0" err="1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rPr>
              <a:t>Typen</a:t>
            </a:r>
            <a:endParaRPr lang="ko-KR" altLang="en-US" sz="4000" dirty="0">
              <a:solidFill>
                <a:schemeClr val="bg1"/>
              </a:solidFill>
              <a:latin typeface="Arial Black" panose="020B0A04020102020204" pitchFamily="34" charset="0"/>
              <a:cs typeface="Arial" pitchFamily="34" charset="0"/>
            </a:endParaRP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0407979-DBF4-BB43-A466-5FE025958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7" y="937363"/>
            <a:ext cx="11467599" cy="587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4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0F3C5B9-7E2D-457B-88B2-484A0378BF37}"/>
              </a:ext>
            </a:extLst>
          </p:cNvPr>
          <p:cNvSpPr txBox="1"/>
          <p:nvPr/>
        </p:nvSpPr>
        <p:spPr>
          <a:xfrm>
            <a:off x="122044" y="481754"/>
            <a:ext cx="8294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Typen von Influencern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CF742A9-6D23-42E0-8AD0-F805440E8FCB}"/>
              </a:ext>
            </a:extLst>
          </p:cNvPr>
          <p:cNvSpPr txBox="1"/>
          <p:nvPr/>
        </p:nvSpPr>
        <p:spPr>
          <a:xfrm>
            <a:off x="261187" y="1528371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Aktuelle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DBC93725-D39A-4D10-BC69-A84183D670C0}"/>
              </a:ext>
            </a:extLst>
          </p:cNvPr>
          <p:cNvCxnSpPr/>
          <p:nvPr/>
        </p:nvCxnSpPr>
        <p:spPr>
          <a:xfrm>
            <a:off x="2107825" y="1128085"/>
            <a:ext cx="491032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B79EAD23-1485-4B46-9852-E2FA6EB0F2A5}"/>
              </a:ext>
            </a:extLst>
          </p:cNvPr>
          <p:cNvSpPr txBox="1"/>
          <p:nvPr/>
        </p:nvSpPr>
        <p:spPr>
          <a:xfrm>
            <a:off x="443617" y="2312812"/>
            <a:ext cx="332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Besprechen alles aktuelle, nicht nur News, sondern auch Produkte und Trends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4B39C52-FF5E-4C4D-B677-0AA73D86148F}"/>
              </a:ext>
            </a:extLst>
          </p:cNvPr>
          <p:cNvSpPr txBox="1"/>
          <p:nvPr/>
        </p:nvSpPr>
        <p:spPr>
          <a:xfrm>
            <a:off x="261187" y="3429000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</a:t>
            </a:r>
            <a:r>
              <a:rPr lang="de-DE" sz="2800" dirty="0" err="1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Lifestyler</a:t>
            </a:r>
            <a:endParaRPr lang="de-DE" sz="2800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76B2923-C088-4298-B38F-8C679FDAB1DD}"/>
              </a:ext>
            </a:extLst>
          </p:cNvPr>
          <p:cNvSpPr txBox="1"/>
          <p:nvPr/>
        </p:nvSpPr>
        <p:spPr>
          <a:xfrm>
            <a:off x="443617" y="4320371"/>
            <a:ext cx="3328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Hohe Affinität zu Themen wie Mode, Essen, Sport, Gesundheit und Reisen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1D5C7BB-9930-49BD-96E0-0DD4D3A92E7B}"/>
              </a:ext>
            </a:extLst>
          </p:cNvPr>
          <p:cNvSpPr txBox="1"/>
          <p:nvPr/>
        </p:nvSpPr>
        <p:spPr>
          <a:xfrm>
            <a:off x="261187" y="5137018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Entertainer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42392A-A660-48E8-938F-FC5EB0056A45}"/>
              </a:ext>
            </a:extLst>
          </p:cNvPr>
          <p:cNvSpPr txBox="1"/>
          <p:nvPr/>
        </p:nvSpPr>
        <p:spPr>
          <a:xfrm>
            <a:off x="261187" y="5958410"/>
            <a:ext cx="3328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Comedy-Formate, oft Gamer, beschäftigt sich mit Pop-Kultur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A4DD8C6-4334-4BA4-A68B-C3F511E8260C}"/>
              </a:ext>
            </a:extLst>
          </p:cNvPr>
          <p:cNvSpPr txBox="1"/>
          <p:nvPr/>
        </p:nvSpPr>
        <p:spPr>
          <a:xfrm>
            <a:off x="4905215" y="1528371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Experte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81F0833-312C-4796-901F-CE8FBB46A7F7}"/>
              </a:ext>
            </a:extLst>
          </p:cNvPr>
          <p:cNvSpPr txBox="1"/>
          <p:nvPr/>
        </p:nvSpPr>
        <p:spPr>
          <a:xfrm>
            <a:off x="5056050" y="2312812"/>
            <a:ext cx="332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Großes Wissen und fundierte Meinung, richtige Wahl bei komplexen Produkten oder SEO-Kampagne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8890C5E-695B-41C8-A18A-77A9BC3D31B4}"/>
              </a:ext>
            </a:extLst>
          </p:cNvPr>
          <p:cNvSpPr txBox="1"/>
          <p:nvPr/>
        </p:nvSpPr>
        <p:spPr>
          <a:xfrm>
            <a:off x="4905215" y="3429000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Der Aktivist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0C119E-1369-41D6-B08F-9E713AB90031}"/>
              </a:ext>
            </a:extLst>
          </p:cNvPr>
          <p:cNvSpPr txBox="1"/>
          <p:nvPr/>
        </p:nvSpPr>
        <p:spPr>
          <a:xfrm>
            <a:off x="5056050" y="4281429"/>
            <a:ext cx="3328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Politik, Wirtschaft, gesellschaftliche Themen</a:t>
            </a:r>
          </a:p>
          <a:p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Besonders geeignet für Verbände und NGOs</a:t>
            </a:r>
            <a:endParaRPr lang="de-DE" dirty="0">
              <a:solidFill>
                <a:schemeClr val="bg1"/>
              </a:solidFill>
            </a:endParaRP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CFE63A77-7A45-4E86-B6FC-0AAD119B5653}"/>
              </a:ext>
            </a:extLst>
          </p:cNvPr>
          <p:cNvCxnSpPr>
            <a:cxnSpLocks/>
          </p:cNvCxnSpPr>
          <p:nvPr/>
        </p:nvCxnSpPr>
        <p:spPr>
          <a:xfrm>
            <a:off x="979194" y="2194192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5F735ACB-A4C0-4B99-9A50-793B9ADF7505}"/>
              </a:ext>
            </a:extLst>
          </p:cNvPr>
          <p:cNvCxnSpPr>
            <a:cxnSpLocks/>
          </p:cNvCxnSpPr>
          <p:nvPr/>
        </p:nvCxnSpPr>
        <p:spPr>
          <a:xfrm>
            <a:off x="979194" y="4150054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8F84A15B-8D6E-4761-BA3B-A36DD608EE4F}"/>
              </a:ext>
            </a:extLst>
          </p:cNvPr>
          <p:cNvCxnSpPr>
            <a:cxnSpLocks/>
          </p:cNvCxnSpPr>
          <p:nvPr/>
        </p:nvCxnSpPr>
        <p:spPr>
          <a:xfrm>
            <a:off x="979194" y="5788094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A626FC3-9B65-4E69-B91F-2F43867072B8}"/>
              </a:ext>
            </a:extLst>
          </p:cNvPr>
          <p:cNvCxnSpPr>
            <a:cxnSpLocks/>
          </p:cNvCxnSpPr>
          <p:nvPr/>
        </p:nvCxnSpPr>
        <p:spPr>
          <a:xfrm>
            <a:off x="5591627" y="2179447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DCB0130B-A571-42DD-984B-C90F6EDF2C9B}"/>
              </a:ext>
            </a:extLst>
          </p:cNvPr>
          <p:cNvCxnSpPr>
            <a:cxnSpLocks/>
          </p:cNvCxnSpPr>
          <p:nvPr/>
        </p:nvCxnSpPr>
        <p:spPr>
          <a:xfrm>
            <a:off x="5591627" y="4075354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203406D5-8F4C-4BDB-8118-0A4E0FA5962E}"/>
              </a:ext>
            </a:extLst>
          </p:cNvPr>
          <p:cNvSpPr txBox="1"/>
          <p:nvPr/>
        </p:nvSpPr>
        <p:spPr>
          <a:xfrm>
            <a:off x="8712749" y="1528371"/>
            <a:ext cx="3510846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Weitere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E9D4EF5C-762B-488D-A546-E06393B4680A}"/>
              </a:ext>
            </a:extLst>
          </p:cNvPr>
          <p:cNvSpPr txBox="1"/>
          <p:nvPr/>
        </p:nvSpPr>
        <p:spPr>
          <a:xfrm>
            <a:off x="8863584" y="2312812"/>
            <a:ext cx="33284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Ambassador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err="1">
                <a:solidFill>
                  <a:schemeClr val="bg1"/>
                </a:solidFill>
              </a:rPr>
              <a:t>Advocat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https://www.entrepreneur.com/article/249947</a:t>
            </a:r>
            <a:r>
              <a:rPr lang="de-DE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bg1"/>
                </a:solidFill>
              </a:rPr>
              <a:t>Celebrity/Mega-Influencer</a:t>
            </a:r>
          </a:p>
        </p:txBody>
      </p: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357B3429-8BEB-4716-A89E-12BCD104A55C}"/>
              </a:ext>
            </a:extLst>
          </p:cNvPr>
          <p:cNvCxnSpPr>
            <a:cxnSpLocks/>
          </p:cNvCxnSpPr>
          <p:nvPr/>
        </p:nvCxnSpPr>
        <p:spPr>
          <a:xfrm>
            <a:off x="9399161" y="2179447"/>
            <a:ext cx="225726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63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bstract bubb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F0074"/>
      </a:accent1>
      <a:accent2>
        <a:srgbClr val="B600E0"/>
      </a:accent2>
      <a:accent3>
        <a:srgbClr val="2FD0BC"/>
      </a:accent3>
      <a:accent4>
        <a:srgbClr val="6166F0"/>
      </a:accent4>
      <a:accent5>
        <a:srgbClr val="D8D8D8"/>
      </a:accent5>
      <a:accent6>
        <a:srgbClr val="262626"/>
      </a:accent6>
      <a:hlink>
        <a:srgbClr val="BFBFBF"/>
      </a:hlink>
      <a:folHlink>
        <a:srgbClr val="BFBFB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Macintosh PowerPoint</Application>
  <PresentationFormat>Breitbild</PresentationFormat>
  <Paragraphs>172</Paragraphs>
  <Slides>23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Bahnschrift Light Condensed</vt:lpstr>
      <vt:lpstr>Bahnschrift SemiBold</vt:lpstr>
      <vt:lpstr>Calibri</vt:lpstr>
      <vt:lpstr>Wingdings</vt:lpstr>
      <vt:lpstr>Cover and End Slide Master</vt:lpstr>
      <vt:lpstr>Contents Slide Master</vt:lpstr>
      <vt:lpstr>Section Break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Christian Gertz</cp:lastModifiedBy>
  <cp:revision>123</cp:revision>
  <dcterms:created xsi:type="dcterms:W3CDTF">2018-04-24T17:14:44Z</dcterms:created>
  <dcterms:modified xsi:type="dcterms:W3CDTF">2020-07-09T20:29:52Z</dcterms:modified>
</cp:coreProperties>
</file>